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50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9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9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1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74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76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26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6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7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20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16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18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8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66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5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70E394-56B6-49A2-9FEF-65D0E809AF1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B5818F-8334-48BE-ACC3-0E56BFC7A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4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17333" y="728133"/>
            <a:ext cx="5604934" cy="8128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90799" y="778933"/>
            <a:ext cx="682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Broadway" panose="04040905080B02020502" pitchFamily="82" charset="0"/>
              </a:rPr>
              <a:t>Family Quiz Night</a:t>
            </a:r>
            <a:endParaRPr lang="en-GB" sz="4000" b="1" dirty="0">
              <a:latin typeface="Broadway" panose="04040905080B02020502" pitchFamily="8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6665" y="886437"/>
            <a:ext cx="1744134" cy="165946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 rot="20331998">
            <a:off x="994363" y="1185876"/>
            <a:ext cx="2048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Mon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7068" y="1881238"/>
            <a:ext cx="814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Comic Sans MS" panose="030F0702030302020204" pitchFamily="66" charset="0"/>
              </a:rPr>
              <a:t>Organisation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4534" y="2971434"/>
            <a:ext cx="101430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Make a mind map to decide how you are going to organise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Where are you going to have your quiz?  (Remember people will need something to lean on so think about this if you don’t have a table to sit at).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What resources are you going to need?  Are you going to make up quiz sheets for everyone? Provide them with paper/pens?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Create questions.  Are you going to be quiz master and host all the questions?  Or will you allocate each family member a category?  (</a:t>
            </a:r>
            <a:r>
              <a:rPr lang="en-GB" sz="2000" b="1" dirty="0" err="1" smtClean="0">
                <a:latin typeface="Comic Sans MS" panose="030F0702030302020204" pitchFamily="66" charset="0"/>
              </a:rPr>
              <a:t>eg</a:t>
            </a:r>
            <a:r>
              <a:rPr lang="en-GB" sz="2000" b="1" dirty="0" smtClean="0">
                <a:latin typeface="Comic Sans MS" panose="030F0702030302020204" pitchFamily="66" charset="0"/>
              </a:rPr>
              <a:t>. Disney, Geography, Questions about your family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etc</a:t>
            </a:r>
            <a:r>
              <a:rPr lang="en-GB" sz="2000" b="1" dirty="0" smtClean="0">
                <a:latin typeface="Comic Sans MS" panose="030F0702030302020204" pitchFamily="66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How many questions will each category have?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62377" y="2711226"/>
            <a:ext cx="10213623" cy="3357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7333" y="728133"/>
            <a:ext cx="5604934" cy="812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90799" y="778933"/>
            <a:ext cx="682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Broadway" panose="04040905080B02020502" pitchFamily="82" charset="0"/>
              </a:rPr>
              <a:t>Family Quiz Night</a:t>
            </a:r>
            <a:endParaRPr lang="en-GB" sz="4000" b="1" dirty="0">
              <a:latin typeface="Broadway" panose="04040905080B02020502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6665" y="886437"/>
            <a:ext cx="1744134" cy="1659466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20331998">
            <a:off x="994363" y="1185876"/>
            <a:ext cx="2048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Tue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068" y="1881238"/>
            <a:ext cx="814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Comic Sans MS" panose="030F0702030302020204" pitchFamily="66" charset="0"/>
              </a:rPr>
              <a:t>Rules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188" y="3002393"/>
            <a:ext cx="99059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Create a set of rules and think about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Who will go first (if everyone is creating questions for an allocated category)?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How many points will be allocated for each question?  Will you offer ½ marks?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Will everyone mark their own quiz sheets?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Will you mark at the end of the quiz or after each category?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Will there be a prize for the winner?  A forfeit for last place?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2377" y="2711226"/>
            <a:ext cx="10213623" cy="307997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7333" y="728133"/>
            <a:ext cx="5604934" cy="8128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90799" y="778933"/>
            <a:ext cx="682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Broadway" panose="04040905080B02020502" pitchFamily="82" charset="0"/>
              </a:rPr>
              <a:t>Family Quiz Night</a:t>
            </a:r>
            <a:endParaRPr lang="en-GB" sz="4000" b="1" dirty="0">
              <a:latin typeface="Broadway" panose="04040905080B02020502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6665" y="886437"/>
            <a:ext cx="1744134" cy="165946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20331998">
            <a:off x="927567" y="1227854"/>
            <a:ext cx="2048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Wed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068" y="1881238"/>
            <a:ext cx="814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Comic Sans MS" panose="030F0702030302020204" pitchFamily="66" charset="0"/>
              </a:rPr>
              <a:t>Advertise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4534" y="2971434"/>
            <a:ext cx="101430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Make a poster to advertise your quiz night.  Remember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Who are you inviting?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Where and when are you going to have the quiz night?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What is the winning prize?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Do they need to bring anything with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Will there be refreshments?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Your poster should be bright and bold, with all the relevant information!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2377" y="2711226"/>
            <a:ext cx="10213623" cy="310255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7333" y="728133"/>
            <a:ext cx="5604934" cy="8128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90799" y="778933"/>
            <a:ext cx="682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Broadway" panose="04040905080B02020502" pitchFamily="82" charset="0"/>
              </a:rPr>
              <a:t>Family Quiz Night</a:t>
            </a:r>
            <a:endParaRPr lang="en-GB" sz="4000" b="1" dirty="0">
              <a:latin typeface="Broadway" panose="04040905080B02020502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6665" y="886437"/>
            <a:ext cx="1744134" cy="165946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20331998">
            <a:off x="994363" y="1185876"/>
            <a:ext cx="2048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Thu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068" y="1881238"/>
            <a:ext cx="814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Comic Sans MS" panose="030F0702030302020204" pitchFamily="66" charset="0"/>
              </a:rPr>
              <a:t>Refreshments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733" y="2971434"/>
            <a:ext cx="101938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Think about what refreshments you will have on your quiz night? Look in your kitchen and see what can be prepared in advance. Make a list of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What snacks will you be having on the night?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Will you require help from an adult to prepare any of your snacks?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What drinks will you have to offer?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Is there a refreshment station/area you could use to keep everything in the one 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When, during your quiz, will you have refreshment breaks?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3460" y="2783821"/>
            <a:ext cx="10364140" cy="308640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7333" y="728133"/>
            <a:ext cx="5604934" cy="812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90799" y="778933"/>
            <a:ext cx="682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Broadway" panose="04040905080B02020502" pitchFamily="82" charset="0"/>
              </a:rPr>
              <a:t>Family Quiz Night</a:t>
            </a:r>
            <a:endParaRPr lang="en-GB" sz="4000" b="1" dirty="0">
              <a:latin typeface="Broadway" panose="04040905080B02020502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6665" y="886437"/>
            <a:ext cx="1744134" cy="165946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20331998">
            <a:off x="1087496" y="1152491"/>
            <a:ext cx="2048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Fri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068" y="1881238"/>
            <a:ext cx="814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Comic Sans MS" panose="030F0702030302020204" pitchFamily="66" charset="0"/>
              </a:rPr>
              <a:t>Final Preparations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7112" y="2835345"/>
            <a:ext cx="98495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Now that you have organised everything, check you have done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Quiz questions - and other family member’s questions if they have been allocated a category.  You could use questions from your own knowledge or use Google as your search engine.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Check you have bowls, plates, glasses ready for your refreshments.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Check you have all your resources ready for starting your quiz.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Read aloud your rules so everyone is familiar with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Check that your winner’s prize and last place forfeit are organised.</a:t>
            </a:r>
          </a:p>
          <a:p>
            <a:pPr algn="ctr"/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You’re now ready!! Good luck and happy quizzing!!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2377" y="2711226"/>
            <a:ext cx="10213623" cy="33574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0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483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Broadway</vt:lpstr>
      <vt:lpstr>Comic Sans MS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pglmurphyc1</dc:creator>
  <cp:lastModifiedBy>pglmurphyc1</cp:lastModifiedBy>
  <cp:revision>12</cp:revision>
  <dcterms:created xsi:type="dcterms:W3CDTF">2020-04-28T14:32:45Z</dcterms:created>
  <dcterms:modified xsi:type="dcterms:W3CDTF">2020-04-29T10:15:49Z</dcterms:modified>
</cp:coreProperties>
</file>