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83" r:id="rId3"/>
    <p:sldId id="256" r:id="rId4"/>
    <p:sldId id="257" r:id="rId5"/>
    <p:sldId id="287" r:id="rId6"/>
    <p:sldId id="285" r:id="rId7"/>
    <p:sldId id="261" r:id="rId8"/>
    <p:sldId id="286" r:id="rId9"/>
    <p:sldId id="273" r:id="rId10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397" autoAdjust="0"/>
  </p:normalViewPr>
  <p:slideViewPr>
    <p:cSldViewPr snapToGrid="0">
      <p:cViewPr varScale="1">
        <p:scale>
          <a:sx n="44" d="100"/>
          <a:sy n="44" d="100"/>
        </p:scale>
        <p:origin x="6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8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5FE36-20FC-4582-ACD5-8151F0BD7B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8E7C6F-E6D8-4FEC-A7B3-96B6EC1FF1B0}">
      <dgm:prSet/>
      <dgm:spPr/>
      <dgm:t>
        <a:bodyPr/>
        <a:lstStyle/>
        <a:p>
          <a:r>
            <a:rPr lang="en-GB"/>
            <a:t>Links to national and local organisations</a:t>
          </a:r>
          <a:endParaRPr lang="en-US"/>
        </a:p>
      </dgm:t>
    </dgm:pt>
    <dgm:pt modelId="{4EF4CFAC-EC32-4053-9181-73CA5D037B78}" type="parTrans" cxnId="{29A6551D-38E8-4E1B-AEE5-A332ED75D6A1}">
      <dgm:prSet/>
      <dgm:spPr/>
      <dgm:t>
        <a:bodyPr/>
        <a:lstStyle/>
        <a:p>
          <a:endParaRPr lang="en-US"/>
        </a:p>
      </dgm:t>
    </dgm:pt>
    <dgm:pt modelId="{05FEFBE8-53B1-4572-BA82-01B4738E986D}" type="sibTrans" cxnId="{29A6551D-38E8-4E1B-AEE5-A332ED75D6A1}">
      <dgm:prSet/>
      <dgm:spPr/>
      <dgm:t>
        <a:bodyPr/>
        <a:lstStyle/>
        <a:p>
          <a:endParaRPr lang="en-US"/>
        </a:p>
      </dgm:t>
    </dgm:pt>
    <dgm:pt modelId="{3EA90BDF-A444-4B68-A0AA-55E027018A5B}">
      <dgm:prSet/>
      <dgm:spPr/>
      <dgm:t>
        <a:bodyPr/>
        <a:lstStyle/>
        <a:p>
          <a:r>
            <a:rPr lang="en-GB" dirty="0"/>
            <a:t>Information for children and young people on a range of topics</a:t>
          </a:r>
          <a:endParaRPr lang="en-US" dirty="0"/>
        </a:p>
      </dgm:t>
    </dgm:pt>
    <dgm:pt modelId="{4C97FB1D-4B78-479A-BE18-C47772CF4BB1}" type="parTrans" cxnId="{83C73781-0D7A-4BAF-BCD9-D9CD78597DA8}">
      <dgm:prSet/>
      <dgm:spPr/>
      <dgm:t>
        <a:bodyPr/>
        <a:lstStyle/>
        <a:p>
          <a:endParaRPr lang="en-US"/>
        </a:p>
      </dgm:t>
    </dgm:pt>
    <dgm:pt modelId="{38D96869-3073-4AC5-8D39-4AC1F68FF61F}" type="sibTrans" cxnId="{83C73781-0D7A-4BAF-BCD9-D9CD78597DA8}">
      <dgm:prSet/>
      <dgm:spPr/>
      <dgm:t>
        <a:bodyPr/>
        <a:lstStyle/>
        <a:p>
          <a:endParaRPr lang="en-US"/>
        </a:p>
      </dgm:t>
    </dgm:pt>
    <dgm:pt modelId="{669FAE39-A3B2-4F7E-86C7-BA7D6F241BC0}">
      <dgm:prSet/>
      <dgm:spPr/>
      <dgm:t>
        <a:bodyPr/>
        <a:lstStyle/>
        <a:p>
          <a:r>
            <a:rPr lang="en-GB"/>
            <a:t>Advice, guidance and support available</a:t>
          </a:r>
          <a:endParaRPr lang="en-US"/>
        </a:p>
      </dgm:t>
    </dgm:pt>
    <dgm:pt modelId="{22227E8A-D69C-4A79-A65D-FE03FDC5C8C7}" type="parTrans" cxnId="{2D6EE691-2581-4258-B63D-0C82F5A9012C}">
      <dgm:prSet/>
      <dgm:spPr/>
      <dgm:t>
        <a:bodyPr/>
        <a:lstStyle/>
        <a:p>
          <a:endParaRPr lang="en-US"/>
        </a:p>
      </dgm:t>
    </dgm:pt>
    <dgm:pt modelId="{8E0F9D09-97A2-4D05-8502-C28E313D667C}" type="sibTrans" cxnId="{2D6EE691-2581-4258-B63D-0C82F5A9012C}">
      <dgm:prSet/>
      <dgm:spPr/>
      <dgm:t>
        <a:bodyPr/>
        <a:lstStyle/>
        <a:p>
          <a:endParaRPr lang="en-US"/>
        </a:p>
      </dgm:t>
    </dgm:pt>
    <dgm:pt modelId="{1D41B19C-A6DF-404E-8F06-50048025A11C}">
      <dgm:prSet/>
      <dgm:spPr/>
      <dgm:t>
        <a:bodyPr/>
        <a:lstStyle/>
        <a:p>
          <a:r>
            <a:rPr lang="en-GB"/>
            <a:t>Parents/Carers page for information for adults</a:t>
          </a:r>
          <a:endParaRPr lang="en-US"/>
        </a:p>
      </dgm:t>
    </dgm:pt>
    <dgm:pt modelId="{8B4E0356-ED7A-42D7-98C1-8350E6BF09ED}" type="parTrans" cxnId="{9A9267CA-EBB7-4BA3-A471-B2777B99E2FF}">
      <dgm:prSet/>
      <dgm:spPr/>
      <dgm:t>
        <a:bodyPr/>
        <a:lstStyle/>
        <a:p>
          <a:endParaRPr lang="en-US"/>
        </a:p>
      </dgm:t>
    </dgm:pt>
    <dgm:pt modelId="{812B4A68-560D-4D72-99F9-0C8577E751F1}" type="sibTrans" cxnId="{9A9267CA-EBB7-4BA3-A471-B2777B99E2FF}">
      <dgm:prSet/>
      <dgm:spPr/>
      <dgm:t>
        <a:bodyPr/>
        <a:lstStyle/>
        <a:p>
          <a:endParaRPr lang="en-US"/>
        </a:p>
      </dgm:t>
    </dgm:pt>
    <dgm:pt modelId="{15406234-5A65-4943-93C5-8E24CECE69D4}">
      <dgm:prSet/>
      <dgm:spPr/>
      <dgm:t>
        <a:bodyPr/>
        <a:lstStyle/>
        <a:p>
          <a:r>
            <a:rPr lang="en-GB"/>
            <a:t>All verified and approved websites</a:t>
          </a:r>
          <a:endParaRPr lang="en-US"/>
        </a:p>
      </dgm:t>
    </dgm:pt>
    <dgm:pt modelId="{F1E2F7B2-69F9-4FB7-8958-337B78C34890}" type="parTrans" cxnId="{68FECB3C-31DF-423B-9DEE-4BF0A0583D96}">
      <dgm:prSet/>
      <dgm:spPr/>
      <dgm:t>
        <a:bodyPr/>
        <a:lstStyle/>
        <a:p>
          <a:endParaRPr lang="en-US"/>
        </a:p>
      </dgm:t>
    </dgm:pt>
    <dgm:pt modelId="{D78FDE51-464B-4B1F-85DD-050D3C38EF0C}" type="sibTrans" cxnId="{68FECB3C-31DF-423B-9DEE-4BF0A0583D96}">
      <dgm:prSet/>
      <dgm:spPr/>
      <dgm:t>
        <a:bodyPr/>
        <a:lstStyle/>
        <a:p>
          <a:endParaRPr lang="en-US"/>
        </a:p>
      </dgm:t>
    </dgm:pt>
    <dgm:pt modelId="{1B92A7A3-B50E-46A8-BCBA-1986CEEDCEDD}" type="pres">
      <dgm:prSet presAssocID="{1495FE36-20FC-4582-ACD5-8151F0BD7B49}" presName="linear" presStyleCnt="0">
        <dgm:presLayoutVars>
          <dgm:animLvl val="lvl"/>
          <dgm:resizeHandles val="exact"/>
        </dgm:presLayoutVars>
      </dgm:prSet>
      <dgm:spPr/>
    </dgm:pt>
    <dgm:pt modelId="{4BA227B2-72C9-4073-BDA4-5AD9ACE70717}" type="pres">
      <dgm:prSet presAssocID="{698E7C6F-E6D8-4FEC-A7B3-96B6EC1FF1B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166A2B-DBA5-4724-8FC1-320EB8E97C0A}" type="pres">
      <dgm:prSet presAssocID="{05FEFBE8-53B1-4572-BA82-01B4738E986D}" presName="spacer" presStyleCnt="0"/>
      <dgm:spPr/>
    </dgm:pt>
    <dgm:pt modelId="{EE7E79DB-A075-4521-A3A5-883D10841341}" type="pres">
      <dgm:prSet presAssocID="{3EA90BDF-A444-4B68-A0AA-55E027018A5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0F8A88-E3DE-45D9-A4A3-08953084A929}" type="pres">
      <dgm:prSet presAssocID="{38D96869-3073-4AC5-8D39-4AC1F68FF61F}" presName="spacer" presStyleCnt="0"/>
      <dgm:spPr/>
    </dgm:pt>
    <dgm:pt modelId="{664DC0A4-F01F-4A49-B8DE-6A0E25D09619}" type="pres">
      <dgm:prSet presAssocID="{669FAE39-A3B2-4F7E-86C7-BA7D6F241BC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E37D37-E44D-4E16-974D-54473086BC9F}" type="pres">
      <dgm:prSet presAssocID="{8E0F9D09-97A2-4D05-8502-C28E313D667C}" presName="spacer" presStyleCnt="0"/>
      <dgm:spPr/>
    </dgm:pt>
    <dgm:pt modelId="{910F8331-C8CF-41B4-AB9E-35F9D0B58654}" type="pres">
      <dgm:prSet presAssocID="{1D41B19C-A6DF-404E-8F06-50048025A1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F4A42D-40E0-4BBB-AB38-47E7396B06FA}" type="pres">
      <dgm:prSet presAssocID="{812B4A68-560D-4D72-99F9-0C8577E751F1}" presName="spacer" presStyleCnt="0"/>
      <dgm:spPr/>
    </dgm:pt>
    <dgm:pt modelId="{AD7A834D-9CEB-40E0-8038-C1327F236F6D}" type="pres">
      <dgm:prSet presAssocID="{15406234-5A65-4943-93C5-8E24CECE69D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9A6551D-38E8-4E1B-AEE5-A332ED75D6A1}" srcId="{1495FE36-20FC-4582-ACD5-8151F0BD7B49}" destId="{698E7C6F-E6D8-4FEC-A7B3-96B6EC1FF1B0}" srcOrd="0" destOrd="0" parTransId="{4EF4CFAC-EC32-4053-9181-73CA5D037B78}" sibTransId="{05FEFBE8-53B1-4572-BA82-01B4738E986D}"/>
    <dgm:cxn modelId="{68FECB3C-31DF-423B-9DEE-4BF0A0583D96}" srcId="{1495FE36-20FC-4582-ACD5-8151F0BD7B49}" destId="{15406234-5A65-4943-93C5-8E24CECE69D4}" srcOrd="4" destOrd="0" parTransId="{F1E2F7B2-69F9-4FB7-8958-337B78C34890}" sibTransId="{D78FDE51-464B-4B1F-85DD-050D3C38EF0C}"/>
    <dgm:cxn modelId="{B404C845-023D-4B87-B987-141CF7158F5F}" type="presOf" srcId="{698E7C6F-E6D8-4FEC-A7B3-96B6EC1FF1B0}" destId="{4BA227B2-72C9-4073-BDA4-5AD9ACE70717}" srcOrd="0" destOrd="0" presId="urn:microsoft.com/office/officeart/2005/8/layout/vList2"/>
    <dgm:cxn modelId="{493D7580-5D30-489A-9007-6D92481771F6}" type="presOf" srcId="{3EA90BDF-A444-4B68-A0AA-55E027018A5B}" destId="{EE7E79DB-A075-4521-A3A5-883D10841341}" srcOrd="0" destOrd="0" presId="urn:microsoft.com/office/officeart/2005/8/layout/vList2"/>
    <dgm:cxn modelId="{83C73781-0D7A-4BAF-BCD9-D9CD78597DA8}" srcId="{1495FE36-20FC-4582-ACD5-8151F0BD7B49}" destId="{3EA90BDF-A444-4B68-A0AA-55E027018A5B}" srcOrd="1" destOrd="0" parTransId="{4C97FB1D-4B78-479A-BE18-C47772CF4BB1}" sibTransId="{38D96869-3073-4AC5-8D39-4AC1F68FF61F}"/>
    <dgm:cxn modelId="{C4278A88-639E-4A27-93E2-E3AFB88CCC3D}" type="presOf" srcId="{1495FE36-20FC-4582-ACD5-8151F0BD7B49}" destId="{1B92A7A3-B50E-46A8-BCBA-1986CEEDCEDD}" srcOrd="0" destOrd="0" presId="urn:microsoft.com/office/officeart/2005/8/layout/vList2"/>
    <dgm:cxn modelId="{B1AC2A8C-14A5-4395-94DD-9B6078160A21}" type="presOf" srcId="{669FAE39-A3B2-4F7E-86C7-BA7D6F241BC0}" destId="{664DC0A4-F01F-4A49-B8DE-6A0E25D09619}" srcOrd="0" destOrd="0" presId="urn:microsoft.com/office/officeart/2005/8/layout/vList2"/>
    <dgm:cxn modelId="{3936518F-E8DD-4617-9044-38DC8225C6BB}" type="presOf" srcId="{15406234-5A65-4943-93C5-8E24CECE69D4}" destId="{AD7A834D-9CEB-40E0-8038-C1327F236F6D}" srcOrd="0" destOrd="0" presId="urn:microsoft.com/office/officeart/2005/8/layout/vList2"/>
    <dgm:cxn modelId="{2D6EE691-2581-4258-B63D-0C82F5A9012C}" srcId="{1495FE36-20FC-4582-ACD5-8151F0BD7B49}" destId="{669FAE39-A3B2-4F7E-86C7-BA7D6F241BC0}" srcOrd="2" destOrd="0" parTransId="{22227E8A-D69C-4A79-A65D-FE03FDC5C8C7}" sibTransId="{8E0F9D09-97A2-4D05-8502-C28E313D667C}"/>
    <dgm:cxn modelId="{D39939B8-AE96-4602-98E4-1C9A61AFD8F4}" type="presOf" srcId="{1D41B19C-A6DF-404E-8F06-50048025A11C}" destId="{910F8331-C8CF-41B4-AB9E-35F9D0B58654}" srcOrd="0" destOrd="0" presId="urn:microsoft.com/office/officeart/2005/8/layout/vList2"/>
    <dgm:cxn modelId="{9A9267CA-EBB7-4BA3-A471-B2777B99E2FF}" srcId="{1495FE36-20FC-4582-ACD5-8151F0BD7B49}" destId="{1D41B19C-A6DF-404E-8F06-50048025A11C}" srcOrd="3" destOrd="0" parTransId="{8B4E0356-ED7A-42D7-98C1-8350E6BF09ED}" sibTransId="{812B4A68-560D-4D72-99F9-0C8577E751F1}"/>
    <dgm:cxn modelId="{9BADD71F-167C-4256-ACB8-2011DDF90109}" type="presParOf" srcId="{1B92A7A3-B50E-46A8-BCBA-1986CEEDCEDD}" destId="{4BA227B2-72C9-4073-BDA4-5AD9ACE70717}" srcOrd="0" destOrd="0" presId="urn:microsoft.com/office/officeart/2005/8/layout/vList2"/>
    <dgm:cxn modelId="{C119F7AD-C5F3-4321-82C6-3E43D5CAC298}" type="presParOf" srcId="{1B92A7A3-B50E-46A8-BCBA-1986CEEDCEDD}" destId="{99166A2B-DBA5-4724-8FC1-320EB8E97C0A}" srcOrd="1" destOrd="0" presId="urn:microsoft.com/office/officeart/2005/8/layout/vList2"/>
    <dgm:cxn modelId="{1F206163-5338-4FC6-AA85-DF762FD294D7}" type="presParOf" srcId="{1B92A7A3-B50E-46A8-BCBA-1986CEEDCEDD}" destId="{EE7E79DB-A075-4521-A3A5-883D10841341}" srcOrd="2" destOrd="0" presId="urn:microsoft.com/office/officeart/2005/8/layout/vList2"/>
    <dgm:cxn modelId="{D4BDEEEB-1E20-4BE4-83E1-706AC1AFB38C}" type="presParOf" srcId="{1B92A7A3-B50E-46A8-BCBA-1986CEEDCEDD}" destId="{020F8A88-E3DE-45D9-A4A3-08953084A929}" srcOrd="3" destOrd="0" presId="urn:microsoft.com/office/officeart/2005/8/layout/vList2"/>
    <dgm:cxn modelId="{E45D4908-C7D8-4DDD-96E8-AC26D9455785}" type="presParOf" srcId="{1B92A7A3-B50E-46A8-BCBA-1986CEEDCEDD}" destId="{664DC0A4-F01F-4A49-B8DE-6A0E25D09619}" srcOrd="4" destOrd="0" presId="urn:microsoft.com/office/officeart/2005/8/layout/vList2"/>
    <dgm:cxn modelId="{AF819E7A-A34F-4CF0-8C43-EC5C4254568A}" type="presParOf" srcId="{1B92A7A3-B50E-46A8-BCBA-1986CEEDCEDD}" destId="{04E37D37-E44D-4E16-974D-54473086BC9F}" srcOrd="5" destOrd="0" presId="urn:microsoft.com/office/officeart/2005/8/layout/vList2"/>
    <dgm:cxn modelId="{F3DFDBC5-8789-4ED2-BAF6-C97B0AEBDE5A}" type="presParOf" srcId="{1B92A7A3-B50E-46A8-BCBA-1986CEEDCEDD}" destId="{910F8331-C8CF-41B4-AB9E-35F9D0B58654}" srcOrd="6" destOrd="0" presId="urn:microsoft.com/office/officeart/2005/8/layout/vList2"/>
    <dgm:cxn modelId="{BB1530E4-32B8-439A-AE5D-A2EB58F7F94E}" type="presParOf" srcId="{1B92A7A3-B50E-46A8-BCBA-1986CEEDCEDD}" destId="{ACF4A42D-40E0-4BBB-AB38-47E7396B06FA}" srcOrd="7" destOrd="0" presId="urn:microsoft.com/office/officeart/2005/8/layout/vList2"/>
    <dgm:cxn modelId="{334BB210-49DF-4559-B7F5-294898EB46C3}" type="presParOf" srcId="{1B92A7A3-B50E-46A8-BCBA-1986CEEDCEDD}" destId="{AD7A834D-9CEB-40E0-8038-C1327F236F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227B2-72C9-4073-BDA4-5AD9ACE70717}">
      <dsp:nvSpPr>
        <dsp:cNvPr id="0" name=""/>
        <dsp:cNvSpPr/>
      </dsp:nvSpPr>
      <dsp:spPr>
        <a:xfrm>
          <a:off x="0" y="195727"/>
          <a:ext cx="4828172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Links to national and local organisations</a:t>
          </a:r>
          <a:endParaRPr lang="en-US" sz="2500" kern="1200"/>
        </a:p>
      </dsp:txBody>
      <dsp:txXfrm>
        <a:off x="48547" y="244274"/>
        <a:ext cx="4731078" cy="897406"/>
      </dsp:txXfrm>
    </dsp:sp>
    <dsp:sp modelId="{EE7E79DB-A075-4521-A3A5-883D10841341}">
      <dsp:nvSpPr>
        <dsp:cNvPr id="0" name=""/>
        <dsp:cNvSpPr/>
      </dsp:nvSpPr>
      <dsp:spPr>
        <a:xfrm>
          <a:off x="0" y="1262227"/>
          <a:ext cx="4828172" cy="9945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Information for children and young people on a range of topics</a:t>
          </a:r>
          <a:endParaRPr lang="en-US" sz="2500" kern="1200" dirty="0"/>
        </a:p>
      </dsp:txBody>
      <dsp:txXfrm>
        <a:off x="48547" y="1310774"/>
        <a:ext cx="4731078" cy="897406"/>
      </dsp:txXfrm>
    </dsp:sp>
    <dsp:sp modelId="{664DC0A4-F01F-4A49-B8DE-6A0E25D09619}">
      <dsp:nvSpPr>
        <dsp:cNvPr id="0" name=""/>
        <dsp:cNvSpPr/>
      </dsp:nvSpPr>
      <dsp:spPr>
        <a:xfrm>
          <a:off x="0" y="2328727"/>
          <a:ext cx="4828172" cy="9945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Advice, guidance and support available</a:t>
          </a:r>
          <a:endParaRPr lang="en-US" sz="2500" kern="1200"/>
        </a:p>
      </dsp:txBody>
      <dsp:txXfrm>
        <a:off x="48547" y="2377274"/>
        <a:ext cx="4731078" cy="897406"/>
      </dsp:txXfrm>
    </dsp:sp>
    <dsp:sp modelId="{910F8331-C8CF-41B4-AB9E-35F9D0B58654}">
      <dsp:nvSpPr>
        <dsp:cNvPr id="0" name=""/>
        <dsp:cNvSpPr/>
      </dsp:nvSpPr>
      <dsp:spPr>
        <a:xfrm>
          <a:off x="0" y="3395227"/>
          <a:ext cx="4828172" cy="9945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Parents/Carers page for information for adults</a:t>
          </a:r>
          <a:endParaRPr lang="en-US" sz="2500" kern="1200"/>
        </a:p>
      </dsp:txBody>
      <dsp:txXfrm>
        <a:off x="48547" y="3443774"/>
        <a:ext cx="4731078" cy="897406"/>
      </dsp:txXfrm>
    </dsp:sp>
    <dsp:sp modelId="{AD7A834D-9CEB-40E0-8038-C1327F236F6D}">
      <dsp:nvSpPr>
        <dsp:cNvPr id="0" name=""/>
        <dsp:cNvSpPr/>
      </dsp:nvSpPr>
      <dsp:spPr>
        <a:xfrm>
          <a:off x="0" y="4461727"/>
          <a:ext cx="4828172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All verified and approved websites</a:t>
          </a:r>
          <a:endParaRPr lang="en-US" sz="2500" kern="1200"/>
        </a:p>
      </dsp:txBody>
      <dsp:txXfrm>
        <a:off x="48547" y="4510274"/>
        <a:ext cx="4731078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31DEC-ED52-4A05-8274-6F0F6C0A045A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46AE-ABFF-40D1-B153-1590375FA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2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A46AE-ABFF-40D1-B153-1590375FA3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3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A46AE-ABFF-40D1-B153-1590375FA3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8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A46AE-ABFF-40D1-B153-1590375FA3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1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A46AE-ABFF-40D1-B153-1590375FA3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3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0B6F-6E67-4344-AE9C-325D66E06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FD235-9CB4-4715-A70A-A9D7A1411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55AD-5E6C-407D-8083-F3B101A9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23569-BF3A-4428-8598-139BF245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00A3-6C6F-440E-BE61-2CB8893F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4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ABD2-C711-42B5-8C2C-1CC7CB12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4566E-C161-4C20-BEBB-0291C1908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B2D3F-10E4-4A6B-842C-825F9FE0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8A6B-0D80-45D6-8B76-E1B0E55D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CDAF-C7DE-4674-AAA4-5D85D1D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D7CDF-34C8-430B-BABC-FBB464C46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3E4FB-EC89-4126-997C-B9B9A86E7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A0AC0-2096-43DC-BD81-96A81791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3F105-5A37-4BC8-A7CC-3EB2DBA0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29DA-AC9F-4437-AAA3-50A9B72B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CBE9-6BBB-405D-A2CE-F27110B4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2C52-DB10-4F2B-9771-BF799AD7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53A3F-10F7-49CA-8319-03AB6FD7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4B02C-0170-4D91-917F-A3838F1E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EA527-5F9B-48C9-ABE2-0F310A5B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7FC9-624B-4184-A03F-CEB3929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07F3D-5CF3-4059-ACC6-096D278D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1CDC-782C-4605-AA26-CF911B2B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91EC-1156-41B0-B757-54E9D4FC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B0823-03AB-4434-9AAC-53438011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7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F981-38AB-4C6B-BC20-CECC7674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4273-0369-44ED-80AE-D12599932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661B1-93B4-4AA7-A4F3-F7DA93474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B7082-290A-4B8C-9EA3-E6363F57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B4E8D-6347-465A-9D57-35E307C5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4D76E-B23E-4DA3-B82D-008BCE9F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4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D57C-DEB9-43B4-912C-F46DE5F2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2529E-C677-4D9C-8BB5-90C4F485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CADC-BCC6-45F0-8E40-7645C102E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60F05-B516-4DCE-9FDE-D5D4CBDCF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936AE-67FD-4CB5-90A9-43CE26DEF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7B361-6636-4725-B75F-F0984064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9EDAC-4DF8-4C24-BBFD-0838CB5C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6656A-3DC2-4140-8385-1B6F460D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3E88-EB9A-4574-9A4E-D9C9E760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9ACA8-9D3F-4A9A-997B-58418DB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5D6D1-37B1-4514-AC6F-5078C158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04A65-E7FA-4C00-AB44-B587623F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AF29F-1133-45A6-BEB4-95256C05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762E9-BC26-455A-80DE-5E79B7D8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166A-CFD0-4AAE-A8CF-B9E48508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6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D119-45FD-4D30-8519-A81B7CD0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091B6-2483-4CBA-B44B-C066084E2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8B666-285C-4C26-86AC-C5ACEC23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5D5DF-9C52-4179-A57C-37ED9D49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FD3D9-94F4-465F-87DB-3ABA82F6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3BC39-3557-4546-A065-8B713322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7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A112-C377-4D5E-96BD-CA70A96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61A1E-465A-42DB-AD94-5DF559D19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432B6-6085-41AC-BB67-EE61758E6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6F5FC-6AB6-4F49-8608-56ED4B3E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C0F16-4C26-4D1B-9623-996C6D7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B98A1-6CA6-4D58-AC09-8B3DF11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32A1A-7574-4071-85AF-C59F8E40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15197-9DAA-426A-B0BE-7CF42F0F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9A54-F346-4B66-BFE2-1C43B6520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2B13-7977-4E37-A062-274BE631B11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6CECE-4D02-466A-919B-AA060A466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685FD-0832-41E7-8300-64BF1A8F6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5677-393C-4639-B124-20F8C4B6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media" Target="../media/media11.m4a"/><Relationship Id="rId7" Type="http://schemas.openxmlformats.org/officeDocument/2006/relationships/image" Target="../media/image1.png"/><Relationship Id="rId12" Type="http://schemas.openxmlformats.org/officeDocument/2006/relationships/hyperlink" Target="https://apps.apple.com/gb/app/keep-safe-kids/id1519964492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hyperlink" Target="https://play.google.com/store/apps/details?id=com.keepsafekids&amp;gl=GB" TargetMode="External"/><Relationship Id="rId4" Type="http://schemas.openxmlformats.org/officeDocument/2006/relationships/audio" Target="../media/media11.m4a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CC77B-A98B-447D-B52B-307C92ED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Keep Safe Kids App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097E79-45C9-4EEA-8157-049575E97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02428" y="1559338"/>
            <a:ext cx="7225748" cy="373932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1ACE117-6E44-4BAF-9117-0B6E1E90316D}"/>
              </a:ext>
            </a:extLst>
          </p:cNvPr>
          <p:cNvSpPr txBox="1">
            <a:spLocks/>
          </p:cNvSpPr>
          <p:nvPr/>
        </p:nvSpPr>
        <p:spPr>
          <a:xfrm>
            <a:off x="5365972" y="5606783"/>
            <a:ext cx="7983216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Berlin Sans FB Demi" panose="020E0802020502020306" pitchFamily="34" charset="0"/>
                <a:ea typeface="Verdana" panose="020B0604030504040204" pitchFamily="34" charset="0"/>
              </a:rPr>
              <a:t>Made in Renfrewshire</a:t>
            </a:r>
          </a:p>
        </p:txBody>
      </p:sp>
      <p:pic>
        <p:nvPicPr>
          <p:cNvPr id="10" name="New Recording 43">
            <a:hlinkClick r:id="" action="ppaction://media"/>
            <a:extLst>
              <a:ext uri="{FF2B5EF4-FFF2-40B4-BE49-F238E27FC236}">
                <a16:creationId xmlns:a16="http://schemas.microsoft.com/office/drawing/2014/main" id="{7A1E7029-DD53-4D83-AC51-13DEFBEF4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79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C8B63-6B19-4FD2-9802-7D6A580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845422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new Support &amp; Report </a:t>
            </a:r>
            <a:r>
              <a:rPr lang="en-US" sz="4000" dirty="0">
                <a:solidFill>
                  <a:srgbClr val="FFFFFF"/>
                </a:solidFill>
              </a:rPr>
              <a:t>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pp designed by young people for young people. 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337EA-46E3-4C72-B7C2-151E0D4DA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35288" y="2160836"/>
            <a:ext cx="7225748" cy="4696736"/>
          </a:xfrm>
          <a:prstGeom prst="rect">
            <a:avLst/>
          </a:prstGeom>
        </p:spPr>
      </p:pic>
      <p:pic>
        <p:nvPicPr>
          <p:cNvPr id="6" name="New Recording 45">
            <a:hlinkClick r:id="" action="ppaction://media"/>
            <a:extLst>
              <a:ext uri="{FF2B5EF4-FFF2-40B4-BE49-F238E27FC236}">
                <a16:creationId xmlns:a16="http://schemas.microsoft.com/office/drawing/2014/main" id="{4051463F-5CD4-4C5E-917A-257B5DE82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CB6F2-B3D1-4CDA-B859-9A2819381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958" y="643467"/>
            <a:ext cx="2562225" cy="5610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4EF38-3AAB-423C-B4AA-6E0B5996B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812" y="805391"/>
            <a:ext cx="2952750" cy="5286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720E6-DD6C-46C7-A345-47A36385BA3D}"/>
              </a:ext>
            </a:extLst>
          </p:cNvPr>
          <p:cNvSpPr txBox="1"/>
          <p:nvPr/>
        </p:nvSpPr>
        <p:spPr>
          <a:xfrm>
            <a:off x="4266680" y="1784741"/>
            <a:ext cx="1696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Front screen  has a list of national and local organisations who can provide support and guidance on a range of topics.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99F6E-2614-4307-BC41-9634AE39EB7D}"/>
              </a:ext>
            </a:extLst>
          </p:cNvPr>
          <p:cNvSpPr txBox="1"/>
          <p:nvPr/>
        </p:nvSpPr>
        <p:spPr>
          <a:xfrm>
            <a:off x="6357956" y="1740418"/>
            <a:ext cx="1696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selecting a logo, the user will be directed to the organisations website (away from the App)</a:t>
            </a:r>
          </a:p>
        </p:txBody>
      </p:sp>
      <p:pic>
        <p:nvPicPr>
          <p:cNvPr id="5" name="New Recording 50">
            <a:hlinkClick r:id="" action="ppaction://media"/>
            <a:extLst>
              <a:ext uri="{FF2B5EF4-FFF2-40B4-BE49-F238E27FC236}">
                <a16:creationId xmlns:a16="http://schemas.microsoft.com/office/drawing/2014/main" id="{88CFAC05-3295-46AE-AFD7-16AEA9EDC3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New Recording 51">
            <a:hlinkClick r:id="" action="ppaction://media"/>
            <a:extLst>
              <a:ext uri="{FF2B5EF4-FFF2-40B4-BE49-F238E27FC236}">
                <a16:creationId xmlns:a16="http://schemas.microsoft.com/office/drawing/2014/main" id="{4F296ADB-A9EE-4BE7-8962-C855BF1BD8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6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367FD-0894-41CB-87EA-F0A6B4EFA2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4066" r="-689" b="2572"/>
          <a:stretch/>
        </p:blipFill>
        <p:spPr>
          <a:xfrm>
            <a:off x="680483" y="685794"/>
            <a:ext cx="3194831" cy="5758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EB7E0-2FF8-4E64-9475-14BE2DCF45CF}"/>
              </a:ext>
            </a:extLst>
          </p:cNvPr>
          <p:cNvSpPr txBox="1"/>
          <p:nvPr/>
        </p:nvSpPr>
        <p:spPr>
          <a:xfrm>
            <a:off x="4107712" y="2732739"/>
            <a:ext cx="3976577" cy="3083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 Pages for: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Children / Young People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a separate one for Parents/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Carers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FE7C3-3306-40E4-8815-8D3D3AC95B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 r="1" b="11290"/>
          <a:stretch/>
        </p:blipFill>
        <p:spPr>
          <a:xfrm>
            <a:off x="8165768" y="685795"/>
            <a:ext cx="3345749" cy="5486409"/>
          </a:xfrm>
          <a:prstGeom prst="rect">
            <a:avLst/>
          </a:prstGeom>
        </p:spPr>
      </p:pic>
      <p:pic>
        <p:nvPicPr>
          <p:cNvPr id="2" name="New Recording 53">
            <a:hlinkClick r:id="" action="ppaction://media"/>
            <a:extLst>
              <a:ext uri="{FF2B5EF4-FFF2-40B4-BE49-F238E27FC236}">
                <a16:creationId xmlns:a16="http://schemas.microsoft.com/office/drawing/2014/main" id="{14EBEB61-6E52-4297-A979-B031A9A43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B89B9D-01D3-4E14-A147-884F9510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DD7C1E-8664-429B-9880-6786C6415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858197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New Recording 57">
            <a:hlinkClick r:id="" action="ppaction://media"/>
            <a:extLst>
              <a:ext uri="{FF2B5EF4-FFF2-40B4-BE49-F238E27FC236}">
                <a16:creationId xmlns:a16="http://schemas.microsoft.com/office/drawing/2014/main" id="{C89FE0BD-D228-48A7-98BB-73CC3EB01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0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552B8-0F3C-42CE-9683-038B80C4080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report bullying – click the Tell Someone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5F9A0-532E-4B5C-90E8-2A1241F63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428" y="475475"/>
            <a:ext cx="7225748" cy="5907050"/>
          </a:xfrm>
          <a:prstGeom prst="rect">
            <a:avLst/>
          </a:prstGeom>
        </p:spPr>
      </p:pic>
      <p:pic>
        <p:nvPicPr>
          <p:cNvPr id="4" name="New Recording 60">
            <a:hlinkClick r:id="" action="ppaction://media"/>
            <a:extLst>
              <a:ext uri="{FF2B5EF4-FFF2-40B4-BE49-F238E27FC236}">
                <a16:creationId xmlns:a16="http://schemas.microsoft.com/office/drawing/2014/main" id="{BC79896B-18EA-48FF-94DA-9C2FA4462B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DF06F3-8696-4991-96D2-3A9AC8757FCB}"/>
              </a:ext>
            </a:extLst>
          </p:cNvPr>
          <p:cNvSpPr txBox="1"/>
          <p:nvPr/>
        </p:nvSpPr>
        <p:spPr>
          <a:xfrm>
            <a:off x="838200" y="2548467"/>
            <a:ext cx="4595071" cy="3628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This will give you the option to choose your school and will open a reporting form.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The form will be sent directly to your school</a:t>
            </a: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B91552-698B-4765-AF9C-93D3BA04DC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/>
          <a:stretch/>
        </p:blipFill>
        <p:spPr>
          <a:xfrm>
            <a:off x="8385430" y="3921277"/>
            <a:ext cx="1329099" cy="2739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BA987-3BEE-4E57-BA29-DF9606C1B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6"/>
          <a:stretch/>
        </p:blipFill>
        <p:spPr>
          <a:xfrm>
            <a:off x="6658165" y="321734"/>
            <a:ext cx="1495758" cy="2559898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BB94AE13-BA6F-449F-B5BD-3E4293CA1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b="3492"/>
          <a:stretch/>
        </p:blipFill>
        <p:spPr>
          <a:xfrm>
            <a:off x="9989674" y="367453"/>
            <a:ext cx="1402179" cy="2739814"/>
          </a:xfrm>
          <a:prstGeom prst="rect">
            <a:avLst/>
          </a:prstGeom>
        </p:spPr>
      </p:pic>
      <p:pic>
        <p:nvPicPr>
          <p:cNvPr id="6" name="New Recording 63">
            <a:hlinkClick r:id="" action="ppaction://media"/>
            <a:extLst>
              <a:ext uri="{FF2B5EF4-FFF2-40B4-BE49-F238E27FC236}">
                <a16:creationId xmlns:a16="http://schemas.microsoft.com/office/drawing/2014/main" id="{BF3746D0-30E7-4300-A06A-DB1AD7671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0B1A6-F35D-4BFE-B8A6-89927410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it works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B7A52F-6ED4-4EF2-B1FC-5227E1A9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600" dirty="0"/>
              <a:t>The App provides a new accessible way to make reports of bullying.</a:t>
            </a:r>
          </a:p>
          <a:p>
            <a:r>
              <a:rPr lang="en-GB" sz="2600" dirty="0"/>
              <a:t>Reports are sent directly to the school</a:t>
            </a:r>
          </a:p>
          <a:p>
            <a:r>
              <a:rPr lang="en-GB" sz="2600" dirty="0"/>
              <a:t>Schools will only receive the reports during school hours – </a:t>
            </a:r>
            <a:r>
              <a:rPr lang="en-GB" sz="2600" b="1" dirty="0">
                <a:solidFill>
                  <a:srgbClr val="FF0000"/>
                </a:solidFill>
              </a:rPr>
              <a:t>These will not be picked up in the evening, weekends or during the school holidays.</a:t>
            </a:r>
          </a:p>
          <a:p>
            <a:r>
              <a:rPr lang="en-GB" sz="2600" dirty="0"/>
              <a:t>The school will action the report in the same way they will action any other report that they receive.</a:t>
            </a:r>
          </a:p>
          <a:p>
            <a:r>
              <a:rPr lang="en-GB" sz="2600" dirty="0"/>
              <a:t>The App does not change the Anti-Bullying policy or process, it just provides a new way to make a report.</a:t>
            </a:r>
          </a:p>
          <a:p>
            <a:endParaRPr lang="en-GB" sz="2600" dirty="0"/>
          </a:p>
        </p:txBody>
      </p:sp>
      <p:pic>
        <p:nvPicPr>
          <p:cNvPr id="4" name="New Recording 68">
            <a:hlinkClick r:id="" action="ppaction://media"/>
            <a:extLst>
              <a:ext uri="{FF2B5EF4-FFF2-40B4-BE49-F238E27FC236}">
                <a16:creationId xmlns:a16="http://schemas.microsoft.com/office/drawing/2014/main" id="{9FB54B97-B56B-4DC3-AC2A-71DE8429A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27C6-B8FF-4231-89B4-318F5EDC8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75" y="3631096"/>
            <a:ext cx="5334416" cy="27605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5EC77-E845-4770-B7C9-EB6CA8F4E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344" y="3949718"/>
            <a:ext cx="968826" cy="968826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A74C9BF-AEC7-4DAC-B806-46F5EB49B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64" y="4635106"/>
            <a:ext cx="4786527" cy="2054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93136-65AF-4BB3-A885-A3875955448B}"/>
              </a:ext>
            </a:extLst>
          </p:cNvPr>
          <p:cNvSpPr txBox="1"/>
          <p:nvPr/>
        </p:nvSpPr>
        <p:spPr>
          <a:xfrm>
            <a:off x="7358461" y="3846285"/>
            <a:ext cx="341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In partnership with I Am Me Scotland &amp; Renfrewshire Council</a:t>
            </a:r>
          </a:p>
        </p:txBody>
      </p:sp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62107BE6-943E-4C4B-8108-7861DF9D1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4342" y="691696"/>
            <a:ext cx="3469197" cy="1238999"/>
          </a:xfrm>
          <a:prstGeom prst="rect">
            <a:avLst/>
          </a:prstGeom>
        </p:spPr>
      </p:pic>
      <p:pic>
        <p:nvPicPr>
          <p:cNvPr id="11" name="Picture 10">
            <a:hlinkClick r:id="rId12"/>
            <a:extLst>
              <a:ext uri="{FF2B5EF4-FFF2-40B4-BE49-F238E27FC236}">
                <a16:creationId xmlns:a16="http://schemas.microsoft.com/office/drawing/2014/main" id="{7A87CB04-FDCA-4241-88CF-0F027E78C4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4342" y="2025050"/>
            <a:ext cx="3614123" cy="12963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0A2DDD-9C9D-4AC9-8A1A-C4AE17FAE886}"/>
              </a:ext>
            </a:extLst>
          </p:cNvPr>
          <p:cNvSpPr txBox="1"/>
          <p:nvPr/>
        </p:nvSpPr>
        <p:spPr>
          <a:xfrm>
            <a:off x="6445649" y="1299564"/>
            <a:ext cx="522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More information available from iamme@renfrewshire.gov.uk</a:t>
            </a:r>
          </a:p>
        </p:txBody>
      </p:sp>
      <p:pic>
        <p:nvPicPr>
          <p:cNvPr id="13" name="New Recording 70">
            <a:hlinkClick r:id="" action="ppaction://media"/>
            <a:extLst>
              <a:ext uri="{FF2B5EF4-FFF2-40B4-BE49-F238E27FC236}">
                <a16:creationId xmlns:a16="http://schemas.microsoft.com/office/drawing/2014/main" id="{1B85428A-BF88-47E0-9F79-49D34CCD3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5" name="New Recording 71">
            <a:hlinkClick r:id="" action="ppaction://media"/>
            <a:extLst>
              <a:ext uri="{FF2B5EF4-FFF2-40B4-BE49-F238E27FC236}">
                <a16:creationId xmlns:a16="http://schemas.microsoft.com/office/drawing/2014/main" id="{BB7DD450-CBF2-4937-AD6B-680303BD20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88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269</Words>
  <Application>Microsoft Office PowerPoint</Application>
  <PresentationFormat>Widescreen</PresentationFormat>
  <Paragraphs>31</Paragraphs>
  <Slides>9</Slides>
  <Notes>4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Verdana</vt:lpstr>
      <vt:lpstr>Office Theme</vt:lpstr>
      <vt:lpstr>Keep Safe Kids App</vt:lpstr>
      <vt:lpstr>A new Support &amp; Report App designed by young people for young people.   </vt:lpstr>
      <vt:lpstr>PowerPoint Presentation</vt:lpstr>
      <vt:lpstr>PowerPoint Presentation</vt:lpstr>
      <vt:lpstr>Support</vt:lpstr>
      <vt:lpstr>PowerPoint Presentation</vt:lpstr>
      <vt:lpstr>PowerPoint Presentation</vt:lpstr>
      <vt:lpstr>How it 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Renfrewshire Against Bullying</dc:title>
  <dc:creator>Carol Burt</dc:creator>
  <cp:lastModifiedBy>Carol Burt</cp:lastModifiedBy>
  <cp:revision>20</cp:revision>
  <dcterms:created xsi:type="dcterms:W3CDTF">2020-01-20T19:23:34Z</dcterms:created>
  <dcterms:modified xsi:type="dcterms:W3CDTF">2021-08-19T19:34:09Z</dcterms:modified>
</cp:coreProperties>
</file>