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837" r:id="rId3"/>
    <p:sldId id="851" r:id="rId4"/>
    <p:sldId id="828" r:id="rId5"/>
    <p:sldId id="827" r:id="rId6"/>
    <p:sldId id="829" r:id="rId7"/>
    <p:sldId id="857" r:id="rId8"/>
    <p:sldId id="856" r:id="rId9"/>
    <p:sldId id="892" r:id="rId10"/>
    <p:sldId id="895" r:id="rId11"/>
    <p:sldId id="896" r:id="rId12"/>
    <p:sldId id="891" r:id="rId13"/>
    <p:sldId id="858" r:id="rId14"/>
    <p:sldId id="878" r:id="rId15"/>
    <p:sldId id="879" r:id="rId16"/>
    <p:sldId id="8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EEC470-87E0-4115-B2E6-3487115B4B75}" v="1" dt="2025-03-20T08:50:23.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49720" autoAdjust="0"/>
  </p:normalViewPr>
  <p:slideViewPr>
    <p:cSldViewPr snapToGrid="0">
      <p:cViewPr varScale="1">
        <p:scale>
          <a:sx n="44" d="100"/>
          <a:sy n="44" d="100"/>
        </p:scale>
        <p:origin x="133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F5513-A5DF-4D92-BC14-79730CA353F2}" type="doc">
      <dgm:prSet loTypeId="urn:microsoft.com/office/officeart/2005/8/layout/cycle5" loCatId="cycle" qsTypeId="urn:microsoft.com/office/officeart/2005/8/quickstyle/simple2" qsCatId="simple" csTypeId="urn:microsoft.com/office/officeart/2005/8/colors/accent2_2" csCatId="accent2" phldr="1"/>
      <dgm:spPr/>
      <dgm:t>
        <a:bodyPr/>
        <a:lstStyle/>
        <a:p>
          <a:endParaRPr lang="en-GB"/>
        </a:p>
      </dgm:t>
    </dgm:pt>
    <dgm:pt modelId="{388B834C-0534-43C3-8445-C324CAE05B39}">
      <dgm:prSet phldrT="[Text]"/>
      <dgm:spPr/>
      <dgm:t>
        <a:bodyPr/>
        <a:lstStyle/>
        <a:p>
          <a:pPr rtl="0"/>
          <a:r>
            <a:rPr lang="en-GB" b="1" i="0">
              <a:latin typeface="Calibri"/>
              <a:ea typeface="Calibri"/>
              <a:cs typeface="Calibri"/>
            </a:rPr>
            <a:t>Digital technology is used throughout the ELC setting</a:t>
          </a:r>
          <a:r>
            <a:rPr lang="en-GB" b="1">
              <a:latin typeface="Calibri"/>
              <a:ea typeface="Calibri"/>
              <a:cs typeface="Calibri"/>
            </a:rPr>
            <a:t>, where appropriate.</a:t>
          </a:r>
          <a:endParaRPr lang="en-GB"/>
        </a:p>
      </dgm:t>
    </dgm:pt>
    <dgm:pt modelId="{AB119479-C6F4-4095-A490-D083FF24CD74}" type="parTrans" cxnId="{6500F0D0-A227-4DAF-976C-12683141AB65}">
      <dgm:prSet/>
      <dgm:spPr/>
      <dgm:t>
        <a:bodyPr/>
        <a:lstStyle/>
        <a:p>
          <a:endParaRPr lang="en-GB"/>
        </a:p>
      </dgm:t>
    </dgm:pt>
    <dgm:pt modelId="{39355BFA-7400-4B48-B626-8ADE23C16BF1}" type="sibTrans" cxnId="{6500F0D0-A227-4DAF-976C-12683141AB65}">
      <dgm:prSet/>
      <dgm:spPr/>
      <dgm:t>
        <a:bodyPr/>
        <a:lstStyle/>
        <a:p>
          <a:endParaRPr lang="en-GB"/>
        </a:p>
      </dgm:t>
    </dgm:pt>
    <dgm:pt modelId="{07CDD0BF-774D-40EF-9966-0511D9696420}" type="pres">
      <dgm:prSet presAssocID="{7CFF5513-A5DF-4D92-BC14-79730CA353F2}" presName="cycle" presStyleCnt="0">
        <dgm:presLayoutVars>
          <dgm:dir/>
          <dgm:resizeHandles val="exact"/>
        </dgm:presLayoutVars>
      </dgm:prSet>
      <dgm:spPr/>
    </dgm:pt>
    <dgm:pt modelId="{EE936041-833C-4030-8F42-0F11205DA027}" type="pres">
      <dgm:prSet presAssocID="{388B834C-0534-43C3-8445-C324CAE05B39}" presName="node" presStyleLbl="node1" presStyleIdx="0" presStyleCnt="1">
        <dgm:presLayoutVars>
          <dgm:bulletEnabled val="1"/>
        </dgm:presLayoutVars>
      </dgm:prSet>
      <dgm:spPr/>
    </dgm:pt>
  </dgm:ptLst>
  <dgm:cxnLst>
    <dgm:cxn modelId="{6205B9AA-E71E-47CF-A91C-7351BD69930D}" type="presOf" srcId="{7CFF5513-A5DF-4D92-BC14-79730CA353F2}" destId="{07CDD0BF-774D-40EF-9966-0511D9696420}" srcOrd="0" destOrd="0" presId="urn:microsoft.com/office/officeart/2005/8/layout/cycle5"/>
    <dgm:cxn modelId="{6500F0D0-A227-4DAF-976C-12683141AB65}" srcId="{7CFF5513-A5DF-4D92-BC14-79730CA353F2}" destId="{388B834C-0534-43C3-8445-C324CAE05B39}" srcOrd="0" destOrd="0" parTransId="{AB119479-C6F4-4095-A490-D083FF24CD74}" sibTransId="{39355BFA-7400-4B48-B626-8ADE23C16BF1}"/>
    <dgm:cxn modelId="{40C540E1-D3D0-4992-9B3E-CEF0960D7D2C}" type="presOf" srcId="{388B834C-0534-43C3-8445-C324CAE05B39}" destId="{EE936041-833C-4030-8F42-0F11205DA027}" srcOrd="0" destOrd="0" presId="urn:microsoft.com/office/officeart/2005/8/layout/cycle5"/>
    <dgm:cxn modelId="{DD4184E6-3492-44B4-AA26-E84E8BE06A88}" type="presParOf" srcId="{07CDD0BF-774D-40EF-9966-0511D9696420}" destId="{EE936041-833C-4030-8F42-0F11205DA027}" srcOrd="0"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36041-833C-4030-8F42-0F11205DA027}">
      <dsp:nvSpPr>
        <dsp:cNvPr id="0" name=""/>
        <dsp:cNvSpPr/>
      </dsp:nvSpPr>
      <dsp:spPr>
        <a:xfrm>
          <a:off x="0" y="85197"/>
          <a:ext cx="5050840" cy="32830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rtl="0">
            <a:lnSpc>
              <a:spcPct val="90000"/>
            </a:lnSpc>
            <a:spcBef>
              <a:spcPct val="0"/>
            </a:spcBef>
            <a:spcAft>
              <a:spcPct val="35000"/>
            </a:spcAft>
            <a:buNone/>
          </a:pPr>
          <a:r>
            <a:rPr lang="en-GB" sz="4300" b="1" i="0" kern="1200">
              <a:latin typeface="Calibri"/>
              <a:ea typeface="Calibri"/>
              <a:cs typeface="Calibri"/>
            </a:rPr>
            <a:t>Digital technology is used throughout the ELC setting</a:t>
          </a:r>
          <a:r>
            <a:rPr lang="en-GB" sz="4300" b="1" kern="1200">
              <a:latin typeface="Calibri"/>
              <a:ea typeface="Calibri"/>
              <a:cs typeface="Calibri"/>
            </a:rPr>
            <a:t>, where appropriate.</a:t>
          </a:r>
          <a:endParaRPr lang="en-GB" sz="4300" kern="1200"/>
        </a:p>
      </dsp:txBody>
      <dsp:txXfrm>
        <a:off x="160265" y="245462"/>
        <a:ext cx="4730310" cy="2962516"/>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6AE44-539F-4B5C-B34C-5D257A582C25}" type="datetimeFigureOut">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BB266-DE08-42E5-8632-CBA84773F02F}" type="slidenum">
              <a:t>‹#›</a:t>
            </a:fld>
            <a:endParaRPr lang="en-US"/>
          </a:p>
        </p:txBody>
      </p:sp>
    </p:spTree>
    <p:extLst>
      <p:ext uri="{BB962C8B-B14F-4D97-AF65-F5344CB8AC3E}">
        <p14:creationId xmlns:p14="http://schemas.microsoft.com/office/powerpoint/2010/main" val="788774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ogs.glowscotland.org.uk/glowblogs/digilearn/events/event/early-first-level-internet-safety-resources-signposting-webinar/" TargetMode="External"/><Relationship Id="rId7" Type="http://schemas.openxmlformats.org/officeDocument/2006/relationships/hyperlink" Target="https://www.childnet.com/resources/digiduck-stories/detective-digiduck/"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saferinternet.org.uk/safer-internet-day/safer-internet-day-2025/education-resources" TargetMode="External"/><Relationship Id="rId5" Type="http://schemas.openxmlformats.org/officeDocument/2006/relationships/hyperlink" Target="https://saferinternet.org.uk/safer-internet-day/safer-internet-day-2025" TargetMode="External"/><Relationship Id="rId4" Type="http://schemas.openxmlformats.org/officeDocument/2006/relationships/hyperlink" Target="https://youtu.be/fRcFtR5O4U8?si=O3eVXFli4YpUnEpn"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s.glowscotland.org.uk/glowblogs/digilearn/events/event/cyber-scotland-2025/"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thebongles.com/thecraftycrows" TargetMode="External"/><Relationship Id="rId4" Type="http://schemas.openxmlformats.org/officeDocument/2006/relationships/hyperlink" Target="https://www.cyberscotland.com/cyberscotlandweek/"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lt.cdn.ngo/media/documents/2016_06_16_free_research_-_digital_technology_early_literacy_review_2016_oWCanmt.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gov.scot/resources/realising-the-ambitio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ducation.gov.scot/resources/a-summary-of-elc-resources/" TargetMode="External"/><Relationship Id="rId5" Type="http://schemas.openxmlformats.org/officeDocument/2006/relationships/hyperlink" Target="https://education.gov.scot/learning-in-scotland/strategies/digital-learning-and-teaching-strategy-for-scotland/" TargetMode="External"/><Relationship Id="rId4" Type="http://schemas.openxmlformats.org/officeDocument/2006/relationships/hyperlink" Target="https://education.gov.scot/media/nqgj0egw/technologies-es-os.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way.cloud.microsoft/MxZ3XqkFIx3sprg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7BB266-DE08-42E5-8632-CBA84773F02F}" type="slidenum">
              <a:rPr lang="en-GB" smtClean="0"/>
              <a:t>1</a:t>
            </a:fld>
            <a:endParaRPr lang="en-GB"/>
          </a:p>
        </p:txBody>
      </p:sp>
    </p:spTree>
    <p:extLst>
      <p:ext uri="{BB962C8B-B14F-4D97-AF65-F5344CB8AC3E}">
        <p14:creationId xmlns:p14="http://schemas.microsoft.com/office/powerpoint/2010/main" val="2887907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r>
              <a:rPr lang="en-US" dirty="0">
                <a:hlinkClick r:id="rId3"/>
              </a:rPr>
              <a:t>Early &amp; First Level Internet Safety Resources Signposting Webinar. – DigiLearn</a:t>
            </a:r>
          </a:p>
          <a:p>
            <a:endParaRPr lang="en-US" dirty="0">
              <a:ea typeface="Calibri"/>
              <a:cs typeface="Calibri"/>
            </a:endParaRPr>
          </a:p>
          <a:p>
            <a:r>
              <a:rPr lang="en-US" dirty="0">
                <a:hlinkClick r:id="rId4"/>
              </a:rPr>
              <a:t>https://youtu.be/fRcFtR5O4U8?si=O3eVXFli4YpUnEpn</a:t>
            </a:r>
            <a:endParaRPr lang="en-US" dirty="0">
              <a:ea typeface="Calibri"/>
              <a:cs typeface="Calibri"/>
              <a:hlinkClick r:id="rId4"/>
            </a:endParaRPr>
          </a:p>
          <a:p>
            <a:endParaRPr lang="en-US" dirty="0">
              <a:ea typeface="Calibri"/>
              <a:cs typeface="Calibri"/>
            </a:endParaRPr>
          </a:p>
          <a:p>
            <a:endParaRPr lang="en-US" dirty="0">
              <a:ea typeface="Calibri"/>
              <a:cs typeface="Calibri"/>
            </a:endParaRPr>
          </a:p>
          <a:p>
            <a:r>
              <a:rPr lang="en-US" dirty="0"/>
              <a:t>SID 2025 theme is 'too good to be true', protecting yourself and others from online scams. 11th Feb 2025.</a:t>
            </a:r>
          </a:p>
          <a:p>
            <a:endParaRPr lang="en-US" dirty="0"/>
          </a:p>
          <a:p>
            <a:r>
              <a:rPr lang="en-US" dirty="0">
                <a:hlinkClick r:id="rId5"/>
              </a:rPr>
              <a:t>Safer Internet Day 2025 - UK Safer Internet Centre</a:t>
            </a:r>
            <a:endParaRPr lang="en-US" dirty="0"/>
          </a:p>
          <a:p>
            <a:r>
              <a:rPr lang="en-US" dirty="0">
                <a:hlinkClick r:id="rId6"/>
              </a:rPr>
              <a:t>Education resources - UK Safer Internet Centre</a:t>
            </a:r>
            <a:endParaRPr lang="en-US" dirty="0"/>
          </a:p>
          <a:p>
            <a:r>
              <a:rPr lang="en-US" dirty="0"/>
              <a:t>Personally feel it is more suitable for first level. See </a:t>
            </a:r>
            <a:r>
              <a:rPr lang="en-US" dirty="0">
                <a:hlinkClick r:id="rId7"/>
              </a:rPr>
              <a:t>Detective Digiduck | Childnet</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947DF5C-E60A-4059-B11A-1600324B23B8}" type="slidenum">
              <a:rPr lang="en-GB"/>
              <a:t>10</a:t>
            </a:fld>
            <a:endParaRPr lang="en-GB"/>
          </a:p>
        </p:txBody>
      </p:sp>
    </p:spTree>
    <p:extLst>
      <p:ext uri="{BB962C8B-B14F-4D97-AF65-F5344CB8AC3E}">
        <p14:creationId xmlns:p14="http://schemas.microsoft.com/office/powerpoint/2010/main" val="353570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Cyber Scotland Week 2025 – DigiLearn</a:t>
            </a:r>
          </a:p>
          <a:p>
            <a:r>
              <a:rPr lang="en-US" dirty="0">
                <a:ea typeface="Calibri"/>
                <a:cs typeface="Calibri"/>
              </a:rPr>
              <a:t>For early level the </a:t>
            </a:r>
            <a:r>
              <a:rPr lang="en-US" dirty="0" err="1">
                <a:ea typeface="Calibri"/>
                <a:cs typeface="Calibri"/>
              </a:rPr>
              <a:t>Bongles</a:t>
            </a:r>
            <a:r>
              <a:rPr lang="en-US" dirty="0">
                <a:ea typeface="Calibri"/>
                <a:cs typeface="Calibri"/>
              </a:rPr>
              <a:t> is the focus, including GME and ASN sessions.</a:t>
            </a:r>
          </a:p>
          <a:p>
            <a:endParaRPr lang="en-US" dirty="0">
              <a:ea typeface="Calibri"/>
              <a:cs typeface="Calibri"/>
            </a:endParaRPr>
          </a:p>
          <a:p>
            <a:r>
              <a:rPr lang="en-US" dirty="0"/>
              <a:t>Cyber Scotland Week - 24 February to 2 March 2025</a:t>
            </a:r>
          </a:p>
          <a:p>
            <a:r>
              <a:rPr lang="en-US" dirty="0"/>
              <a:t>This year’s theme, </a:t>
            </a:r>
            <a:r>
              <a:rPr lang="en-US" b="1" dirty="0"/>
              <a:t>Can’t hack it!?</a:t>
            </a:r>
            <a:r>
              <a:rPr lang="en-US" dirty="0"/>
              <a:t>, highlights everyday actions everyone can take to improve their cyber resilience. </a:t>
            </a:r>
            <a:r>
              <a:rPr lang="en-US" dirty="0">
                <a:hlinkClick r:id="rId4"/>
              </a:rPr>
              <a:t>CyberScotland Week - Cyber Scotland</a:t>
            </a:r>
            <a:endParaRPr lang="en-US" dirty="0"/>
          </a:p>
          <a:p>
            <a:r>
              <a:rPr lang="en-US" dirty="0"/>
              <a:t>Click</a:t>
            </a:r>
          </a:p>
          <a:p>
            <a:r>
              <a:rPr lang="en-US" dirty="0"/>
              <a:t>For our youngest of learners this is about raising awareness of cyber security by using secure passwords. (three random words) </a:t>
            </a:r>
            <a:r>
              <a:rPr lang="en-US" dirty="0">
                <a:hlinkClick r:id="rId5"/>
              </a:rPr>
              <a:t>The Crafty Crows | bongles (thebongles.com)</a:t>
            </a:r>
            <a:endParaRPr lang="en-US"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947DF5C-E60A-4059-B11A-1600324B23B8}" type="slidenum">
              <a:rPr lang="en-GB"/>
              <a:t>11</a:t>
            </a:fld>
            <a:endParaRPr lang="en-GB"/>
          </a:p>
        </p:txBody>
      </p:sp>
    </p:spTree>
    <p:extLst>
      <p:ext uri="{BB962C8B-B14F-4D97-AF65-F5344CB8AC3E}">
        <p14:creationId xmlns:p14="http://schemas.microsoft.com/office/powerpoint/2010/main" val="208285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endParaRPr lang="en-US"/>
          </a:p>
          <a:p>
            <a:r>
              <a:rPr lang="en-GB" err="1"/>
              <a:t>Glenbrae</a:t>
            </a:r>
            <a:r>
              <a:rPr lang="en-GB"/>
              <a:t> Children's Centre, Inverclyde (2022)</a:t>
            </a:r>
          </a:p>
        </p:txBody>
      </p:sp>
      <p:sp>
        <p:nvSpPr>
          <p:cNvPr id="4" name="Slide Number Placeholder 3"/>
          <p:cNvSpPr>
            <a:spLocks noGrp="1"/>
          </p:cNvSpPr>
          <p:nvPr>
            <p:ph type="sldNum" sz="quarter" idx="5"/>
          </p:nvPr>
        </p:nvSpPr>
        <p:spPr/>
        <p:txBody>
          <a:bodyPr/>
          <a:lstStyle/>
          <a:p>
            <a:fld id="{23C19664-AB76-4190-8211-0035E75F92CB}" type="slidenum">
              <a:rPr lang="en-GB" smtClean="0"/>
              <a:t>13</a:t>
            </a:fld>
            <a:endParaRPr lang="en-GB"/>
          </a:p>
        </p:txBody>
      </p:sp>
    </p:spTree>
    <p:extLst>
      <p:ext uri="{BB962C8B-B14F-4D97-AF65-F5344CB8AC3E}">
        <p14:creationId xmlns:p14="http://schemas.microsoft.com/office/powerpoint/2010/main" val="3678093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endParaRPr lang="en-US">
              <a:ea typeface="Calibri"/>
              <a:cs typeface="Calibri"/>
            </a:endParaRPr>
          </a:p>
          <a:p>
            <a:r>
              <a:rPr lang="en-US">
                <a:ea typeface="Calibri"/>
                <a:cs typeface="Calibri"/>
              </a:rPr>
              <a:t>Glenwood Family Centre, Glasgow (2022)</a:t>
            </a:r>
          </a:p>
        </p:txBody>
      </p:sp>
      <p:sp>
        <p:nvSpPr>
          <p:cNvPr id="4" name="Slide Number Placeholder 3"/>
          <p:cNvSpPr>
            <a:spLocks noGrp="1"/>
          </p:cNvSpPr>
          <p:nvPr>
            <p:ph type="sldNum" sz="quarter" idx="5"/>
          </p:nvPr>
        </p:nvSpPr>
        <p:spPr/>
        <p:txBody>
          <a:bodyPr/>
          <a:lstStyle/>
          <a:p>
            <a:fld id="{23C19664-AB76-4190-8211-0035E75F92CB}" type="slidenum">
              <a:rPr lang="en-US"/>
              <a:t>14</a:t>
            </a:fld>
            <a:endParaRPr lang="en-US"/>
          </a:p>
        </p:txBody>
      </p:sp>
    </p:spTree>
    <p:extLst>
      <p:ext uri="{BB962C8B-B14F-4D97-AF65-F5344CB8AC3E}">
        <p14:creationId xmlns:p14="http://schemas.microsoft.com/office/powerpoint/2010/main" val="1028275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Report highlights</a:t>
            </a:r>
          </a:p>
          <a:p>
            <a:r>
              <a:rPr lang="en-GB">
                <a:ea typeface="Calibri"/>
                <a:cs typeface="Calibri"/>
              </a:rPr>
              <a:t>Burgh ELC, Scottish Borders (2024)</a:t>
            </a:r>
          </a:p>
        </p:txBody>
      </p:sp>
      <p:sp>
        <p:nvSpPr>
          <p:cNvPr id="4" name="Slide Number Placeholder 3"/>
          <p:cNvSpPr>
            <a:spLocks noGrp="1"/>
          </p:cNvSpPr>
          <p:nvPr>
            <p:ph type="sldNum" sz="quarter" idx="5"/>
          </p:nvPr>
        </p:nvSpPr>
        <p:spPr/>
        <p:txBody>
          <a:bodyPr/>
          <a:lstStyle/>
          <a:p>
            <a:fld id="{23C19664-AB76-4190-8211-0035E75F92CB}" type="slidenum">
              <a:rPr lang="en-US"/>
              <a:t>15</a:t>
            </a:fld>
            <a:endParaRPr lang="en-US"/>
          </a:p>
        </p:txBody>
      </p:sp>
    </p:spTree>
    <p:extLst>
      <p:ext uri="{BB962C8B-B14F-4D97-AF65-F5344CB8AC3E}">
        <p14:creationId xmlns:p14="http://schemas.microsoft.com/office/powerpoint/2010/main" val="71395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latin typeface="Calibri"/>
                <a:ea typeface="Calibri"/>
                <a:cs typeface="Calibri"/>
              </a:rPr>
              <a:t>ELC culture.</a:t>
            </a:r>
          </a:p>
          <a:p>
            <a:r>
              <a:rPr lang="en-GB" dirty="0"/>
              <a:t>An ethos of learning together, growth mind set, problem solving. Not just within our setting but within our local community. Where can DT help us?</a:t>
            </a:r>
          </a:p>
          <a:p>
            <a:endParaRPr lang="en-GB" sz="1800" dirty="0">
              <a:ea typeface="Calibri"/>
              <a:cs typeface="Calibri"/>
            </a:endParaRPr>
          </a:p>
          <a:p>
            <a:r>
              <a:rPr lang="en-GB" dirty="0"/>
              <a:t>Considered use of technology and makes informed decisions about when to not use technology (supported by current/emerging research and the individual needs of children and families). Technology that enhances, enriches, helps us and helping families to understand why we choose what we choose to explore. </a:t>
            </a:r>
            <a:endParaRPr lang="en-GB" dirty="0">
              <a:ea typeface="Calibri"/>
              <a:cs typeface="Calibri"/>
            </a:endParaRPr>
          </a:p>
          <a:p>
            <a:r>
              <a:rPr lang="en-GB" dirty="0"/>
              <a:t>For example, why we might offer drawing apps when we have an array of art materials?  What value would be added here? Would it be to record the process via screen record and capture the child’s audio description? Careful thought is given to resources/experiences in terms of continuous provision at early level, for experiences to continue and be built upon in P1 (transition).</a:t>
            </a:r>
            <a:endParaRPr lang="en-GB" dirty="0">
              <a:ea typeface="Calibri"/>
              <a:cs typeface="Calibri"/>
            </a:endParaRPr>
          </a:p>
          <a:p>
            <a:r>
              <a:rPr lang="en-GB" dirty="0"/>
              <a:t>Opportunities for parents/carers to learn about the advantages of digital technology and how to support children’s digital wellbeing and explore experiences safely and securely.</a:t>
            </a:r>
            <a:endParaRPr lang="en-GB" dirty="0">
              <a:ea typeface="Calibri"/>
              <a:cs typeface="Calibri"/>
            </a:endParaRPr>
          </a:p>
          <a:p>
            <a:r>
              <a:rPr lang="en-GB" dirty="0"/>
              <a:t>There is current research about parents’ conflicting views about screentime, we can support families to recognise DT can be screen free, digital thermometers, stop watches, torches, light projections, audio.</a:t>
            </a:r>
            <a:endParaRPr lang="en-GB" dirty="0">
              <a:ea typeface="Calibri"/>
              <a:cs typeface="Calibri"/>
            </a:endParaRPr>
          </a:p>
          <a:p>
            <a:r>
              <a:rPr lang="en-GB" dirty="0"/>
              <a:t>We can also support families with digital wellbeing/worries about screentime by inviting them to learn with us and make choices, again current research tells us parents as role models don’t always recognise learning opportunities with DT at home “</a:t>
            </a:r>
            <a:r>
              <a:rPr lang="en-GB" sz="1800" i="1" dirty="0">
                <a:effectLst/>
                <a:latin typeface="Arial"/>
                <a:cs typeface="Arial"/>
              </a:rPr>
              <a:t>should think aloud as they use technology, explaining thought processes and involving children in simple tasks, such as online shopping, which provide language rich opportunities.” </a:t>
            </a:r>
          </a:p>
          <a:p>
            <a:r>
              <a:rPr lang="en-GB" sz="1800" i="0" dirty="0">
                <a:effectLst/>
                <a:latin typeface="Arial"/>
                <a:cs typeface="Arial"/>
              </a:rPr>
              <a:t>Not about the device but about how it is offered to children. We can role model this during stay and play, try at home activities etc. </a:t>
            </a:r>
          </a:p>
          <a:p>
            <a:endParaRPr lang="en-GB" sz="180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hlinkClick r:id="rId3"/>
              </a:rPr>
              <a:t>How digital technology can support early language and literacy outcomes in early years </a:t>
            </a:r>
            <a:endParaRPr lang="x-none" dirty="0"/>
          </a:p>
          <a:p>
            <a:endParaRPr lang="en-GB" i="0"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1238C683-9137-4122-84BD-5AA5692D6AF0}" type="slidenum">
              <a:rPr lang="en-GB" smtClean="0"/>
              <a:pPr/>
              <a:t>2</a:t>
            </a:fld>
            <a:endParaRPr lang="en-GB"/>
          </a:p>
        </p:txBody>
      </p:sp>
    </p:spTree>
    <p:extLst>
      <p:ext uri="{BB962C8B-B14F-4D97-AF65-F5344CB8AC3E}">
        <p14:creationId xmlns:p14="http://schemas.microsoft.com/office/powerpoint/2010/main" val="302085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What might this look like? Evidence.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3C19664-AB76-4190-8211-0035E75F92CB}" type="slidenum">
              <a:rPr lang="en-US"/>
              <a:t>3</a:t>
            </a:fld>
            <a:endParaRPr lang="en-US"/>
          </a:p>
        </p:txBody>
      </p:sp>
    </p:spTree>
    <p:extLst>
      <p:ext uri="{BB962C8B-B14F-4D97-AF65-F5344CB8AC3E}">
        <p14:creationId xmlns:p14="http://schemas.microsoft.com/office/powerpoint/2010/main" val="168875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special recognition award has been designed to support ELC settings to integrate digital technologies into children’s experiences of learning through play, both outside and indoors.  It is all about open ended opportunities to </a:t>
            </a:r>
            <a:r>
              <a:rPr lang="en-GB" b="1" dirty="0"/>
              <a:t>learn with and through technology</a:t>
            </a:r>
            <a:r>
              <a:rPr lang="en-GB" dirty="0"/>
              <a:t> in practical and creative situations, and providing children with flexibility and choice while exploring technology as solutions to solve problems.  </a:t>
            </a:r>
            <a:endParaRPr lang="en-US" dirty="0"/>
          </a:p>
          <a:p>
            <a:pPr algn="just"/>
            <a:r>
              <a:rPr lang="en-GB" b="1" dirty="0"/>
              <a:t>Learning with and through technology</a:t>
            </a:r>
            <a:r>
              <a:rPr lang="en-GB" dirty="0"/>
              <a:t> is recognised and celebrated throughout the framework. This is the main thread.</a:t>
            </a:r>
            <a:endParaRPr lang="en-GB" dirty="0">
              <a:ea typeface="Calibri"/>
              <a:cs typeface="Calibri"/>
            </a:endParaRPr>
          </a:p>
          <a:p>
            <a:pPr algn="just"/>
            <a:endParaRPr lang="en-GB">
              <a:ea typeface="Calibri"/>
              <a:cs typeface="Calibri"/>
            </a:endParaRPr>
          </a:p>
          <a:p>
            <a:pPr algn="just"/>
            <a:r>
              <a:rPr lang="en-GB" dirty="0">
                <a:ea typeface="Calibri"/>
                <a:cs typeface="Calibri"/>
              </a:rPr>
              <a:t>Photo credit </a:t>
            </a:r>
            <a:r>
              <a:rPr lang="en-GB" dirty="0" err="1">
                <a:ea typeface="Calibri"/>
                <a:cs typeface="Calibri"/>
              </a:rPr>
              <a:t>Carmondean</a:t>
            </a:r>
            <a:r>
              <a:rPr lang="en-GB" dirty="0">
                <a:ea typeface="Calibri"/>
                <a:cs typeface="Calibri"/>
              </a:rPr>
              <a:t> and Deans South ELC settings in West Lothian.</a:t>
            </a:r>
          </a:p>
          <a:p>
            <a:pPr algn="just"/>
            <a:endParaRPr lang="en-GB">
              <a:ea typeface="Calibri"/>
              <a:cs typeface="Calibri"/>
            </a:endParaRPr>
          </a:p>
        </p:txBody>
      </p:sp>
      <p:sp>
        <p:nvSpPr>
          <p:cNvPr id="4" name="Slide Number Placeholder 3"/>
          <p:cNvSpPr>
            <a:spLocks noGrp="1"/>
          </p:cNvSpPr>
          <p:nvPr>
            <p:ph type="sldNum" sz="quarter" idx="5"/>
          </p:nvPr>
        </p:nvSpPr>
        <p:spPr/>
        <p:txBody>
          <a:bodyPr/>
          <a:lstStyle/>
          <a:p>
            <a:fld id="{7D2934A8-859E-4EF1-B5AE-DD735F9D3247}" type="slidenum">
              <a:rPr lang="en-US"/>
              <a:t>4</a:t>
            </a:fld>
            <a:endParaRPr lang="en-US"/>
          </a:p>
        </p:txBody>
      </p:sp>
    </p:spTree>
    <p:extLst>
      <p:ext uri="{BB962C8B-B14F-4D97-AF65-F5344CB8AC3E}">
        <p14:creationId xmlns:p14="http://schemas.microsoft.com/office/powerpoint/2010/main" val="389768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award values the development of a whole setting approach and is specific to Scottish ELC context, mainly (</a:t>
            </a:r>
            <a:r>
              <a:rPr lang="en-GB" u="sng" dirty="0">
                <a:hlinkClick r:id="rId3"/>
              </a:rPr>
              <a:t>Realising the Ambition:Being me</a:t>
            </a:r>
            <a:r>
              <a:rPr lang="en-GB" dirty="0"/>
              <a:t>, and also </a:t>
            </a:r>
            <a:r>
              <a:rPr lang="en-GB" u="sng" dirty="0">
                <a:hlinkClick r:id="rId4"/>
              </a:rPr>
              <a:t>Curriculum for Excellence early level Technologies Experiences and Outcomes</a:t>
            </a:r>
            <a:r>
              <a:rPr lang="en-GB" dirty="0"/>
              <a:t>, the </a:t>
            </a:r>
            <a:r>
              <a:rPr lang="en-GB" u="sng" dirty="0">
                <a:hlinkClick r:id="rId5"/>
              </a:rPr>
              <a:t>National Digital Learning and Teaching Strategy for Scotland</a:t>
            </a:r>
            <a:r>
              <a:rPr lang="en-GB" dirty="0"/>
              <a:t> and current </a:t>
            </a:r>
            <a:r>
              <a:rPr lang="en-GB" u="sng" dirty="0">
                <a:hlinkClick r:id="rId6"/>
              </a:rPr>
              <a:t>national self-evaluation framework for ELC</a:t>
            </a:r>
            <a:r>
              <a:rPr lang="en-GB" dirty="0"/>
              <a:t>).</a:t>
            </a:r>
            <a:endParaRPr lang="en-GB" dirty="0">
              <a:ea typeface="Calibri"/>
              <a:cs typeface="Calibri"/>
            </a:endParaRPr>
          </a:p>
          <a:p>
            <a:r>
              <a:rPr lang="en-GB" dirty="0">
                <a:ea typeface="Calibri"/>
                <a:cs typeface="Calibri"/>
              </a:rPr>
              <a:t>Independent learning vi QR codes, revisit learning via instant access of children's prior experiences recorded on video.</a:t>
            </a:r>
          </a:p>
          <a:p>
            <a:endParaRPr lang="en-GB">
              <a:ea typeface="Calibri"/>
              <a:cs typeface="Calibri"/>
            </a:endParaRPr>
          </a:p>
          <a:p>
            <a:pPr algn="just"/>
            <a:r>
              <a:rPr lang="en-GB" dirty="0">
                <a:ea typeface="Calibri"/>
                <a:cs typeface="Calibri"/>
              </a:rPr>
              <a:t>Photo credit BEYC, </a:t>
            </a:r>
            <a:r>
              <a:rPr lang="en-GB" dirty="0" err="1">
                <a:ea typeface="Calibri"/>
                <a:cs typeface="Calibri"/>
              </a:rPr>
              <a:t>Carmondean</a:t>
            </a:r>
            <a:r>
              <a:rPr lang="en-GB" dirty="0"/>
              <a:t> and Deans North ELC settings in West Lothian.</a:t>
            </a:r>
            <a:endParaRPr lang="en-US" dirty="0">
              <a:ea typeface="Calibri"/>
              <a:cs typeface="Calibri"/>
            </a:endParaRPr>
          </a:p>
          <a:p>
            <a:pPr algn="just"/>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7D2934A8-859E-4EF1-B5AE-DD735F9D3247}" type="slidenum">
              <a:rPr lang="en-US"/>
              <a:t>5</a:t>
            </a:fld>
            <a:endParaRPr lang="en-US"/>
          </a:p>
        </p:txBody>
      </p:sp>
    </p:spTree>
    <p:extLst>
      <p:ext uri="{BB962C8B-B14F-4D97-AF65-F5344CB8AC3E}">
        <p14:creationId xmlns:p14="http://schemas.microsoft.com/office/powerpoint/2010/main" val="236976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award also aims to support sustainable change, underpinned by CLPL and leadership at all levels. Think small, every day, manageable, achievable goals. Developing confidence and skills of everyone in our setting.</a:t>
            </a:r>
            <a:endParaRPr lang="en-US" dirty="0"/>
          </a:p>
          <a:p>
            <a:pPr algn="just"/>
            <a:r>
              <a:rPr lang="en-GB" dirty="0"/>
              <a:t>Photo credit BEYC, </a:t>
            </a:r>
            <a:r>
              <a:rPr lang="en-GB" dirty="0" err="1"/>
              <a:t>Carmondean</a:t>
            </a:r>
            <a:r>
              <a:rPr lang="en-GB" dirty="0"/>
              <a:t> and Deans North ELC settings in West Lothian.</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7D2934A8-859E-4EF1-B5AE-DD735F9D3247}" type="slidenum">
              <a:rPr lang="en-US"/>
              <a:t>6</a:t>
            </a:fld>
            <a:endParaRPr lang="en-US"/>
          </a:p>
        </p:txBody>
      </p:sp>
    </p:spTree>
    <p:extLst>
      <p:ext uri="{BB962C8B-B14F-4D97-AF65-F5344CB8AC3E}">
        <p14:creationId xmlns:p14="http://schemas.microsoft.com/office/powerpoint/2010/main" val="367332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help where we can!</a:t>
            </a:r>
            <a:endParaRPr lang="en-US" dirty="0"/>
          </a:p>
          <a:p>
            <a:r>
              <a:rPr lang="en-GB" dirty="0"/>
              <a:t>Transition, vlog co creating/working together.</a:t>
            </a:r>
          </a:p>
          <a:p>
            <a:r>
              <a:rPr lang="en-GB" dirty="0">
                <a:ea typeface="Calibri"/>
                <a:cs typeface="Calibri"/>
              </a:rPr>
              <a:t>Very much an ethos of learning from one another.</a:t>
            </a:r>
          </a:p>
          <a:p>
            <a:pPr algn="just"/>
            <a:r>
              <a:rPr lang="en-GB" dirty="0"/>
              <a:t>Photo credit BEYC West Lothian.</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23C19664-AB76-4190-8211-0035E75F92CB}" type="slidenum">
              <a:rPr lang="en-GB" smtClean="0"/>
              <a:t>7</a:t>
            </a:fld>
            <a:endParaRPr lang="en-GB"/>
          </a:p>
        </p:txBody>
      </p:sp>
    </p:spTree>
    <p:extLst>
      <p:ext uri="{BB962C8B-B14F-4D97-AF65-F5344CB8AC3E}">
        <p14:creationId xmlns:p14="http://schemas.microsoft.com/office/powerpoint/2010/main" val="43016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And ensuring families/carers are invited to learn with us and support learning too.</a:t>
            </a:r>
          </a:p>
          <a:p>
            <a:r>
              <a:rPr lang="en-GB" dirty="0">
                <a:ea typeface="Calibri"/>
                <a:cs typeface="Calibri"/>
              </a:rPr>
              <a:t>That is a huge benefit of DT – supporting and enabling communication and collaboration.</a:t>
            </a:r>
          </a:p>
          <a:p>
            <a:endParaRPr lang="en-GB" dirty="0"/>
          </a:p>
          <a:p>
            <a:r>
              <a:rPr lang="en-GB" dirty="0">
                <a:hlinkClick r:id="rId3"/>
              </a:rPr>
              <a:t>#DigiLearning @BathgateEYC (cloud.microsoft)</a:t>
            </a:r>
            <a:endParaRPr lang="en-US">
              <a:ea typeface="Calibri"/>
              <a:cs typeface="Calibri"/>
            </a:endParaRPr>
          </a:p>
        </p:txBody>
      </p:sp>
      <p:sp>
        <p:nvSpPr>
          <p:cNvPr id="4" name="Slide Number Placeholder 3"/>
          <p:cNvSpPr>
            <a:spLocks noGrp="1"/>
          </p:cNvSpPr>
          <p:nvPr>
            <p:ph type="sldNum" sz="quarter" idx="5"/>
          </p:nvPr>
        </p:nvSpPr>
        <p:spPr/>
        <p:txBody>
          <a:bodyPr/>
          <a:lstStyle/>
          <a:p>
            <a:fld id="{23C19664-AB76-4190-8211-0035E75F92CB}" type="slidenum">
              <a:rPr lang="en-GB" smtClean="0"/>
              <a:t>8</a:t>
            </a:fld>
            <a:endParaRPr lang="en-GB"/>
          </a:p>
        </p:txBody>
      </p:sp>
    </p:spTree>
    <p:extLst>
      <p:ext uri="{BB962C8B-B14F-4D97-AF65-F5344CB8AC3E}">
        <p14:creationId xmlns:p14="http://schemas.microsoft.com/office/powerpoint/2010/main" val="2773814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long as we are actively encouraging safe and responsible use for all at the same time.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77BB266-DE08-42E5-8632-CBA84773F02F}" type="slidenum">
              <a:rPr lang="en-US"/>
              <a:t>9</a:t>
            </a:fld>
            <a:endParaRPr lang="en-US"/>
          </a:p>
        </p:txBody>
      </p:sp>
    </p:spTree>
    <p:extLst>
      <p:ext uri="{BB962C8B-B14F-4D97-AF65-F5344CB8AC3E}">
        <p14:creationId xmlns:p14="http://schemas.microsoft.com/office/powerpoint/2010/main" val="1986297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09396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0fajarpurnama0.github.io/academic/2020/12/29/experience-writing-research-plan" TargetMode="External"/><Relationship Id="rId5" Type="http://schemas.openxmlformats.org/officeDocument/2006/relationships/image" Target="../media/image23.png"/><Relationship Id="rId4" Type="http://schemas.openxmlformats.org/officeDocument/2006/relationships/hyperlink" Target="https://youtu.be/fRcFtR5O4U8?si=O3eVXFli4YpUnEp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0fajarpurnama0.github.io/academic/2020/12/29/experience-writing-research-plan" TargetMode="External"/><Relationship Id="rId5" Type="http://schemas.openxmlformats.org/officeDocument/2006/relationships/image" Target="../media/image23.png"/><Relationship Id="rId4" Type="http://schemas.openxmlformats.org/officeDocument/2006/relationships/hyperlink" Target="https://youtu.be/fRcFtR5O4U8?si=O3eVXFli4YpUnEp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way.cloud.microsoft/Eolu1HA6jSKCgryM?ref=Link"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commons.wikimedia.org/wiki/File:Write_Your_Story_Blank_Lined_Notebook_Paper_Creative_Commons_(4812267249).jpg"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p:cNvSpPr/>
          <p:nvPr/>
        </p:nvSpPr>
        <p:spPr>
          <a:xfrm>
            <a:off x="-1" y="0"/>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017" y="21600"/>
                </a:lnTo>
                <a:lnTo>
                  <a:pt x="15180" y="0"/>
                </a:lnTo>
                <a:lnTo>
                  <a:pt x="0" y="0"/>
                </a:lnTo>
                <a:close/>
                <a:moveTo>
                  <a:pt x="21559" y="0"/>
                </a:moveTo>
                <a:lnTo>
                  <a:pt x="21559" y="21600"/>
                </a:lnTo>
                <a:lnTo>
                  <a:pt x="21600" y="21600"/>
                </a:lnTo>
                <a:lnTo>
                  <a:pt x="21600" y="0"/>
                </a:lnTo>
                <a:lnTo>
                  <a:pt x="21559" y="0"/>
                </a:lnTo>
                <a:close/>
              </a:path>
            </a:pathLst>
          </a:custGeom>
          <a:solidFill>
            <a:srgbClr val="FE79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6" name="Leadership &amp; School Awards"/>
          <p:cNvSpPr txBox="1"/>
          <p:nvPr/>
        </p:nvSpPr>
        <p:spPr>
          <a:xfrm>
            <a:off x="149279" y="1859435"/>
            <a:ext cx="5087370" cy="36327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r>
              <a:rPr lang="en-US" sz="5400" b="1">
                <a:solidFill>
                  <a:schemeClr val="bg1"/>
                </a:solidFill>
                <a:latin typeface="Calibri"/>
              </a:rPr>
              <a:t>Session 3</a:t>
            </a:r>
          </a:p>
          <a:p>
            <a:endParaRPr lang="en-US" sz="5400">
              <a:solidFill>
                <a:schemeClr val="bg1"/>
              </a:solidFill>
              <a:latin typeface="Calibri"/>
            </a:endParaRPr>
          </a:p>
          <a:p>
            <a:r>
              <a:rPr lang="en-US" sz="5400">
                <a:solidFill>
                  <a:schemeClr val="bg1"/>
                </a:solidFill>
                <a:latin typeface="Calibri"/>
              </a:rPr>
              <a:t>ELC Setting Culture</a:t>
            </a:r>
            <a:endParaRPr lang="en-US">
              <a:solidFill>
                <a:schemeClr val="bg1"/>
              </a:solidFill>
            </a:endParaRPr>
          </a:p>
        </p:txBody>
      </p:sp>
      <p:grpSp>
        <p:nvGrpSpPr>
          <p:cNvPr id="212" name="Group"/>
          <p:cNvGrpSpPr/>
          <p:nvPr/>
        </p:nvGrpSpPr>
        <p:grpSpPr>
          <a:xfrm>
            <a:off x="149280" y="282427"/>
            <a:ext cx="2605531" cy="380064"/>
            <a:chOff x="-448234" y="0"/>
            <a:chExt cx="5211061" cy="760124"/>
          </a:xfrm>
        </p:grpSpPr>
        <p:grpSp>
          <p:nvGrpSpPr>
            <p:cNvPr id="210" name="Group"/>
            <p:cNvGrpSpPr/>
            <p:nvPr/>
          </p:nvGrpSpPr>
          <p:grpSpPr>
            <a:xfrm>
              <a:off x="-448234" y="0"/>
              <a:ext cx="5211061" cy="760124"/>
              <a:chOff x="-448234" y="0"/>
              <a:chExt cx="5211060" cy="760123"/>
            </a:xfrm>
          </p:grpSpPr>
          <p:sp>
            <p:nvSpPr>
              <p:cNvPr id="208" name="Shape"/>
              <p:cNvSpPr/>
              <p:nvPr/>
            </p:nvSpPr>
            <p:spPr>
              <a:xfrm>
                <a:off x="3338319" y="113902"/>
                <a:ext cx="1424507" cy="479256"/>
              </a:xfrm>
              <a:custGeom>
                <a:avLst/>
                <a:gdLst/>
                <a:ahLst/>
                <a:cxnLst>
                  <a:cxn ang="0">
                    <a:pos x="wd2" y="hd2"/>
                  </a:cxn>
                  <a:cxn ang="5400000">
                    <a:pos x="wd2" y="hd2"/>
                  </a:cxn>
                  <a:cxn ang="10800000">
                    <a:pos x="wd2" y="hd2"/>
                  </a:cxn>
                  <a:cxn ang="16200000">
                    <a:pos x="wd2" y="hd2"/>
                  </a:cxn>
                </a:cxnLst>
                <a:rect l="0" t="0" r="r" b="b"/>
                <a:pathLst>
                  <a:path w="21600" h="21600" extrusionOk="0">
                    <a:moveTo>
                      <a:pt x="18592" y="0"/>
                    </a:moveTo>
                    <a:lnTo>
                      <a:pt x="18592" y="4851"/>
                    </a:lnTo>
                    <a:lnTo>
                      <a:pt x="17956" y="4851"/>
                    </a:lnTo>
                    <a:lnTo>
                      <a:pt x="17956" y="9602"/>
                    </a:lnTo>
                    <a:lnTo>
                      <a:pt x="18592" y="9602"/>
                    </a:lnTo>
                    <a:lnTo>
                      <a:pt x="18592" y="21002"/>
                    </a:lnTo>
                    <a:lnTo>
                      <a:pt x="20509" y="21002"/>
                    </a:lnTo>
                    <a:lnTo>
                      <a:pt x="20509" y="9602"/>
                    </a:lnTo>
                    <a:lnTo>
                      <a:pt x="21600" y="9602"/>
                    </a:lnTo>
                    <a:lnTo>
                      <a:pt x="21600" y="4851"/>
                    </a:lnTo>
                    <a:lnTo>
                      <a:pt x="20509" y="4851"/>
                    </a:lnTo>
                    <a:lnTo>
                      <a:pt x="20509" y="0"/>
                    </a:lnTo>
                    <a:lnTo>
                      <a:pt x="18592" y="0"/>
                    </a:lnTo>
                    <a:close/>
                    <a:moveTo>
                      <a:pt x="2840" y="4253"/>
                    </a:moveTo>
                    <a:cubicBezTo>
                      <a:pt x="2473" y="4253"/>
                      <a:pt x="2139" y="4387"/>
                      <a:pt x="1839" y="4660"/>
                    </a:cubicBezTo>
                    <a:cubicBezTo>
                      <a:pt x="1539" y="4933"/>
                      <a:pt x="1283" y="5322"/>
                      <a:pt x="1071" y="5826"/>
                    </a:cubicBezTo>
                    <a:cubicBezTo>
                      <a:pt x="859" y="6329"/>
                      <a:pt x="696" y="6942"/>
                      <a:pt x="583" y="7666"/>
                    </a:cubicBezTo>
                    <a:cubicBezTo>
                      <a:pt x="470" y="8391"/>
                      <a:pt x="414" y="9207"/>
                      <a:pt x="414" y="10109"/>
                    </a:cubicBezTo>
                    <a:cubicBezTo>
                      <a:pt x="414" y="11348"/>
                      <a:pt x="531" y="12317"/>
                      <a:pt x="768" y="13020"/>
                    </a:cubicBezTo>
                    <a:cubicBezTo>
                      <a:pt x="1004" y="13723"/>
                      <a:pt x="1421" y="14253"/>
                      <a:pt x="2014" y="14609"/>
                    </a:cubicBezTo>
                    <a:cubicBezTo>
                      <a:pt x="2190" y="14714"/>
                      <a:pt x="2333" y="14814"/>
                      <a:pt x="2442" y="14908"/>
                    </a:cubicBezTo>
                    <a:cubicBezTo>
                      <a:pt x="2552" y="15003"/>
                      <a:pt x="2635" y="15109"/>
                      <a:pt x="2691" y="15224"/>
                    </a:cubicBezTo>
                    <a:cubicBezTo>
                      <a:pt x="2748" y="15340"/>
                      <a:pt x="2785" y="15465"/>
                      <a:pt x="2802" y="15601"/>
                    </a:cubicBezTo>
                    <a:cubicBezTo>
                      <a:pt x="2820" y="15738"/>
                      <a:pt x="2828" y="15911"/>
                      <a:pt x="2828" y="16121"/>
                    </a:cubicBezTo>
                    <a:cubicBezTo>
                      <a:pt x="2828" y="16478"/>
                      <a:pt x="2772" y="16774"/>
                      <a:pt x="2659" y="17005"/>
                    </a:cubicBezTo>
                    <a:cubicBezTo>
                      <a:pt x="2546" y="17235"/>
                      <a:pt x="2402" y="17351"/>
                      <a:pt x="2225" y="17351"/>
                    </a:cubicBezTo>
                    <a:cubicBezTo>
                      <a:pt x="1745" y="17351"/>
                      <a:pt x="1236" y="16805"/>
                      <a:pt x="699" y="15714"/>
                    </a:cubicBezTo>
                    <a:lnTo>
                      <a:pt x="0" y="19742"/>
                    </a:lnTo>
                    <a:cubicBezTo>
                      <a:pt x="713" y="20980"/>
                      <a:pt x="1438" y="21600"/>
                      <a:pt x="2173" y="21600"/>
                    </a:cubicBezTo>
                    <a:cubicBezTo>
                      <a:pt x="2554" y="21600"/>
                      <a:pt x="2903" y="21459"/>
                      <a:pt x="3220" y="21176"/>
                    </a:cubicBezTo>
                    <a:cubicBezTo>
                      <a:pt x="3538" y="20892"/>
                      <a:pt x="3810" y="20494"/>
                      <a:pt x="4036" y="19980"/>
                    </a:cubicBezTo>
                    <a:cubicBezTo>
                      <a:pt x="4262" y="19466"/>
                      <a:pt x="4440" y="18830"/>
                      <a:pt x="4567" y="18074"/>
                    </a:cubicBezTo>
                    <a:cubicBezTo>
                      <a:pt x="4694" y="17319"/>
                      <a:pt x="4756" y="16468"/>
                      <a:pt x="4756" y="15523"/>
                    </a:cubicBezTo>
                    <a:cubicBezTo>
                      <a:pt x="4756" y="14264"/>
                      <a:pt x="4627" y="13230"/>
                      <a:pt x="4366" y="12422"/>
                    </a:cubicBezTo>
                    <a:cubicBezTo>
                      <a:pt x="4104" y="11614"/>
                      <a:pt x="3708" y="11052"/>
                      <a:pt x="3178" y="10737"/>
                    </a:cubicBezTo>
                    <a:cubicBezTo>
                      <a:pt x="2987" y="10611"/>
                      <a:pt x="2834" y="10509"/>
                      <a:pt x="2718" y="10425"/>
                    </a:cubicBezTo>
                    <a:cubicBezTo>
                      <a:pt x="2601" y="10341"/>
                      <a:pt x="2513" y="10244"/>
                      <a:pt x="2452" y="10139"/>
                    </a:cubicBezTo>
                    <a:cubicBezTo>
                      <a:pt x="2393" y="10034"/>
                      <a:pt x="2353" y="9926"/>
                      <a:pt x="2336" y="9810"/>
                    </a:cubicBezTo>
                    <a:cubicBezTo>
                      <a:pt x="2318" y="9695"/>
                      <a:pt x="2310" y="9540"/>
                      <a:pt x="2310" y="9351"/>
                    </a:cubicBezTo>
                    <a:cubicBezTo>
                      <a:pt x="2310" y="8994"/>
                      <a:pt x="2365" y="8712"/>
                      <a:pt x="2474" y="8502"/>
                    </a:cubicBezTo>
                    <a:cubicBezTo>
                      <a:pt x="2584" y="8293"/>
                      <a:pt x="2726" y="8186"/>
                      <a:pt x="2903" y="8186"/>
                    </a:cubicBezTo>
                    <a:cubicBezTo>
                      <a:pt x="3242" y="8186"/>
                      <a:pt x="3589" y="8459"/>
                      <a:pt x="3942" y="9005"/>
                    </a:cubicBezTo>
                    <a:lnTo>
                      <a:pt x="4587" y="5293"/>
                    </a:lnTo>
                    <a:cubicBezTo>
                      <a:pt x="4022" y="4600"/>
                      <a:pt x="3440" y="4253"/>
                      <a:pt x="2840" y="4253"/>
                    </a:cubicBezTo>
                    <a:close/>
                    <a:moveTo>
                      <a:pt x="13973" y="4253"/>
                    </a:moveTo>
                    <a:cubicBezTo>
                      <a:pt x="13500" y="4253"/>
                      <a:pt x="13064" y="4471"/>
                      <a:pt x="12664" y="4912"/>
                    </a:cubicBezTo>
                    <a:cubicBezTo>
                      <a:pt x="12266" y="5353"/>
                      <a:pt x="11921" y="5956"/>
                      <a:pt x="11631" y="6722"/>
                    </a:cubicBezTo>
                    <a:cubicBezTo>
                      <a:pt x="11342" y="7488"/>
                      <a:pt x="11116" y="8390"/>
                      <a:pt x="10954" y="9429"/>
                    </a:cubicBezTo>
                    <a:cubicBezTo>
                      <a:pt x="10791" y="10468"/>
                      <a:pt x="10710" y="11589"/>
                      <a:pt x="10710" y="12786"/>
                    </a:cubicBezTo>
                    <a:cubicBezTo>
                      <a:pt x="10710" y="14108"/>
                      <a:pt x="10791" y="15309"/>
                      <a:pt x="10954" y="16389"/>
                    </a:cubicBezTo>
                    <a:cubicBezTo>
                      <a:pt x="11116" y="17471"/>
                      <a:pt x="11341" y="18398"/>
                      <a:pt x="11627" y="19174"/>
                    </a:cubicBezTo>
                    <a:cubicBezTo>
                      <a:pt x="11913" y="19951"/>
                      <a:pt x="12253" y="20552"/>
                      <a:pt x="12648" y="20972"/>
                    </a:cubicBezTo>
                    <a:cubicBezTo>
                      <a:pt x="13044" y="21392"/>
                      <a:pt x="13475" y="21600"/>
                      <a:pt x="13941" y="21600"/>
                    </a:cubicBezTo>
                    <a:cubicBezTo>
                      <a:pt x="14414" y="21600"/>
                      <a:pt x="14854" y="21392"/>
                      <a:pt x="15260" y="20972"/>
                    </a:cubicBezTo>
                    <a:cubicBezTo>
                      <a:pt x="15666" y="20552"/>
                      <a:pt x="16014" y="19958"/>
                      <a:pt x="16303" y="19192"/>
                    </a:cubicBezTo>
                    <a:cubicBezTo>
                      <a:pt x="16593" y="18426"/>
                      <a:pt x="16821" y="17514"/>
                      <a:pt x="16987" y="16454"/>
                    </a:cubicBezTo>
                    <a:cubicBezTo>
                      <a:pt x="17153" y="15394"/>
                      <a:pt x="17236" y="14222"/>
                      <a:pt x="17236" y="12942"/>
                    </a:cubicBezTo>
                    <a:cubicBezTo>
                      <a:pt x="17236" y="11661"/>
                      <a:pt x="17155" y="10490"/>
                      <a:pt x="16992" y="9429"/>
                    </a:cubicBezTo>
                    <a:cubicBezTo>
                      <a:pt x="16830" y="8369"/>
                      <a:pt x="16602" y="7458"/>
                      <a:pt x="16309" y="6692"/>
                    </a:cubicBezTo>
                    <a:cubicBezTo>
                      <a:pt x="16016" y="5926"/>
                      <a:pt x="15670" y="5329"/>
                      <a:pt x="15271" y="4899"/>
                    </a:cubicBezTo>
                    <a:cubicBezTo>
                      <a:pt x="14872" y="4468"/>
                      <a:pt x="14439" y="4253"/>
                      <a:pt x="13973" y="4253"/>
                    </a:cubicBezTo>
                    <a:close/>
                    <a:moveTo>
                      <a:pt x="8539" y="4344"/>
                    </a:moveTo>
                    <a:cubicBezTo>
                      <a:pt x="8115" y="4344"/>
                      <a:pt x="7718" y="4564"/>
                      <a:pt x="7347" y="4994"/>
                    </a:cubicBezTo>
                    <a:cubicBezTo>
                      <a:pt x="6976" y="5424"/>
                      <a:pt x="6657" y="6021"/>
                      <a:pt x="6388" y="6787"/>
                    </a:cubicBezTo>
                    <a:cubicBezTo>
                      <a:pt x="6120" y="7553"/>
                      <a:pt x="5908" y="8464"/>
                      <a:pt x="5753" y="9524"/>
                    </a:cubicBezTo>
                    <a:cubicBezTo>
                      <a:pt x="5598" y="10584"/>
                      <a:pt x="5520" y="11757"/>
                      <a:pt x="5520" y="13037"/>
                    </a:cubicBezTo>
                    <a:cubicBezTo>
                      <a:pt x="5520" y="14318"/>
                      <a:pt x="5601" y="15476"/>
                      <a:pt x="5763" y="16515"/>
                    </a:cubicBezTo>
                    <a:cubicBezTo>
                      <a:pt x="5926" y="17554"/>
                      <a:pt x="6143" y="18447"/>
                      <a:pt x="6415" y="19192"/>
                    </a:cubicBezTo>
                    <a:cubicBezTo>
                      <a:pt x="6686" y="19937"/>
                      <a:pt x="7001" y="20508"/>
                      <a:pt x="7357" y="20907"/>
                    </a:cubicBezTo>
                    <a:cubicBezTo>
                      <a:pt x="7714" y="21306"/>
                      <a:pt x="8090" y="21505"/>
                      <a:pt x="8485" y="21505"/>
                    </a:cubicBezTo>
                    <a:cubicBezTo>
                      <a:pt x="8909" y="21505"/>
                      <a:pt x="9359" y="21204"/>
                      <a:pt x="9832" y="20595"/>
                    </a:cubicBezTo>
                    <a:lnTo>
                      <a:pt x="9832" y="15744"/>
                    </a:lnTo>
                    <a:cubicBezTo>
                      <a:pt x="9521" y="16479"/>
                      <a:pt x="9185" y="16849"/>
                      <a:pt x="8825" y="16849"/>
                    </a:cubicBezTo>
                    <a:cubicBezTo>
                      <a:pt x="8641" y="16849"/>
                      <a:pt x="8469" y="16752"/>
                      <a:pt x="8306" y="16563"/>
                    </a:cubicBezTo>
                    <a:cubicBezTo>
                      <a:pt x="8144" y="16374"/>
                      <a:pt x="8004" y="16108"/>
                      <a:pt x="7888" y="15761"/>
                    </a:cubicBezTo>
                    <a:cubicBezTo>
                      <a:pt x="7771" y="15415"/>
                      <a:pt x="7679" y="15004"/>
                      <a:pt x="7612" y="14531"/>
                    </a:cubicBezTo>
                    <a:cubicBezTo>
                      <a:pt x="7545" y="14059"/>
                      <a:pt x="7512" y="13539"/>
                      <a:pt x="7512" y="12972"/>
                    </a:cubicBezTo>
                    <a:cubicBezTo>
                      <a:pt x="7512" y="12385"/>
                      <a:pt x="7545" y="11855"/>
                      <a:pt x="7612" y="11383"/>
                    </a:cubicBezTo>
                    <a:cubicBezTo>
                      <a:pt x="7679" y="10910"/>
                      <a:pt x="7772" y="10503"/>
                      <a:pt x="7892" y="10157"/>
                    </a:cubicBezTo>
                    <a:cubicBezTo>
                      <a:pt x="8012" y="9810"/>
                      <a:pt x="8151" y="9540"/>
                      <a:pt x="8310" y="9351"/>
                    </a:cubicBezTo>
                    <a:cubicBezTo>
                      <a:pt x="8469" y="9162"/>
                      <a:pt x="8641" y="9070"/>
                      <a:pt x="8825" y="9070"/>
                    </a:cubicBezTo>
                    <a:cubicBezTo>
                      <a:pt x="9164" y="9070"/>
                      <a:pt x="9500" y="9407"/>
                      <a:pt x="9832" y="10079"/>
                    </a:cubicBezTo>
                    <a:lnTo>
                      <a:pt x="9832" y="5228"/>
                    </a:lnTo>
                    <a:cubicBezTo>
                      <a:pt x="9436" y="4640"/>
                      <a:pt x="9005" y="4344"/>
                      <a:pt x="8539" y="4344"/>
                    </a:cubicBezTo>
                    <a:close/>
                    <a:moveTo>
                      <a:pt x="13973" y="9195"/>
                    </a:moveTo>
                    <a:cubicBezTo>
                      <a:pt x="14143" y="9195"/>
                      <a:pt x="14304" y="9288"/>
                      <a:pt x="14455" y="9477"/>
                    </a:cubicBezTo>
                    <a:cubicBezTo>
                      <a:pt x="14607" y="9666"/>
                      <a:pt x="14738" y="9929"/>
                      <a:pt x="14847" y="10265"/>
                    </a:cubicBezTo>
                    <a:cubicBezTo>
                      <a:pt x="14957" y="10601"/>
                      <a:pt x="15045" y="10996"/>
                      <a:pt x="15113" y="11448"/>
                    </a:cubicBezTo>
                    <a:cubicBezTo>
                      <a:pt x="15180" y="11899"/>
                      <a:pt x="15213" y="12377"/>
                      <a:pt x="15213" y="12881"/>
                    </a:cubicBezTo>
                    <a:cubicBezTo>
                      <a:pt x="15213" y="13406"/>
                      <a:pt x="15180" y="13894"/>
                      <a:pt x="15113" y="14345"/>
                    </a:cubicBezTo>
                    <a:cubicBezTo>
                      <a:pt x="15045" y="14796"/>
                      <a:pt x="14957" y="15188"/>
                      <a:pt x="14847" y="15523"/>
                    </a:cubicBezTo>
                    <a:cubicBezTo>
                      <a:pt x="14738" y="15859"/>
                      <a:pt x="14607" y="16123"/>
                      <a:pt x="14455" y="16312"/>
                    </a:cubicBezTo>
                    <a:cubicBezTo>
                      <a:pt x="14304" y="16500"/>
                      <a:pt x="14143" y="16593"/>
                      <a:pt x="13973" y="16593"/>
                    </a:cubicBezTo>
                    <a:cubicBezTo>
                      <a:pt x="13804" y="16593"/>
                      <a:pt x="13643" y="16500"/>
                      <a:pt x="13491" y="16312"/>
                    </a:cubicBezTo>
                    <a:cubicBezTo>
                      <a:pt x="13339" y="16123"/>
                      <a:pt x="13208" y="15859"/>
                      <a:pt x="13099" y="15523"/>
                    </a:cubicBezTo>
                    <a:cubicBezTo>
                      <a:pt x="12989" y="15188"/>
                      <a:pt x="12902" y="14796"/>
                      <a:pt x="12835" y="14345"/>
                    </a:cubicBezTo>
                    <a:cubicBezTo>
                      <a:pt x="12768" y="13894"/>
                      <a:pt x="12733" y="13392"/>
                      <a:pt x="12733" y="12847"/>
                    </a:cubicBezTo>
                    <a:cubicBezTo>
                      <a:pt x="12733" y="12343"/>
                      <a:pt x="12768" y="11871"/>
                      <a:pt x="12835" y="11430"/>
                    </a:cubicBezTo>
                    <a:cubicBezTo>
                      <a:pt x="12902" y="10990"/>
                      <a:pt x="12989" y="10601"/>
                      <a:pt x="13099" y="10265"/>
                    </a:cubicBezTo>
                    <a:cubicBezTo>
                      <a:pt x="13208" y="9929"/>
                      <a:pt x="13339" y="9666"/>
                      <a:pt x="13491" y="9477"/>
                    </a:cubicBezTo>
                    <a:cubicBezTo>
                      <a:pt x="13643" y="9288"/>
                      <a:pt x="13804" y="9195"/>
                      <a:pt x="13973" y="9195"/>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9" name="Shape"/>
              <p:cNvSpPr/>
              <p:nvPr/>
            </p:nvSpPr>
            <p:spPr>
              <a:xfrm>
                <a:off x="-448234" y="0"/>
                <a:ext cx="3723068" cy="760123"/>
              </a:xfrm>
              <a:custGeom>
                <a:avLst/>
                <a:gdLst/>
                <a:ahLst/>
                <a:cxnLst>
                  <a:cxn ang="0">
                    <a:pos x="wd2" y="hd2"/>
                  </a:cxn>
                  <a:cxn ang="5400000">
                    <a:pos x="wd2" y="hd2"/>
                  </a:cxn>
                  <a:cxn ang="10800000">
                    <a:pos x="wd2" y="hd2"/>
                  </a:cxn>
                  <a:cxn ang="16200000">
                    <a:pos x="wd2" y="hd2"/>
                  </a:cxn>
                </a:cxnLst>
                <a:rect l="0" t="0" r="r" b="b"/>
                <a:pathLst>
                  <a:path w="21600" h="21600" extrusionOk="0">
                    <a:moveTo>
                      <a:pt x="1908" y="0"/>
                    </a:moveTo>
                    <a:lnTo>
                      <a:pt x="1908" y="232"/>
                    </a:lnTo>
                    <a:lnTo>
                      <a:pt x="2082" y="99"/>
                    </a:lnTo>
                    <a:cubicBezTo>
                      <a:pt x="2085" y="97"/>
                      <a:pt x="2087" y="95"/>
                      <a:pt x="2090" y="95"/>
                    </a:cubicBezTo>
                    <a:cubicBezTo>
                      <a:pt x="2098" y="93"/>
                      <a:pt x="2105" y="99"/>
                      <a:pt x="2110" y="115"/>
                    </a:cubicBezTo>
                    <a:cubicBezTo>
                      <a:pt x="2118" y="137"/>
                      <a:pt x="2123" y="174"/>
                      <a:pt x="2125" y="225"/>
                    </a:cubicBezTo>
                    <a:lnTo>
                      <a:pt x="2150" y="839"/>
                    </a:lnTo>
                    <a:cubicBezTo>
                      <a:pt x="2153" y="890"/>
                      <a:pt x="2151" y="932"/>
                      <a:pt x="2146" y="963"/>
                    </a:cubicBezTo>
                    <a:cubicBezTo>
                      <a:pt x="2141" y="994"/>
                      <a:pt x="2133" y="1013"/>
                      <a:pt x="2120" y="1023"/>
                    </a:cubicBezTo>
                    <a:lnTo>
                      <a:pt x="1918" y="1181"/>
                    </a:lnTo>
                    <a:cubicBezTo>
                      <a:pt x="1915" y="1184"/>
                      <a:pt x="1911" y="1186"/>
                      <a:pt x="1908" y="1186"/>
                    </a:cubicBezTo>
                    <a:lnTo>
                      <a:pt x="1908" y="2449"/>
                    </a:lnTo>
                    <a:lnTo>
                      <a:pt x="1985" y="2504"/>
                    </a:lnTo>
                    <a:lnTo>
                      <a:pt x="1991" y="2330"/>
                    </a:lnTo>
                    <a:cubicBezTo>
                      <a:pt x="1995" y="2238"/>
                      <a:pt x="2002" y="2164"/>
                      <a:pt x="2013" y="2109"/>
                    </a:cubicBezTo>
                    <a:cubicBezTo>
                      <a:pt x="2023" y="2054"/>
                      <a:pt x="2036" y="2017"/>
                      <a:pt x="2050" y="1997"/>
                    </a:cubicBezTo>
                    <a:cubicBezTo>
                      <a:pt x="2058" y="1985"/>
                      <a:pt x="2066" y="1980"/>
                      <a:pt x="2075" y="1978"/>
                    </a:cubicBezTo>
                    <a:cubicBezTo>
                      <a:pt x="2077" y="1978"/>
                      <a:pt x="2080" y="1978"/>
                      <a:pt x="2083" y="1978"/>
                    </a:cubicBezTo>
                    <a:cubicBezTo>
                      <a:pt x="2086" y="1979"/>
                      <a:pt x="2090" y="1982"/>
                      <a:pt x="2094" y="1985"/>
                    </a:cubicBezTo>
                    <a:cubicBezTo>
                      <a:pt x="2109" y="1996"/>
                      <a:pt x="2122" y="2019"/>
                      <a:pt x="2134" y="2059"/>
                    </a:cubicBezTo>
                    <a:cubicBezTo>
                      <a:pt x="2146" y="2098"/>
                      <a:pt x="2155" y="2151"/>
                      <a:pt x="2161" y="2217"/>
                    </a:cubicBezTo>
                    <a:cubicBezTo>
                      <a:pt x="2167" y="2284"/>
                      <a:pt x="2168" y="2364"/>
                      <a:pt x="2164" y="2456"/>
                    </a:cubicBezTo>
                    <a:lnTo>
                      <a:pt x="2158" y="2601"/>
                    </a:lnTo>
                    <a:cubicBezTo>
                      <a:pt x="2157" y="2624"/>
                      <a:pt x="2156" y="2641"/>
                      <a:pt x="2152" y="2649"/>
                    </a:cubicBezTo>
                    <a:cubicBezTo>
                      <a:pt x="2149" y="2657"/>
                      <a:pt x="2146" y="2661"/>
                      <a:pt x="2142" y="2658"/>
                    </a:cubicBezTo>
                    <a:cubicBezTo>
                      <a:pt x="2138" y="2655"/>
                      <a:pt x="2135" y="2648"/>
                      <a:pt x="2133" y="2635"/>
                    </a:cubicBezTo>
                    <a:cubicBezTo>
                      <a:pt x="2131" y="2623"/>
                      <a:pt x="2131" y="2604"/>
                      <a:pt x="2132" y="2582"/>
                    </a:cubicBezTo>
                    <a:lnTo>
                      <a:pt x="2138" y="2422"/>
                    </a:lnTo>
                    <a:cubicBezTo>
                      <a:pt x="2140" y="2360"/>
                      <a:pt x="2139" y="2304"/>
                      <a:pt x="2135" y="2258"/>
                    </a:cubicBezTo>
                    <a:cubicBezTo>
                      <a:pt x="2132" y="2212"/>
                      <a:pt x="2125" y="2176"/>
                      <a:pt x="2117" y="2148"/>
                    </a:cubicBezTo>
                    <a:cubicBezTo>
                      <a:pt x="2109" y="2120"/>
                      <a:pt x="2100" y="2103"/>
                      <a:pt x="2090" y="2095"/>
                    </a:cubicBezTo>
                    <a:cubicBezTo>
                      <a:pt x="2079" y="2088"/>
                      <a:pt x="2068" y="2090"/>
                      <a:pt x="2059" y="2105"/>
                    </a:cubicBezTo>
                    <a:cubicBezTo>
                      <a:pt x="2049" y="2120"/>
                      <a:pt x="2041" y="2147"/>
                      <a:pt x="2034" y="2185"/>
                    </a:cubicBezTo>
                    <a:cubicBezTo>
                      <a:pt x="2026" y="2223"/>
                      <a:pt x="2022" y="2273"/>
                      <a:pt x="2019" y="2334"/>
                    </a:cubicBezTo>
                    <a:lnTo>
                      <a:pt x="2012" y="2527"/>
                    </a:lnTo>
                    <a:cubicBezTo>
                      <a:pt x="2019" y="2539"/>
                      <a:pt x="2024" y="2556"/>
                      <a:pt x="2028" y="2580"/>
                    </a:cubicBezTo>
                    <a:cubicBezTo>
                      <a:pt x="2034" y="2614"/>
                      <a:pt x="2035" y="2660"/>
                      <a:pt x="2033" y="2718"/>
                    </a:cubicBezTo>
                    <a:lnTo>
                      <a:pt x="2013" y="3223"/>
                    </a:lnTo>
                    <a:cubicBezTo>
                      <a:pt x="2011" y="3281"/>
                      <a:pt x="2006" y="3323"/>
                      <a:pt x="1998" y="3347"/>
                    </a:cubicBezTo>
                    <a:cubicBezTo>
                      <a:pt x="1991" y="3372"/>
                      <a:pt x="1980" y="3379"/>
                      <a:pt x="1968" y="3370"/>
                    </a:cubicBezTo>
                    <a:lnTo>
                      <a:pt x="1908" y="3327"/>
                    </a:lnTo>
                    <a:lnTo>
                      <a:pt x="1908" y="3834"/>
                    </a:lnTo>
                    <a:lnTo>
                      <a:pt x="2012" y="3503"/>
                    </a:lnTo>
                    <a:cubicBezTo>
                      <a:pt x="2020" y="3479"/>
                      <a:pt x="2027" y="3460"/>
                      <a:pt x="2034" y="3446"/>
                    </a:cubicBezTo>
                    <a:cubicBezTo>
                      <a:pt x="2041" y="3432"/>
                      <a:pt x="2048" y="3422"/>
                      <a:pt x="2055" y="3416"/>
                    </a:cubicBezTo>
                    <a:cubicBezTo>
                      <a:pt x="2062" y="3409"/>
                      <a:pt x="2069" y="3406"/>
                      <a:pt x="2076" y="3407"/>
                    </a:cubicBezTo>
                    <a:cubicBezTo>
                      <a:pt x="2084" y="3408"/>
                      <a:pt x="2092" y="3414"/>
                      <a:pt x="2102" y="3423"/>
                    </a:cubicBezTo>
                    <a:lnTo>
                      <a:pt x="2280" y="3595"/>
                    </a:lnTo>
                    <a:cubicBezTo>
                      <a:pt x="2286" y="3601"/>
                      <a:pt x="2291" y="3610"/>
                      <a:pt x="2295" y="3625"/>
                    </a:cubicBezTo>
                    <a:cubicBezTo>
                      <a:pt x="2298" y="3640"/>
                      <a:pt x="2300" y="3658"/>
                      <a:pt x="2301" y="3676"/>
                    </a:cubicBezTo>
                    <a:cubicBezTo>
                      <a:pt x="2302" y="3694"/>
                      <a:pt x="2301" y="3712"/>
                      <a:pt x="2300" y="3731"/>
                    </a:cubicBezTo>
                    <a:cubicBezTo>
                      <a:pt x="2298" y="3750"/>
                      <a:pt x="2295" y="3768"/>
                      <a:pt x="2290" y="3784"/>
                    </a:cubicBezTo>
                    <a:lnTo>
                      <a:pt x="2142" y="4255"/>
                    </a:lnTo>
                    <a:cubicBezTo>
                      <a:pt x="2135" y="4279"/>
                      <a:pt x="2128" y="4300"/>
                      <a:pt x="2121" y="4314"/>
                    </a:cubicBezTo>
                    <a:cubicBezTo>
                      <a:pt x="2114" y="4329"/>
                      <a:pt x="2107" y="4338"/>
                      <a:pt x="2100" y="4344"/>
                    </a:cubicBezTo>
                    <a:cubicBezTo>
                      <a:pt x="2093" y="4351"/>
                      <a:pt x="2086" y="4352"/>
                      <a:pt x="2079" y="4351"/>
                    </a:cubicBezTo>
                    <a:cubicBezTo>
                      <a:pt x="2071" y="4350"/>
                      <a:pt x="2063" y="4344"/>
                      <a:pt x="2053" y="4335"/>
                    </a:cubicBezTo>
                    <a:lnTo>
                      <a:pt x="1975" y="4259"/>
                    </a:lnTo>
                    <a:lnTo>
                      <a:pt x="2066" y="3965"/>
                    </a:lnTo>
                    <a:cubicBezTo>
                      <a:pt x="2071" y="3967"/>
                      <a:pt x="2076" y="3966"/>
                      <a:pt x="2082" y="3961"/>
                    </a:cubicBezTo>
                    <a:cubicBezTo>
                      <a:pt x="2088" y="3955"/>
                      <a:pt x="2094" y="3947"/>
                      <a:pt x="2099" y="3935"/>
                    </a:cubicBezTo>
                    <a:cubicBezTo>
                      <a:pt x="2104" y="3923"/>
                      <a:pt x="2108" y="3909"/>
                      <a:pt x="2110" y="3894"/>
                    </a:cubicBezTo>
                    <a:cubicBezTo>
                      <a:pt x="2113" y="3879"/>
                      <a:pt x="2114" y="3862"/>
                      <a:pt x="2114" y="3846"/>
                    </a:cubicBezTo>
                    <a:cubicBezTo>
                      <a:pt x="2113" y="3830"/>
                      <a:pt x="2110" y="3818"/>
                      <a:pt x="2106" y="3809"/>
                    </a:cubicBezTo>
                    <a:cubicBezTo>
                      <a:pt x="2102" y="3800"/>
                      <a:pt x="2097" y="3795"/>
                      <a:pt x="2092" y="3793"/>
                    </a:cubicBezTo>
                    <a:cubicBezTo>
                      <a:pt x="2086" y="3791"/>
                      <a:pt x="2080" y="3794"/>
                      <a:pt x="2074" y="3800"/>
                    </a:cubicBezTo>
                    <a:cubicBezTo>
                      <a:pt x="2068" y="3805"/>
                      <a:pt x="2063" y="3813"/>
                      <a:pt x="2058" y="3825"/>
                    </a:cubicBezTo>
                    <a:cubicBezTo>
                      <a:pt x="2052" y="3837"/>
                      <a:pt x="2049" y="3849"/>
                      <a:pt x="2046" y="3864"/>
                    </a:cubicBezTo>
                    <a:cubicBezTo>
                      <a:pt x="2043" y="3879"/>
                      <a:pt x="2042" y="3895"/>
                      <a:pt x="2043" y="3910"/>
                    </a:cubicBezTo>
                    <a:cubicBezTo>
                      <a:pt x="2043" y="3916"/>
                      <a:pt x="2044" y="3922"/>
                      <a:pt x="2045" y="3926"/>
                    </a:cubicBezTo>
                    <a:lnTo>
                      <a:pt x="1950" y="4234"/>
                    </a:lnTo>
                    <a:lnTo>
                      <a:pt x="1908" y="4195"/>
                    </a:lnTo>
                    <a:lnTo>
                      <a:pt x="1908" y="5481"/>
                    </a:lnTo>
                    <a:lnTo>
                      <a:pt x="2041" y="5380"/>
                    </a:lnTo>
                    <a:cubicBezTo>
                      <a:pt x="2044" y="5378"/>
                      <a:pt x="2047" y="5376"/>
                      <a:pt x="2050" y="5376"/>
                    </a:cubicBezTo>
                    <a:cubicBezTo>
                      <a:pt x="2059" y="5374"/>
                      <a:pt x="2067" y="5381"/>
                      <a:pt x="2073" y="5399"/>
                    </a:cubicBezTo>
                    <a:cubicBezTo>
                      <a:pt x="2081" y="5422"/>
                      <a:pt x="2086" y="5465"/>
                      <a:pt x="2088" y="5525"/>
                    </a:cubicBezTo>
                    <a:lnTo>
                      <a:pt x="2124" y="6350"/>
                    </a:lnTo>
                    <a:cubicBezTo>
                      <a:pt x="2126" y="6409"/>
                      <a:pt x="2124" y="6456"/>
                      <a:pt x="2119" y="6490"/>
                    </a:cubicBezTo>
                    <a:cubicBezTo>
                      <a:pt x="2113" y="6524"/>
                      <a:pt x="2104" y="6546"/>
                      <a:pt x="2090" y="6556"/>
                    </a:cubicBezTo>
                    <a:lnTo>
                      <a:pt x="2060" y="6579"/>
                    </a:lnTo>
                    <a:cubicBezTo>
                      <a:pt x="2059" y="6586"/>
                      <a:pt x="2058" y="6594"/>
                      <a:pt x="2056" y="6600"/>
                    </a:cubicBezTo>
                    <a:cubicBezTo>
                      <a:pt x="2051" y="6618"/>
                      <a:pt x="2045" y="6634"/>
                      <a:pt x="2037" y="6650"/>
                    </a:cubicBezTo>
                    <a:cubicBezTo>
                      <a:pt x="2037" y="6651"/>
                      <a:pt x="2037" y="6652"/>
                      <a:pt x="2037" y="6653"/>
                    </a:cubicBezTo>
                    <a:lnTo>
                      <a:pt x="2063" y="6680"/>
                    </a:lnTo>
                    <a:cubicBezTo>
                      <a:pt x="2066" y="6683"/>
                      <a:pt x="2067" y="6690"/>
                      <a:pt x="2069" y="6699"/>
                    </a:cubicBezTo>
                    <a:cubicBezTo>
                      <a:pt x="2070" y="6707"/>
                      <a:pt x="2071" y="6716"/>
                      <a:pt x="2071" y="6726"/>
                    </a:cubicBezTo>
                    <a:cubicBezTo>
                      <a:pt x="2071" y="6737"/>
                      <a:pt x="2070" y="6745"/>
                      <a:pt x="2069" y="6754"/>
                    </a:cubicBezTo>
                    <a:cubicBezTo>
                      <a:pt x="2067" y="6762"/>
                      <a:pt x="2064" y="6769"/>
                      <a:pt x="2061" y="6772"/>
                    </a:cubicBezTo>
                    <a:lnTo>
                      <a:pt x="1908" y="6889"/>
                    </a:lnTo>
                    <a:lnTo>
                      <a:pt x="1908" y="7241"/>
                    </a:lnTo>
                    <a:cubicBezTo>
                      <a:pt x="1912" y="7240"/>
                      <a:pt x="1916" y="7241"/>
                      <a:pt x="1920" y="7241"/>
                    </a:cubicBezTo>
                    <a:cubicBezTo>
                      <a:pt x="1954" y="7241"/>
                      <a:pt x="1986" y="7268"/>
                      <a:pt x="2015" y="7324"/>
                    </a:cubicBezTo>
                    <a:cubicBezTo>
                      <a:pt x="2045" y="7379"/>
                      <a:pt x="2071" y="7456"/>
                      <a:pt x="2094" y="7553"/>
                    </a:cubicBezTo>
                    <a:cubicBezTo>
                      <a:pt x="2116" y="7651"/>
                      <a:pt x="2134" y="7763"/>
                      <a:pt x="2147" y="7891"/>
                    </a:cubicBezTo>
                    <a:cubicBezTo>
                      <a:pt x="2160" y="8019"/>
                      <a:pt x="2166" y="8155"/>
                      <a:pt x="2166" y="8300"/>
                    </a:cubicBezTo>
                    <a:cubicBezTo>
                      <a:pt x="2166" y="8445"/>
                      <a:pt x="2160" y="8581"/>
                      <a:pt x="2147" y="8709"/>
                    </a:cubicBezTo>
                    <a:cubicBezTo>
                      <a:pt x="2134" y="8837"/>
                      <a:pt x="2116" y="8949"/>
                      <a:pt x="2094" y="9046"/>
                    </a:cubicBezTo>
                    <a:cubicBezTo>
                      <a:pt x="2071" y="9144"/>
                      <a:pt x="2045" y="9221"/>
                      <a:pt x="2015" y="9276"/>
                    </a:cubicBezTo>
                    <a:cubicBezTo>
                      <a:pt x="1986" y="9332"/>
                      <a:pt x="1954" y="9359"/>
                      <a:pt x="1921" y="9359"/>
                    </a:cubicBezTo>
                    <a:cubicBezTo>
                      <a:pt x="1887" y="9359"/>
                      <a:pt x="1855" y="9332"/>
                      <a:pt x="1826" y="9276"/>
                    </a:cubicBezTo>
                    <a:cubicBezTo>
                      <a:pt x="1796" y="9221"/>
                      <a:pt x="1770" y="9144"/>
                      <a:pt x="1747" y="9046"/>
                    </a:cubicBezTo>
                    <a:cubicBezTo>
                      <a:pt x="1725" y="8949"/>
                      <a:pt x="1707" y="8837"/>
                      <a:pt x="1694" y="8709"/>
                    </a:cubicBezTo>
                    <a:cubicBezTo>
                      <a:pt x="1681" y="8581"/>
                      <a:pt x="1675" y="8445"/>
                      <a:pt x="1675" y="8300"/>
                    </a:cubicBezTo>
                    <a:cubicBezTo>
                      <a:pt x="1675" y="8155"/>
                      <a:pt x="1681" y="8019"/>
                      <a:pt x="1694" y="7891"/>
                    </a:cubicBezTo>
                    <a:cubicBezTo>
                      <a:pt x="1707" y="7763"/>
                      <a:pt x="1725" y="7651"/>
                      <a:pt x="1747" y="7553"/>
                    </a:cubicBezTo>
                    <a:cubicBezTo>
                      <a:pt x="1770" y="7456"/>
                      <a:pt x="1795" y="7379"/>
                      <a:pt x="1825" y="7324"/>
                    </a:cubicBezTo>
                    <a:cubicBezTo>
                      <a:pt x="1849" y="7279"/>
                      <a:pt x="1874" y="7252"/>
                      <a:pt x="1901" y="7243"/>
                    </a:cubicBezTo>
                    <a:cubicBezTo>
                      <a:pt x="1806" y="6819"/>
                      <a:pt x="1700" y="6500"/>
                      <a:pt x="1582" y="6285"/>
                    </a:cubicBezTo>
                    <a:cubicBezTo>
                      <a:pt x="1587" y="6343"/>
                      <a:pt x="1591" y="6399"/>
                      <a:pt x="1594" y="6455"/>
                    </a:cubicBezTo>
                    <a:cubicBezTo>
                      <a:pt x="1602" y="6583"/>
                      <a:pt x="1605" y="6695"/>
                      <a:pt x="1605" y="6793"/>
                    </a:cubicBezTo>
                    <a:cubicBezTo>
                      <a:pt x="1605" y="6836"/>
                      <a:pt x="1605" y="6891"/>
                      <a:pt x="1603" y="6958"/>
                    </a:cubicBezTo>
                    <a:cubicBezTo>
                      <a:pt x="1602" y="7025"/>
                      <a:pt x="1599" y="7092"/>
                      <a:pt x="1593" y="7158"/>
                    </a:cubicBezTo>
                    <a:cubicBezTo>
                      <a:pt x="1610" y="7248"/>
                      <a:pt x="1623" y="7336"/>
                      <a:pt x="1631" y="7418"/>
                    </a:cubicBezTo>
                    <a:cubicBezTo>
                      <a:pt x="1639" y="7500"/>
                      <a:pt x="1645" y="7571"/>
                      <a:pt x="1648" y="7638"/>
                    </a:cubicBezTo>
                    <a:cubicBezTo>
                      <a:pt x="1651" y="7705"/>
                      <a:pt x="1652" y="7761"/>
                      <a:pt x="1652" y="7804"/>
                    </a:cubicBezTo>
                    <a:cubicBezTo>
                      <a:pt x="1652" y="7827"/>
                      <a:pt x="1652" y="7847"/>
                      <a:pt x="1651" y="7866"/>
                    </a:cubicBezTo>
                    <a:cubicBezTo>
                      <a:pt x="1651" y="7884"/>
                      <a:pt x="1650" y="7902"/>
                      <a:pt x="1649" y="7916"/>
                    </a:cubicBezTo>
                    <a:cubicBezTo>
                      <a:pt x="1648" y="7936"/>
                      <a:pt x="1646" y="7944"/>
                      <a:pt x="1644" y="7941"/>
                    </a:cubicBezTo>
                    <a:cubicBezTo>
                      <a:pt x="1642" y="7939"/>
                      <a:pt x="1641" y="7934"/>
                      <a:pt x="1640" y="7923"/>
                    </a:cubicBezTo>
                    <a:cubicBezTo>
                      <a:pt x="1637" y="7902"/>
                      <a:pt x="1632" y="7872"/>
                      <a:pt x="1626" y="7836"/>
                    </a:cubicBezTo>
                    <a:cubicBezTo>
                      <a:pt x="1619" y="7799"/>
                      <a:pt x="1610" y="7766"/>
                      <a:pt x="1598" y="7737"/>
                    </a:cubicBezTo>
                    <a:cubicBezTo>
                      <a:pt x="1586" y="7708"/>
                      <a:pt x="1571" y="7693"/>
                      <a:pt x="1552" y="7693"/>
                    </a:cubicBezTo>
                    <a:cubicBezTo>
                      <a:pt x="1538" y="7693"/>
                      <a:pt x="1525" y="7701"/>
                      <a:pt x="1514" y="7716"/>
                    </a:cubicBezTo>
                    <a:cubicBezTo>
                      <a:pt x="1502" y="7732"/>
                      <a:pt x="1491" y="7750"/>
                      <a:pt x="1479" y="7774"/>
                    </a:cubicBezTo>
                    <a:cubicBezTo>
                      <a:pt x="1468" y="7797"/>
                      <a:pt x="1455" y="7821"/>
                      <a:pt x="1442" y="7845"/>
                    </a:cubicBezTo>
                    <a:cubicBezTo>
                      <a:pt x="1428" y="7869"/>
                      <a:pt x="1413" y="7889"/>
                      <a:pt x="1395" y="7905"/>
                    </a:cubicBezTo>
                    <a:cubicBezTo>
                      <a:pt x="1378" y="7920"/>
                      <a:pt x="1357" y="7928"/>
                      <a:pt x="1334" y="7928"/>
                    </a:cubicBezTo>
                    <a:cubicBezTo>
                      <a:pt x="1297" y="7928"/>
                      <a:pt x="1262" y="7908"/>
                      <a:pt x="1229" y="7868"/>
                    </a:cubicBezTo>
                    <a:cubicBezTo>
                      <a:pt x="1196" y="7828"/>
                      <a:pt x="1165" y="7772"/>
                      <a:pt x="1137" y="7705"/>
                    </a:cubicBezTo>
                    <a:cubicBezTo>
                      <a:pt x="1109" y="7637"/>
                      <a:pt x="1084" y="7562"/>
                      <a:pt x="1061" y="7480"/>
                    </a:cubicBezTo>
                    <a:cubicBezTo>
                      <a:pt x="1038" y="7397"/>
                      <a:pt x="1018" y="7314"/>
                      <a:pt x="1001" y="7229"/>
                    </a:cubicBezTo>
                    <a:cubicBezTo>
                      <a:pt x="984" y="7145"/>
                      <a:pt x="970" y="7066"/>
                      <a:pt x="960" y="6993"/>
                    </a:cubicBezTo>
                    <a:cubicBezTo>
                      <a:pt x="974" y="7042"/>
                      <a:pt x="991" y="7088"/>
                      <a:pt x="1010" y="7133"/>
                    </a:cubicBezTo>
                    <a:cubicBezTo>
                      <a:pt x="1029" y="7178"/>
                      <a:pt x="1050" y="7217"/>
                      <a:pt x="1072" y="7252"/>
                    </a:cubicBezTo>
                    <a:cubicBezTo>
                      <a:pt x="1094" y="7287"/>
                      <a:pt x="1116" y="7315"/>
                      <a:pt x="1139" y="7335"/>
                    </a:cubicBezTo>
                    <a:cubicBezTo>
                      <a:pt x="1162" y="7355"/>
                      <a:pt x="1184" y="7365"/>
                      <a:pt x="1205" y="7365"/>
                    </a:cubicBezTo>
                    <a:cubicBezTo>
                      <a:pt x="1228" y="7365"/>
                      <a:pt x="1248" y="7359"/>
                      <a:pt x="1266" y="7344"/>
                    </a:cubicBezTo>
                    <a:cubicBezTo>
                      <a:pt x="1283" y="7329"/>
                      <a:pt x="1300" y="7308"/>
                      <a:pt x="1314" y="7282"/>
                    </a:cubicBezTo>
                    <a:cubicBezTo>
                      <a:pt x="1328" y="7257"/>
                      <a:pt x="1342" y="7229"/>
                      <a:pt x="1355" y="7197"/>
                    </a:cubicBezTo>
                    <a:cubicBezTo>
                      <a:pt x="1286" y="6956"/>
                      <a:pt x="1224" y="6709"/>
                      <a:pt x="1171" y="6455"/>
                    </a:cubicBezTo>
                    <a:cubicBezTo>
                      <a:pt x="1137" y="6295"/>
                      <a:pt x="1107" y="6133"/>
                      <a:pt x="1078" y="5971"/>
                    </a:cubicBezTo>
                    <a:cubicBezTo>
                      <a:pt x="942" y="6016"/>
                      <a:pt x="816" y="6148"/>
                      <a:pt x="700" y="6375"/>
                    </a:cubicBezTo>
                    <a:cubicBezTo>
                      <a:pt x="642" y="6487"/>
                      <a:pt x="589" y="6619"/>
                      <a:pt x="538" y="6763"/>
                    </a:cubicBezTo>
                    <a:lnTo>
                      <a:pt x="885" y="6549"/>
                    </a:lnTo>
                    <a:cubicBezTo>
                      <a:pt x="888" y="6547"/>
                      <a:pt x="892" y="6547"/>
                      <a:pt x="896" y="6547"/>
                    </a:cubicBezTo>
                    <a:cubicBezTo>
                      <a:pt x="906" y="6547"/>
                      <a:pt x="914" y="6557"/>
                      <a:pt x="921" y="6579"/>
                    </a:cubicBezTo>
                    <a:cubicBezTo>
                      <a:pt x="931" y="6608"/>
                      <a:pt x="937" y="6657"/>
                      <a:pt x="939" y="6724"/>
                    </a:cubicBezTo>
                    <a:lnTo>
                      <a:pt x="976" y="7856"/>
                    </a:lnTo>
                    <a:lnTo>
                      <a:pt x="1025" y="7827"/>
                    </a:lnTo>
                    <a:cubicBezTo>
                      <a:pt x="1032" y="7822"/>
                      <a:pt x="1038" y="7829"/>
                      <a:pt x="1043" y="7847"/>
                    </a:cubicBezTo>
                    <a:cubicBezTo>
                      <a:pt x="1049" y="7866"/>
                      <a:pt x="1052" y="7891"/>
                      <a:pt x="1053" y="7921"/>
                    </a:cubicBezTo>
                    <a:cubicBezTo>
                      <a:pt x="1054" y="7951"/>
                      <a:pt x="1053" y="7977"/>
                      <a:pt x="1049" y="8001"/>
                    </a:cubicBezTo>
                    <a:cubicBezTo>
                      <a:pt x="1045" y="8026"/>
                      <a:pt x="1039" y="8041"/>
                      <a:pt x="1032" y="8045"/>
                    </a:cubicBezTo>
                    <a:lnTo>
                      <a:pt x="443" y="8405"/>
                    </a:lnTo>
                    <a:cubicBezTo>
                      <a:pt x="436" y="8410"/>
                      <a:pt x="430" y="8403"/>
                      <a:pt x="424" y="8385"/>
                    </a:cubicBezTo>
                    <a:cubicBezTo>
                      <a:pt x="419" y="8366"/>
                      <a:pt x="415" y="8341"/>
                      <a:pt x="414" y="8311"/>
                    </a:cubicBezTo>
                    <a:cubicBezTo>
                      <a:pt x="413" y="8281"/>
                      <a:pt x="415" y="8255"/>
                      <a:pt x="419" y="8231"/>
                    </a:cubicBezTo>
                    <a:cubicBezTo>
                      <a:pt x="423" y="8207"/>
                      <a:pt x="429" y="8191"/>
                      <a:pt x="436" y="8187"/>
                    </a:cubicBezTo>
                    <a:lnTo>
                      <a:pt x="484" y="8160"/>
                    </a:lnTo>
                    <a:lnTo>
                      <a:pt x="447" y="7048"/>
                    </a:lnTo>
                    <a:cubicBezTo>
                      <a:pt x="404" y="7198"/>
                      <a:pt x="363" y="7356"/>
                      <a:pt x="326" y="7533"/>
                    </a:cubicBezTo>
                    <a:cubicBezTo>
                      <a:pt x="285" y="7725"/>
                      <a:pt x="248" y="7933"/>
                      <a:pt x="214" y="8150"/>
                    </a:cubicBezTo>
                    <a:lnTo>
                      <a:pt x="240" y="8187"/>
                    </a:lnTo>
                    <a:lnTo>
                      <a:pt x="247" y="8111"/>
                    </a:lnTo>
                    <a:cubicBezTo>
                      <a:pt x="248" y="8093"/>
                      <a:pt x="250" y="8080"/>
                      <a:pt x="254" y="8072"/>
                    </a:cubicBezTo>
                    <a:cubicBezTo>
                      <a:pt x="256" y="8069"/>
                      <a:pt x="258" y="8066"/>
                      <a:pt x="260" y="8065"/>
                    </a:cubicBezTo>
                    <a:cubicBezTo>
                      <a:pt x="262" y="8065"/>
                      <a:pt x="263" y="8067"/>
                      <a:pt x="266" y="8070"/>
                    </a:cubicBezTo>
                    <a:cubicBezTo>
                      <a:pt x="270" y="8076"/>
                      <a:pt x="273" y="8087"/>
                      <a:pt x="275" y="8102"/>
                    </a:cubicBezTo>
                    <a:cubicBezTo>
                      <a:pt x="276" y="8117"/>
                      <a:pt x="277" y="8135"/>
                      <a:pt x="275" y="8153"/>
                    </a:cubicBezTo>
                    <a:lnTo>
                      <a:pt x="269" y="8229"/>
                    </a:lnTo>
                    <a:lnTo>
                      <a:pt x="299" y="8272"/>
                    </a:lnTo>
                    <a:lnTo>
                      <a:pt x="305" y="8196"/>
                    </a:lnTo>
                    <a:cubicBezTo>
                      <a:pt x="306" y="8178"/>
                      <a:pt x="308" y="8165"/>
                      <a:pt x="312" y="8157"/>
                    </a:cubicBezTo>
                    <a:cubicBezTo>
                      <a:pt x="315" y="8150"/>
                      <a:pt x="319" y="8149"/>
                      <a:pt x="324" y="8155"/>
                    </a:cubicBezTo>
                    <a:cubicBezTo>
                      <a:pt x="328" y="8161"/>
                      <a:pt x="330" y="8172"/>
                      <a:pt x="332" y="8187"/>
                    </a:cubicBezTo>
                    <a:cubicBezTo>
                      <a:pt x="334" y="8202"/>
                      <a:pt x="335" y="8217"/>
                      <a:pt x="333" y="8235"/>
                    </a:cubicBezTo>
                    <a:lnTo>
                      <a:pt x="327" y="8314"/>
                    </a:lnTo>
                    <a:lnTo>
                      <a:pt x="385" y="8396"/>
                    </a:lnTo>
                    <a:cubicBezTo>
                      <a:pt x="389" y="8402"/>
                      <a:pt x="392" y="8414"/>
                      <a:pt x="394" y="8428"/>
                    </a:cubicBezTo>
                    <a:cubicBezTo>
                      <a:pt x="396" y="8443"/>
                      <a:pt x="396" y="8461"/>
                      <a:pt x="395" y="8479"/>
                    </a:cubicBezTo>
                    <a:lnTo>
                      <a:pt x="375" y="8727"/>
                    </a:lnTo>
                    <a:lnTo>
                      <a:pt x="393" y="8755"/>
                    </a:lnTo>
                    <a:cubicBezTo>
                      <a:pt x="398" y="8761"/>
                      <a:pt x="400" y="8770"/>
                      <a:pt x="402" y="8784"/>
                    </a:cubicBezTo>
                    <a:cubicBezTo>
                      <a:pt x="404" y="8799"/>
                      <a:pt x="404" y="8817"/>
                      <a:pt x="403" y="8835"/>
                    </a:cubicBezTo>
                    <a:cubicBezTo>
                      <a:pt x="401" y="8853"/>
                      <a:pt x="399" y="8866"/>
                      <a:pt x="395" y="8874"/>
                    </a:cubicBezTo>
                    <a:cubicBezTo>
                      <a:pt x="392" y="8882"/>
                      <a:pt x="388" y="8882"/>
                      <a:pt x="384" y="8876"/>
                    </a:cubicBezTo>
                    <a:lnTo>
                      <a:pt x="366" y="8851"/>
                    </a:lnTo>
                    <a:lnTo>
                      <a:pt x="356" y="8980"/>
                    </a:lnTo>
                    <a:lnTo>
                      <a:pt x="374" y="9005"/>
                    </a:lnTo>
                    <a:cubicBezTo>
                      <a:pt x="378" y="9011"/>
                      <a:pt x="381" y="9022"/>
                      <a:pt x="383" y="9037"/>
                    </a:cubicBezTo>
                    <a:cubicBezTo>
                      <a:pt x="385" y="9052"/>
                      <a:pt x="384" y="9070"/>
                      <a:pt x="383" y="9088"/>
                    </a:cubicBezTo>
                    <a:cubicBezTo>
                      <a:pt x="381" y="9106"/>
                      <a:pt x="379" y="9117"/>
                      <a:pt x="376" y="9124"/>
                    </a:cubicBezTo>
                    <a:cubicBezTo>
                      <a:pt x="372" y="9132"/>
                      <a:pt x="368" y="9133"/>
                      <a:pt x="364" y="9127"/>
                    </a:cubicBezTo>
                    <a:lnTo>
                      <a:pt x="346" y="9101"/>
                    </a:lnTo>
                    <a:lnTo>
                      <a:pt x="336" y="9230"/>
                    </a:lnTo>
                    <a:lnTo>
                      <a:pt x="354" y="9258"/>
                    </a:lnTo>
                    <a:cubicBezTo>
                      <a:pt x="358" y="9264"/>
                      <a:pt x="361" y="9273"/>
                      <a:pt x="363" y="9288"/>
                    </a:cubicBezTo>
                    <a:cubicBezTo>
                      <a:pt x="365" y="9302"/>
                      <a:pt x="365" y="9320"/>
                      <a:pt x="364" y="9338"/>
                    </a:cubicBezTo>
                    <a:cubicBezTo>
                      <a:pt x="362" y="9356"/>
                      <a:pt x="360" y="9367"/>
                      <a:pt x="356" y="9375"/>
                    </a:cubicBezTo>
                    <a:cubicBezTo>
                      <a:pt x="353" y="9382"/>
                      <a:pt x="349" y="9386"/>
                      <a:pt x="344" y="9379"/>
                    </a:cubicBezTo>
                    <a:lnTo>
                      <a:pt x="326" y="9352"/>
                    </a:lnTo>
                    <a:lnTo>
                      <a:pt x="307" y="9605"/>
                    </a:lnTo>
                    <a:cubicBezTo>
                      <a:pt x="306" y="9623"/>
                      <a:pt x="303" y="9634"/>
                      <a:pt x="300" y="9641"/>
                    </a:cubicBezTo>
                    <a:cubicBezTo>
                      <a:pt x="296" y="9648"/>
                      <a:pt x="293" y="9650"/>
                      <a:pt x="288" y="9644"/>
                    </a:cubicBezTo>
                    <a:lnTo>
                      <a:pt x="230" y="9561"/>
                    </a:lnTo>
                    <a:lnTo>
                      <a:pt x="224" y="9637"/>
                    </a:lnTo>
                    <a:cubicBezTo>
                      <a:pt x="223" y="9655"/>
                      <a:pt x="220" y="9668"/>
                      <a:pt x="216" y="9676"/>
                    </a:cubicBezTo>
                    <a:cubicBezTo>
                      <a:pt x="213" y="9683"/>
                      <a:pt x="209" y="9684"/>
                      <a:pt x="205" y="9678"/>
                    </a:cubicBezTo>
                    <a:cubicBezTo>
                      <a:pt x="201" y="9672"/>
                      <a:pt x="198" y="9661"/>
                      <a:pt x="196" y="9646"/>
                    </a:cubicBezTo>
                    <a:cubicBezTo>
                      <a:pt x="194" y="9631"/>
                      <a:pt x="194" y="9616"/>
                      <a:pt x="196" y="9598"/>
                    </a:cubicBezTo>
                    <a:lnTo>
                      <a:pt x="202" y="9520"/>
                    </a:lnTo>
                    <a:lnTo>
                      <a:pt x="172" y="9476"/>
                    </a:lnTo>
                    <a:lnTo>
                      <a:pt x="166" y="9554"/>
                    </a:lnTo>
                    <a:cubicBezTo>
                      <a:pt x="164" y="9572"/>
                      <a:pt x="162" y="9583"/>
                      <a:pt x="158" y="9591"/>
                    </a:cubicBezTo>
                    <a:cubicBezTo>
                      <a:pt x="155" y="9598"/>
                      <a:pt x="151" y="9599"/>
                      <a:pt x="147" y="9593"/>
                    </a:cubicBezTo>
                    <a:cubicBezTo>
                      <a:pt x="142" y="9587"/>
                      <a:pt x="140" y="9576"/>
                      <a:pt x="138" y="9561"/>
                    </a:cubicBezTo>
                    <a:cubicBezTo>
                      <a:pt x="136" y="9546"/>
                      <a:pt x="136" y="9531"/>
                      <a:pt x="138" y="9513"/>
                    </a:cubicBezTo>
                    <a:lnTo>
                      <a:pt x="143" y="9435"/>
                    </a:lnTo>
                    <a:lnTo>
                      <a:pt x="114" y="9391"/>
                    </a:lnTo>
                    <a:lnTo>
                      <a:pt x="108" y="9469"/>
                    </a:lnTo>
                    <a:cubicBezTo>
                      <a:pt x="106" y="9487"/>
                      <a:pt x="104" y="9501"/>
                      <a:pt x="100" y="9508"/>
                    </a:cubicBezTo>
                    <a:cubicBezTo>
                      <a:pt x="97" y="9515"/>
                      <a:pt x="93" y="9516"/>
                      <a:pt x="89" y="9510"/>
                    </a:cubicBezTo>
                    <a:cubicBezTo>
                      <a:pt x="84" y="9504"/>
                      <a:pt x="81" y="9493"/>
                      <a:pt x="79" y="9478"/>
                    </a:cubicBezTo>
                    <a:cubicBezTo>
                      <a:pt x="78" y="9463"/>
                      <a:pt x="78" y="9446"/>
                      <a:pt x="79" y="9428"/>
                    </a:cubicBezTo>
                    <a:lnTo>
                      <a:pt x="85" y="9352"/>
                    </a:lnTo>
                    <a:lnTo>
                      <a:pt x="77" y="9338"/>
                    </a:lnTo>
                    <a:cubicBezTo>
                      <a:pt x="62" y="9520"/>
                      <a:pt x="50" y="9705"/>
                      <a:pt x="39" y="9892"/>
                    </a:cubicBezTo>
                    <a:cubicBezTo>
                      <a:pt x="51" y="9896"/>
                      <a:pt x="60" y="9907"/>
                      <a:pt x="67" y="9933"/>
                    </a:cubicBezTo>
                    <a:cubicBezTo>
                      <a:pt x="77" y="9968"/>
                      <a:pt x="82" y="10027"/>
                      <a:pt x="83" y="10105"/>
                    </a:cubicBezTo>
                    <a:lnTo>
                      <a:pt x="92" y="10636"/>
                    </a:lnTo>
                    <a:cubicBezTo>
                      <a:pt x="93" y="10714"/>
                      <a:pt x="89" y="10774"/>
                      <a:pt x="81" y="10815"/>
                    </a:cubicBezTo>
                    <a:cubicBezTo>
                      <a:pt x="73" y="10856"/>
                      <a:pt x="60" y="10879"/>
                      <a:pt x="43" y="10884"/>
                    </a:cubicBezTo>
                    <a:lnTo>
                      <a:pt x="4" y="10896"/>
                    </a:lnTo>
                    <a:cubicBezTo>
                      <a:pt x="3" y="10961"/>
                      <a:pt x="3" y="11027"/>
                      <a:pt x="2" y="11093"/>
                    </a:cubicBezTo>
                    <a:lnTo>
                      <a:pt x="46" y="11079"/>
                    </a:lnTo>
                    <a:cubicBezTo>
                      <a:pt x="63" y="11074"/>
                      <a:pt x="77" y="11089"/>
                      <a:pt x="86" y="11125"/>
                    </a:cubicBezTo>
                    <a:cubicBezTo>
                      <a:pt x="96" y="11161"/>
                      <a:pt x="101" y="11218"/>
                      <a:pt x="102" y="11295"/>
                    </a:cubicBezTo>
                    <a:lnTo>
                      <a:pt x="110" y="11828"/>
                    </a:lnTo>
                    <a:cubicBezTo>
                      <a:pt x="112" y="11907"/>
                      <a:pt x="108" y="11967"/>
                      <a:pt x="100" y="12007"/>
                    </a:cubicBezTo>
                    <a:cubicBezTo>
                      <a:pt x="91" y="12048"/>
                      <a:pt x="79" y="12071"/>
                      <a:pt x="61" y="12076"/>
                    </a:cubicBezTo>
                    <a:lnTo>
                      <a:pt x="12" y="12090"/>
                    </a:lnTo>
                    <a:cubicBezTo>
                      <a:pt x="26" y="12562"/>
                      <a:pt x="50" y="13015"/>
                      <a:pt x="89" y="13443"/>
                    </a:cubicBezTo>
                    <a:cubicBezTo>
                      <a:pt x="138" y="13988"/>
                      <a:pt x="205" y="14469"/>
                      <a:pt x="287" y="14897"/>
                    </a:cubicBezTo>
                    <a:cubicBezTo>
                      <a:pt x="292" y="14900"/>
                      <a:pt x="297" y="14901"/>
                      <a:pt x="302" y="14899"/>
                    </a:cubicBezTo>
                    <a:cubicBezTo>
                      <a:pt x="311" y="14896"/>
                      <a:pt x="320" y="14885"/>
                      <a:pt x="330" y="14867"/>
                    </a:cubicBezTo>
                    <a:lnTo>
                      <a:pt x="378" y="14775"/>
                    </a:lnTo>
                    <a:lnTo>
                      <a:pt x="494" y="15749"/>
                    </a:lnTo>
                    <a:cubicBezTo>
                      <a:pt x="538" y="15889"/>
                      <a:pt x="585" y="16017"/>
                      <a:pt x="633" y="16131"/>
                    </a:cubicBezTo>
                    <a:cubicBezTo>
                      <a:pt x="637" y="16116"/>
                      <a:pt x="640" y="16097"/>
                      <a:pt x="642" y="16075"/>
                    </a:cubicBezTo>
                    <a:cubicBezTo>
                      <a:pt x="645" y="16053"/>
                      <a:pt x="646" y="16029"/>
                      <a:pt x="646" y="16004"/>
                    </a:cubicBezTo>
                    <a:cubicBezTo>
                      <a:pt x="646" y="15979"/>
                      <a:pt x="645" y="15953"/>
                      <a:pt x="643" y="15926"/>
                    </a:cubicBezTo>
                    <a:cubicBezTo>
                      <a:pt x="641" y="15899"/>
                      <a:pt x="639" y="15870"/>
                      <a:pt x="638" y="15839"/>
                    </a:cubicBezTo>
                    <a:cubicBezTo>
                      <a:pt x="636" y="15807"/>
                      <a:pt x="635" y="15772"/>
                      <a:pt x="635" y="15733"/>
                    </a:cubicBezTo>
                    <a:cubicBezTo>
                      <a:pt x="635" y="15652"/>
                      <a:pt x="639" y="15575"/>
                      <a:pt x="646" y="15503"/>
                    </a:cubicBezTo>
                    <a:cubicBezTo>
                      <a:pt x="653" y="15432"/>
                      <a:pt x="663" y="15370"/>
                      <a:pt x="676" y="15315"/>
                    </a:cubicBezTo>
                    <a:cubicBezTo>
                      <a:pt x="689" y="15260"/>
                      <a:pt x="703" y="15216"/>
                      <a:pt x="720" y="15184"/>
                    </a:cubicBezTo>
                    <a:cubicBezTo>
                      <a:pt x="736" y="15153"/>
                      <a:pt x="754" y="15138"/>
                      <a:pt x="773" y="15138"/>
                    </a:cubicBezTo>
                    <a:cubicBezTo>
                      <a:pt x="796" y="15138"/>
                      <a:pt x="816" y="15157"/>
                      <a:pt x="834" y="15193"/>
                    </a:cubicBezTo>
                    <a:cubicBezTo>
                      <a:pt x="853" y="15230"/>
                      <a:pt x="868" y="15282"/>
                      <a:pt x="881" y="15350"/>
                    </a:cubicBezTo>
                    <a:cubicBezTo>
                      <a:pt x="894" y="15417"/>
                      <a:pt x="904" y="15499"/>
                      <a:pt x="911" y="15593"/>
                    </a:cubicBezTo>
                    <a:cubicBezTo>
                      <a:pt x="918" y="15687"/>
                      <a:pt x="921" y="15791"/>
                      <a:pt x="921" y="15905"/>
                    </a:cubicBezTo>
                    <a:cubicBezTo>
                      <a:pt x="921" y="15991"/>
                      <a:pt x="920" y="16064"/>
                      <a:pt x="917" y="16126"/>
                    </a:cubicBezTo>
                    <a:cubicBezTo>
                      <a:pt x="914" y="16188"/>
                      <a:pt x="911" y="16239"/>
                      <a:pt x="908" y="16278"/>
                    </a:cubicBezTo>
                    <a:cubicBezTo>
                      <a:pt x="907" y="16289"/>
                      <a:pt x="905" y="16297"/>
                      <a:pt x="902" y="16301"/>
                    </a:cubicBezTo>
                    <a:cubicBezTo>
                      <a:pt x="899" y="16304"/>
                      <a:pt x="897" y="16305"/>
                      <a:pt x="895" y="16301"/>
                    </a:cubicBezTo>
                    <a:cubicBezTo>
                      <a:pt x="893" y="16296"/>
                      <a:pt x="891" y="16286"/>
                      <a:pt x="890" y="16275"/>
                    </a:cubicBezTo>
                    <a:cubicBezTo>
                      <a:pt x="890" y="16265"/>
                      <a:pt x="889" y="16255"/>
                      <a:pt x="890" y="16243"/>
                    </a:cubicBezTo>
                    <a:cubicBezTo>
                      <a:pt x="894" y="16211"/>
                      <a:pt x="896" y="16167"/>
                      <a:pt x="899" y="16110"/>
                    </a:cubicBezTo>
                    <a:cubicBezTo>
                      <a:pt x="902" y="16053"/>
                      <a:pt x="903" y="15985"/>
                      <a:pt x="903" y="15905"/>
                    </a:cubicBezTo>
                    <a:cubicBezTo>
                      <a:pt x="903" y="15769"/>
                      <a:pt x="897" y="15648"/>
                      <a:pt x="887" y="15545"/>
                    </a:cubicBezTo>
                    <a:cubicBezTo>
                      <a:pt x="876" y="15442"/>
                      <a:pt x="861" y="15364"/>
                      <a:pt x="842" y="15306"/>
                    </a:cubicBezTo>
                    <a:cubicBezTo>
                      <a:pt x="823" y="15248"/>
                      <a:pt x="799" y="15219"/>
                      <a:pt x="773" y="15219"/>
                    </a:cubicBezTo>
                    <a:cubicBezTo>
                      <a:pt x="757" y="15219"/>
                      <a:pt x="742" y="15233"/>
                      <a:pt x="727" y="15260"/>
                    </a:cubicBezTo>
                    <a:cubicBezTo>
                      <a:pt x="713" y="15287"/>
                      <a:pt x="700" y="15323"/>
                      <a:pt x="689" y="15370"/>
                    </a:cubicBezTo>
                    <a:cubicBezTo>
                      <a:pt x="678" y="15418"/>
                      <a:pt x="670" y="15474"/>
                      <a:pt x="663" y="15536"/>
                    </a:cubicBezTo>
                    <a:cubicBezTo>
                      <a:pt x="657" y="15598"/>
                      <a:pt x="654" y="15663"/>
                      <a:pt x="654" y="15733"/>
                    </a:cubicBezTo>
                    <a:cubicBezTo>
                      <a:pt x="654" y="15774"/>
                      <a:pt x="655" y="15808"/>
                      <a:pt x="656" y="15837"/>
                    </a:cubicBezTo>
                    <a:cubicBezTo>
                      <a:pt x="658" y="15865"/>
                      <a:pt x="659" y="15891"/>
                      <a:pt x="661" y="15917"/>
                    </a:cubicBezTo>
                    <a:cubicBezTo>
                      <a:pt x="663" y="15943"/>
                      <a:pt x="664" y="15974"/>
                      <a:pt x="664" y="16007"/>
                    </a:cubicBezTo>
                    <a:cubicBezTo>
                      <a:pt x="664" y="16043"/>
                      <a:pt x="663" y="16076"/>
                      <a:pt x="660" y="16110"/>
                    </a:cubicBezTo>
                    <a:cubicBezTo>
                      <a:pt x="657" y="16133"/>
                      <a:pt x="655" y="16152"/>
                      <a:pt x="651" y="16170"/>
                    </a:cubicBezTo>
                    <a:cubicBezTo>
                      <a:pt x="658" y="16185"/>
                      <a:pt x="665" y="16199"/>
                      <a:pt x="672" y="16213"/>
                    </a:cubicBezTo>
                    <a:cubicBezTo>
                      <a:pt x="674" y="16204"/>
                      <a:pt x="676" y="16196"/>
                      <a:pt x="678" y="16186"/>
                    </a:cubicBezTo>
                    <a:cubicBezTo>
                      <a:pt x="682" y="16162"/>
                      <a:pt x="685" y="16132"/>
                      <a:pt x="687" y="16101"/>
                    </a:cubicBezTo>
                    <a:cubicBezTo>
                      <a:pt x="688" y="16089"/>
                      <a:pt x="690" y="16081"/>
                      <a:pt x="692" y="16075"/>
                    </a:cubicBezTo>
                    <a:cubicBezTo>
                      <a:pt x="693" y="16073"/>
                      <a:pt x="694" y="16071"/>
                      <a:pt x="695" y="16071"/>
                    </a:cubicBezTo>
                    <a:cubicBezTo>
                      <a:pt x="696" y="16070"/>
                      <a:pt x="698" y="16072"/>
                      <a:pt x="699" y="16073"/>
                    </a:cubicBezTo>
                    <a:cubicBezTo>
                      <a:pt x="702" y="16077"/>
                      <a:pt x="703" y="16084"/>
                      <a:pt x="704" y="16094"/>
                    </a:cubicBezTo>
                    <a:cubicBezTo>
                      <a:pt x="705" y="16104"/>
                      <a:pt x="706" y="16116"/>
                      <a:pt x="705" y="16126"/>
                    </a:cubicBezTo>
                    <a:cubicBezTo>
                      <a:pt x="703" y="16151"/>
                      <a:pt x="701" y="16175"/>
                      <a:pt x="697" y="16202"/>
                    </a:cubicBezTo>
                    <a:cubicBezTo>
                      <a:pt x="694" y="16220"/>
                      <a:pt x="692" y="16237"/>
                      <a:pt x="689" y="16252"/>
                    </a:cubicBezTo>
                    <a:cubicBezTo>
                      <a:pt x="695" y="16265"/>
                      <a:pt x="701" y="16281"/>
                      <a:pt x="708" y="16294"/>
                    </a:cubicBezTo>
                    <a:cubicBezTo>
                      <a:pt x="713" y="16266"/>
                      <a:pt x="717" y="16234"/>
                      <a:pt x="720" y="16200"/>
                    </a:cubicBezTo>
                    <a:cubicBezTo>
                      <a:pt x="726" y="16139"/>
                      <a:pt x="730" y="16073"/>
                      <a:pt x="729" y="16002"/>
                    </a:cubicBezTo>
                    <a:cubicBezTo>
                      <a:pt x="729" y="15969"/>
                      <a:pt x="728" y="15936"/>
                      <a:pt x="727" y="15903"/>
                    </a:cubicBezTo>
                    <a:cubicBezTo>
                      <a:pt x="725" y="15871"/>
                      <a:pt x="723" y="15840"/>
                      <a:pt x="721" y="15809"/>
                    </a:cubicBezTo>
                    <a:cubicBezTo>
                      <a:pt x="720" y="15778"/>
                      <a:pt x="719" y="15749"/>
                      <a:pt x="719" y="15722"/>
                    </a:cubicBezTo>
                    <a:cubicBezTo>
                      <a:pt x="719" y="15677"/>
                      <a:pt x="721" y="15638"/>
                      <a:pt x="726" y="15605"/>
                    </a:cubicBezTo>
                    <a:cubicBezTo>
                      <a:pt x="731" y="15571"/>
                      <a:pt x="738" y="15545"/>
                      <a:pt x="746" y="15526"/>
                    </a:cubicBezTo>
                    <a:cubicBezTo>
                      <a:pt x="754" y="15508"/>
                      <a:pt x="763" y="15497"/>
                      <a:pt x="774" y="15497"/>
                    </a:cubicBezTo>
                    <a:cubicBezTo>
                      <a:pt x="789" y="15497"/>
                      <a:pt x="802" y="15518"/>
                      <a:pt x="811" y="15556"/>
                    </a:cubicBezTo>
                    <a:cubicBezTo>
                      <a:pt x="820" y="15595"/>
                      <a:pt x="826" y="15645"/>
                      <a:pt x="830" y="15710"/>
                    </a:cubicBezTo>
                    <a:cubicBezTo>
                      <a:pt x="834" y="15775"/>
                      <a:pt x="836" y="15848"/>
                      <a:pt x="836" y="15928"/>
                    </a:cubicBezTo>
                    <a:cubicBezTo>
                      <a:pt x="836" y="16011"/>
                      <a:pt x="835" y="16091"/>
                      <a:pt x="830" y="16165"/>
                    </a:cubicBezTo>
                    <a:cubicBezTo>
                      <a:pt x="826" y="16239"/>
                      <a:pt x="820" y="16304"/>
                      <a:pt x="813" y="16363"/>
                    </a:cubicBezTo>
                    <a:cubicBezTo>
                      <a:pt x="809" y="16395"/>
                      <a:pt x="804" y="16423"/>
                      <a:pt x="800" y="16448"/>
                    </a:cubicBezTo>
                    <a:cubicBezTo>
                      <a:pt x="915" y="16621"/>
                      <a:pt x="1038" y="16711"/>
                      <a:pt x="1170" y="16719"/>
                    </a:cubicBezTo>
                    <a:lnTo>
                      <a:pt x="1170" y="16558"/>
                    </a:lnTo>
                    <a:lnTo>
                      <a:pt x="1026" y="16558"/>
                    </a:lnTo>
                    <a:cubicBezTo>
                      <a:pt x="1010" y="16558"/>
                      <a:pt x="997" y="16540"/>
                      <a:pt x="988" y="16500"/>
                    </a:cubicBezTo>
                    <a:cubicBezTo>
                      <a:pt x="979" y="16461"/>
                      <a:pt x="974" y="16407"/>
                      <a:pt x="974" y="16337"/>
                    </a:cubicBezTo>
                    <a:lnTo>
                      <a:pt x="974" y="15182"/>
                    </a:lnTo>
                    <a:cubicBezTo>
                      <a:pt x="974" y="15113"/>
                      <a:pt x="979" y="15056"/>
                      <a:pt x="988" y="15017"/>
                    </a:cubicBezTo>
                    <a:cubicBezTo>
                      <a:pt x="997" y="14977"/>
                      <a:pt x="1010" y="14959"/>
                      <a:pt x="1026" y="14959"/>
                    </a:cubicBezTo>
                    <a:lnTo>
                      <a:pt x="1456" y="14959"/>
                    </a:lnTo>
                    <a:cubicBezTo>
                      <a:pt x="1472" y="14959"/>
                      <a:pt x="1485" y="14977"/>
                      <a:pt x="1494" y="15017"/>
                    </a:cubicBezTo>
                    <a:cubicBezTo>
                      <a:pt x="1503" y="15056"/>
                      <a:pt x="1508" y="15113"/>
                      <a:pt x="1508" y="15182"/>
                    </a:cubicBezTo>
                    <a:lnTo>
                      <a:pt x="1508" y="15419"/>
                    </a:lnTo>
                    <a:lnTo>
                      <a:pt x="1637" y="15419"/>
                    </a:lnTo>
                    <a:cubicBezTo>
                      <a:pt x="1657" y="15419"/>
                      <a:pt x="1671" y="15438"/>
                      <a:pt x="1680" y="15478"/>
                    </a:cubicBezTo>
                    <a:cubicBezTo>
                      <a:pt x="1690" y="15519"/>
                      <a:pt x="1694" y="15582"/>
                      <a:pt x="1694" y="15667"/>
                    </a:cubicBezTo>
                    <a:lnTo>
                      <a:pt x="1694" y="16124"/>
                    </a:lnTo>
                    <a:cubicBezTo>
                      <a:pt x="1774" y="15903"/>
                      <a:pt x="1845" y="15623"/>
                      <a:pt x="1908" y="15281"/>
                    </a:cubicBezTo>
                    <a:lnTo>
                      <a:pt x="1908" y="16409"/>
                    </a:lnTo>
                    <a:lnTo>
                      <a:pt x="2743" y="16409"/>
                    </a:lnTo>
                    <a:lnTo>
                      <a:pt x="2743" y="15947"/>
                    </a:lnTo>
                    <a:lnTo>
                      <a:pt x="2581" y="15947"/>
                    </a:lnTo>
                    <a:cubicBezTo>
                      <a:pt x="2566" y="15947"/>
                      <a:pt x="2552" y="15937"/>
                      <a:pt x="2539" y="15915"/>
                    </a:cubicBezTo>
                    <a:cubicBezTo>
                      <a:pt x="2525" y="15892"/>
                      <a:pt x="2514" y="15861"/>
                      <a:pt x="2504" y="15823"/>
                    </a:cubicBezTo>
                    <a:cubicBezTo>
                      <a:pt x="2494" y="15784"/>
                      <a:pt x="2487" y="15740"/>
                      <a:pt x="2481" y="15690"/>
                    </a:cubicBezTo>
                    <a:cubicBezTo>
                      <a:pt x="2476" y="15639"/>
                      <a:pt x="2473" y="15586"/>
                      <a:pt x="2473" y="15529"/>
                    </a:cubicBezTo>
                    <a:cubicBezTo>
                      <a:pt x="2473" y="15466"/>
                      <a:pt x="2476" y="15407"/>
                      <a:pt x="2481" y="15354"/>
                    </a:cubicBezTo>
                    <a:cubicBezTo>
                      <a:pt x="2487" y="15301"/>
                      <a:pt x="2494" y="15256"/>
                      <a:pt x="2504" y="15221"/>
                    </a:cubicBezTo>
                    <a:cubicBezTo>
                      <a:pt x="2514" y="15186"/>
                      <a:pt x="2525" y="15164"/>
                      <a:pt x="2539" y="15154"/>
                    </a:cubicBezTo>
                    <a:cubicBezTo>
                      <a:pt x="2539" y="15100"/>
                      <a:pt x="2542" y="15051"/>
                      <a:pt x="2548" y="15007"/>
                    </a:cubicBezTo>
                    <a:cubicBezTo>
                      <a:pt x="2553" y="14964"/>
                      <a:pt x="2561" y="14928"/>
                      <a:pt x="2570" y="14899"/>
                    </a:cubicBezTo>
                    <a:cubicBezTo>
                      <a:pt x="2579" y="14871"/>
                      <a:pt x="2589" y="14852"/>
                      <a:pt x="2600" y="14842"/>
                    </a:cubicBezTo>
                    <a:cubicBezTo>
                      <a:pt x="2611" y="14832"/>
                      <a:pt x="2622" y="14833"/>
                      <a:pt x="2633" y="14847"/>
                    </a:cubicBezTo>
                    <a:cubicBezTo>
                      <a:pt x="2640" y="14801"/>
                      <a:pt x="2648" y="14760"/>
                      <a:pt x="2658" y="14722"/>
                    </a:cubicBezTo>
                    <a:cubicBezTo>
                      <a:pt x="2669" y="14685"/>
                      <a:pt x="2681" y="14655"/>
                      <a:pt x="2694" y="14633"/>
                    </a:cubicBezTo>
                    <a:cubicBezTo>
                      <a:pt x="2707" y="14610"/>
                      <a:pt x="2722" y="14598"/>
                      <a:pt x="2738" y="14598"/>
                    </a:cubicBezTo>
                    <a:cubicBezTo>
                      <a:pt x="2740" y="14598"/>
                      <a:pt x="2741" y="14600"/>
                      <a:pt x="2743" y="14601"/>
                    </a:cubicBezTo>
                    <a:lnTo>
                      <a:pt x="2743" y="14516"/>
                    </a:lnTo>
                    <a:cubicBezTo>
                      <a:pt x="2740" y="14513"/>
                      <a:pt x="2736" y="14509"/>
                      <a:pt x="2733" y="14504"/>
                    </a:cubicBezTo>
                    <a:cubicBezTo>
                      <a:pt x="2730" y="14501"/>
                      <a:pt x="2728" y="14499"/>
                      <a:pt x="2726" y="14493"/>
                    </a:cubicBezTo>
                    <a:cubicBezTo>
                      <a:pt x="2723" y="14486"/>
                      <a:pt x="2722" y="14476"/>
                      <a:pt x="2721" y="14465"/>
                    </a:cubicBezTo>
                    <a:cubicBezTo>
                      <a:pt x="2720" y="14455"/>
                      <a:pt x="2720" y="14443"/>
                      <a:pt x="2721" y="14431"/>
                    </a:cubicBezTo>
                    <a:cubicBezTo>
                      <a:pt x="2722" y="14417"/>
                      <a:pt x="2723" y="14405"/>
                      <a:pt x="2725" y="14399"/>
                    </a:cubicBezTo>
                    <a:cubicBezTo>
                      <a:pt x="2727" y="14392"/>
                      <a:pt x="2729" y="14391"/>
                      <a:pt x="2733" y="14392"/>
                    </a:cubicBezTo>
                    <a:cubicBezTo>
                      <a:pt x="2733" y="14392"/>
                      <a:pt x="2734" y="14391"/>
                      <a:pt x="2735" y="14392"/>
                    </a:cubicBezTo>
                    <a:cubicBezTo>
                      <a:pt x="2736" y="14392"/>
                      <a:pt x="2737" y="14393"/>
                      <a:pt x="2738" y="14394"/>
                    </a:cubicBezTo>
                    <a:cubicBezTo>
                      <a:pt x="2740" y="14396"/>
                      <a:pt x="2741" y="14398"/>
                      <a:pt x="2743" y="14399"/>
                    </a:cubicBezTo>
                    <a:lnTo>
                      <a:pt x="2743" y="13018"/>
                    </a:lnTo>
                    <a:cubicBezTo>
                      <a:pt x="2742" y="13018"/>
                      <a:pt x="2741" y="13019"/>
                      <a:pt x="2740" y="13018"/>
                    </a:cubicBezTo>
                    <a:cubicBezTo>
                      <a:pt x="2739" y="13017"/>
                      <a:pt x="2738" y="13017"/>
                      <a:pt x="2736" y="13016"/>
                    </a:cubicBezTo>
                    <a:cubicBezTo>
                      <a:pt x="2722" y="13003"/>
                      <a:pt x="2711" y="13008"/>
                      <a:pt x="2703" y="13030"/>
                    </a:cubicBezTo>
                    <a:cubicBezTo>
                      <a:pt x="2696" y="13052"/>
                      <a:pt x="2689" y="13096"/>
                      <a:pt x="2685" y="13163"/>
                    </a:cubicBezTo>
                    <a:lnTo>
                      <a:pt x="2669" y="13404"/>
                    </a:lnTo>
                    <a:cubicBezTo>
                      <a:pt x="2665" y="13465"/>
                      <a:pt x="2659" y="13510"/>
                      <a:pt x="2649" y="13535"/>
                    </a:cubicBezTo>
                    <a:cubicBezTo>
                      <a:pt x="2640" y="13560"/>
                      <a:pt x="2629" y="13566"/>
                      <a:pt x="2615" y="13556"/>
                    </a:cubicBezTo>
                    <a:cubicBezTo>
                      <a:pt x="2615" y="13555"/>
                      <a:pt x="2615" y="13557"/>
                      <a:pt x="2615" y="13558"/>
                    </a:cubicBezTo>
                    <a:cubicBezTo>
                      <a:pt x="2615" y="13559"/>
                      <a:pt x="2615" y="13560"/>
                      <a:pt x="2615" y="13560"/>
                    </a:cubicBezTo>
                    <a:cubicBezTo>
                      <a:pt x="2628" y="13581"/>
                      <a:pt x="2637" y="13612"/>
                      <a:pt x="2642" y="13654"/>
                    </a:cubicBezTo>
                    <a:cubicBezTo>
                      <a:pt x="2647" y="13697"/>
                      <a:pt x="2647" y="13749"/>
                      <a:pt x="2643" y="13811"/>
                    </a:cubicBezTo>
                    <a:lnTo>
                      <a:pt x="2628" y="14052"/>
                    </a:lnTo>
                    <a:cubicBezTo>
                      <a:pt x="2623" y="14119"/>
                      <a:pt x="2623" y="14169"/>
                      <a:pt x="2627" y="14206"/>
                    </a:cubicBezTo>
                    <a:cubicBezTo>
                      <a:pt x="2631" y="14242"/>
                      <a:pt x="2639" y="14272"/>
                      <a:pt x="2653" y="14293"/>
                    </a:cubicBezTo>
                    <a:cubicBezTo>
                      <a:pt x="2654" y="14294"/>
                      <a:pt x="2656" y="14294"/>
                      <a:pt x="2656" y="14295"/>
                    </a:cubicBezTo>
                    <a:cubicBezTo>
                      <a:pt x="2657" y="14297"/>
                      <a:pt x="2658" y="14300"/>
                      <a:pt x="2658" y="14302"/>
                    </a:cubicBezTo>
                    <a:cubicBezTo>
                      <a:pt x="2664" y="14315"/>
                      <a:pt x="2666" y="14335"/>
                      <a:pt x="2664" y="14362"/>
                    </a:cubicBezTo>
                    <a:cubicBezTo>
                      <a:pt x="2664" y="14374"/>
                      <a:pt x="2662" y="14382"/>
                      <a:pt x="2660" y="14389"/>
                    </a:cubicBezTo>
                    <a:cubicBezTo>
                      <a:pt x="2658" y="14396"/>
                      <a:pt x="2656" y="14401"/>
                      <a:pt x="2653" y="14403"/>
                    </a:cubicBezTo>
                    <a:cubicBezTo>
                      <a:pt x="2650" y="14404"/>
                      <a:pt x="2647" y="14402"/>
                      <a:pt x="2645" y="14399"/>
                    </a:cubicBezTo>
                    <a:cubicBezTo>
                      <a:pt x="2622" y="14371"/>
                      <a:pt x="2607" y="14328"/>
                      <a:pt x="2599" y="14268"/>
                    </a:cubicBezTo>
                    <a:cubicBezTo>
                      <a:pt x="2592" y="14207"/>
                      <a:pt x="2591" y="14127"/>
                      <a:pt x="2597" y="14029"/>
                    </a:cubicBezTo>
                    <a:lnTo>
                      <a:pt x="2610" y="13827"/>
                    </a:lnTo>
                    <a:cubicBezTo>
                      <a:pt x="2614" y="13768"/>
                      <a:pt x="2615" y="13723"/>
                      <a:pt x="2612" y="13691"/>
                    </a:cubicBezTo>
                    <a:cubicBezTo>
                      <a:pt x="2609" y="13660"/>
                      <a:pt x="2603" y="13635"/>
                      <a:pt x="2593" y="13615"/>
                    </a:cubicBezTo>
                    <a:cubicBezTo>
                      <a:pt x="2587" y="13604"/>
                      <a:pt x="2584" y="13591"/>
                      <a:pt x="2582" y="13574"/>
                    </a:cubicBezTo>
                    <a:cubicBezTo>
                      <a:pt x="2580" y="13557"/>
                      <a:pt x="2579" y="13535"/>
                      <a:pt x="2581" y="13514"/>
                    </a:cubicBezTo>
                    <a:cubicBezTo>
                      <a:pt x="2582" y="13494"/>
                      <a:pt x="2585" y="13481"/>
                      <a:pt x="2589" y="13471"/>
                    </a:cubicBezTo>
                    <a:cubicBezTo>
                      <a:pt x="2592" y="13460"/>
                      <a:pt x="2597" y="13456"/>
                      <a:pt x="2603" y="13459"/>
                    </a:cubicBezTo>
                    <a:cubicBezTo>
                      <a:pt x="2614" y="13465"/>
                      <a:pt x="2622" y="13457"/>
                      <a:pt x="2629" y="13436"/>
                    </a:cubicBezTo>
                    <a:cubicBezTo>
                      <a:pt x="2635" y="13415"/>
                      <a:pt x="2640" y="13377"/>
                      <a:pt x="2644" y="13319"/>
                    </a:cubicBezTo>
                    <a:lnTo>
                      <a:pt x="2657" y="13112"/>
                    </a:lnTo>
                    <a:cubicBezTo>
                      <a:pt x="2663" y="13015"/>
                      <a:pt x="2673" y="12950"/>
                      <a:pt x="2687" y="12915"/>
                    </a:cubicBezTo>
                    <a:cubicBezTo>
                      <a:pt x="2694" y="12897"/>
                      <a:pt x="2701" y="12887"/>
                      <a:pt x="2710" y="12885"/>
                    </a:cubicBezTo>
                    <a:cubicBezTo>
                      <a:pt x="2719" y="12883"/>
                      <a:pt x="2729" y="12888"/>
                      <a:pt x="2740" y="12901"/>
                    </a:cubicBezTo>
                    <a:cubicBezTo>
                      <a:pt x="2741" y="12902"/>
                      <a:pt x="2742" y="12904"/>
                      <a:pt x="2743" y="12905"/>
                    </a:cubicBezTo>
                    <a:lnTo>
                      <a:pt x="2743" y="12074"/>
                    </a:lnTo>
                    <a:lnTo>
                      <a:pt x="2477" y="12396"/>
                    </a:lnTo>
                    <a:cubicBezTo>
                      <a:pt x="2453" y="12424"/>
                      <a:pt x="2434" y="12420"/>
                      <a:pt x="2419" y="12384"/>
                    </a:cubicBezTo>
                    <a:cubicBezTo>
                      <a:pt x="2404" y="12348"/>
                      <a:pt x="2393" y="12280"/>
                      <a:pt x="2387" y="12180"/>
                    </a:cubicBezTo>
                    <a:lnTo>
                      <a:pt x="2309" y="10985"/>
                    </a:lnTo>
                    <a:cubicBezTo>
                      <a:pt x="2302" y="10884"/>
                      <a:pt x="2303" y="10800"/>
                      <a:pt x="2312" y="10735"/>
                    </a:cubicBezTo>
                    <a:cubicBezTo>
                      <a:pt x="2321" y="10670"/>
                      <a:pt x="2337" y="10623"/>
                      <a:pt x="2360" y="10595"/>
                    </a:cubicBezTo>
                    <a:lnTo>
                      <a:pt x="2743" y="10133"/>
                    </a:lnTo>
                    <a:lnTo>
                      <a:pt x="2743" y="6333"/>
                    </a:lnTo>
                    <a:cubicBezTo>
                      <a:pt x="2740" y="6346"/>
                      <a:pt x="2738" y="6359"/>
                      <a:pt x="2735" y="6370"/>
                    </a:cubicBezTo>
                    <a:cubicBezTo>
                      <a:pt x="2723" y="6420"/>
                      <a:pt x="2707" y="6472"/>
                      <a:pt x="2686" y="6531"/>
                    </a:cubicBezTo>
                    <a:cubicBezTo>
                      <a:pt x="2664" y="6590"/>
                      <a:pt x="2644" y="6636"/>
                      <a:pt x="2625" y="6667"/>
                    </a:cubicBezTo>
                    <a:cubicBezTo>
                      <a:pt x="2606" y="6697"/>
                      <a:pt x="2587" y="6719"/>
                      <a:pt x="2568" y="6733"/>
                    </a:cubicBezTo>
                    <a:cubicBezTo>
                      <a:pt x="2549" y="6747"/>
                      <a:pt x="2526" y="6752"/>
                      <a:pt x="2501" y="6747"/>
                    </a:cubicBezTo>
                    <a:cubicBezTo>
                      <a:pt x="2475" y="6742"/>
                      <a:pt x="2452" y="6729"/>
                      <a:pt x="2432" y="6706"/>
                    </a:cubicBezTo>
                    <a:cubicBezTo>
                      <a:pt x="2412" y="6682"/>
                      <a:pt x="2393" y="6651"/>
                      <a:pt x="2376" y="6616"/>
                    </a:cubicBezTo>
                    <a:cubicBezTo>
                      <a:pt x="2360" y="6581"/>
                      <a:pt x="2343" y="6539"/>
                      <a:pt x="2327" y="6490"/>
                    </a:cubicBezTo>
                    <a:cubicBezTo>
                      <a:pt x="2312" y="6440"/>
                      <a:pt x="2296" y="6381"/>
                      <a:pt x="2281" y="6311"/>
                    </a:cubicBezTo>
                    <a:cubicBezTo>
                      <a:pt x="2266" y="6240"/>
                      <a:pt x="2253" y="6176"/>
                      <a:pt x="2245" y="6118"/>
                    </a:cubicBezTo>
                    <a:cubicBezTo>
                      <a:pt x="2236" y="6059"/>
                      <a:pt x="2227" y="5984"/>
                      <a:pt x="2219" y="5892"/>
                    </a:cubicBezTo>
                    <a:cubicBezTo>
                      <a:pt x="2210" y="5801"/>
                      <a:pt x="2204" y="5708"/>
                      <a:pt x="2200" y="5617"/>
                    </a:cubicBezTo>
                    <a:cubicBezTo>
                      <a:pt x="2196" y="5525"/>
                      <a:pt x="2195" y="5433"/>
                      <a:pt x="2195" y="5341"/>
                    </a:cubicBezTo>
                    <a:cubicBezTo>
                      <a:pt x="2196" y="5250"/>
                      <a:pt x="2199" y="5155"/>
                      <a:pt x="2204" y="5056"/>
                    </a:cubicBezTo>
                    <a:cubicBezTo>
                      <a:pt x="2210" y="4958"/>
                      <a:pt x="2217" y="4865"/>
                      <a:pt x="2227" y="4778"/>
                    </a:cubicBezTo>
                    <a:cubicBezTo>
                      <a:pt x="2237" y="4691"/>
                      <a:pt x="2248" y="4614"/>
                      <a:pt x="2260" y="4546"/>
                    </a:cubicBezTo>
                    <a:cubicBezTo>
                      <a:pt x="2272" y="4478"/>
                      <a:pt x="2285" y="4414"/>
                      <a:pt x="2301" y="4353"/>
                    </a:cubicBezTo>
                    <a:cubicBezTo>
                      <a:pt x="2317" y="4292"/>
                      <a:pt x="2335" y="4235"/>
                      <a:pt x="2356" y="4183"/>
                    </a:cubicBezTo>
                    <a:cubicBezTo>
                      <a:pt x="2377" y="4132"/>
                      <a:pt x="2395" y="4094"/>
                      <a:pt x="2411" y="4071"/>
                    </a:cubicBezTo>
                    <a:cubicBezTo>
                      <a:pt x="2427" y="4047"/>
                      <a:pt x="2446" y="4027"/>
                      <a:pt x="2469" y="4013"/>
                    </a:cubicBezTo>
                    <a:cubicBezTo>
                      <a:pt x="2483" y="4005"/>
                      <a:pt x="2497" y="4002"/>
                      <a:pt x="2511" y="4002"/>
                    </a:cubicBezTo>
                    <a:cubicBezTo>
                      <a:pt x="2520" y="4002"/>
                      <a:pt x="2529" y="4002"/>
                      <a:pt x="2537" y="4004"/>
                    </a:cubicBezTo>
                    <a:cubicBezTo>
                      <a:pt x="2559" y="4011"/>
                      <a:pt x="2580" y="4027"/>
                      <a:pt x="2600" y="4050"/>
                    </a:cubicBezTo>
                    <a:cubicBezTo>
                      <a:pt x="2619" y="4074"/>
                      <a:pt x="2638" y="4104"/>
                      <a:pt x="2655" y="4142"/>
                    </a:cubicBezTo>
                    <a:cubicBezTo>
                      <a:pt x="2673" y="4180"/>
                      <a:pt x="2689" y="4219"/>
                      <a:pt x="2703" y="4264"/>
                    </a:cubicBezTo>
                    <a:cubicBezTo>
                      <a:pt x="2716" y="4305"/>
                      <a:pt x="2729" y="4360"/>
                      <a:pt x="2743" y="4425"/>
                    </a:cubicBezTo>
                    <a:lnTo>
                      <a:pt x="2743" y="3471"/>
                    </a:lnTo>
                    <a:cubicBezTo>
                      <a:pt x="2740" y="3476"/>
                      <a:pt x="2737" y="3478"/>
                      <a:pt x="2734" y="3476"/>
                    </a:cubicBezTo>
                    <a:cubicBezTo>
                      <a:pt x="2729" y="3472"/>
                      <a:pt x="2726" y="3460"/>
                      <a:pt x="2724" y="3441"/>
                    </a:cubicBezTo>
                    <a:cubicBezTo>
                      <a:pt x="2721" y="3423"/>
                      <a:pt x="2721" y="3404"/>
                      <a:pt x="2722" y="3384"/>
                    </a:cubicBezTo>
                    <a:cubicBezTo>
                      <a:pt x="2724" y="3364"/>
                      <a:pt x="2727" y="3351"/>
                      <a:pt x="2731" y="3340"/>
                    </a:cubicBezTo>
                    <a:lnTo>
                      <a:pt x="2743" y="3308"/>
                    </a:lnTo>
                    <a:lnTo>
                      <a:pt x="2743" y="3265"/>
                    </a:lnTo>
                    <a:lnTo>
                      <a:pt x="2722" y="3209"/>
                    </a:lnTo>
                    <a:cubicBezTo>
                      <a:pt x="2717" y="3198"/>
                      <a:pt x="2714" y="3184"/>
                      <a:pt x="2712" y="3163"/>
                    </a:cubicBezTo>
                    <a:cubicBezTo>
                      <a:pt x="2711" y="3143"/>
                      <a:pt x="2711" y="3123"/>
                      <a:pt x="2714" y="3106"/>
                    </a:cubicBezTo>
                    <a:cubicBezTo>
                      <a:pt x="2717" y="3089"/>
                      <a:pt x="2720" y="3079"/>
                      <a:pt x="2725" y="3074"/>
                    </a:cubicBezTo>
                    <a:cubicBezTo>
                      <a:pt x="2726" y="3073"/>
                      <a:pt x="2727" y="3072"/>
                      <a:pt x="2728" y="3072"/>
                    </a:cubicBezTo>
                    <a:cubicBezTo>
                      <a:pt x="2731" y="3071"/>
                      <a:pt x="2735" y="3075"/>
                      <a:pt x="2738" y="3083"/>
                    </a:cubicBezTo>
                    <a:lnTo>
                      <a:pt x="2743" y="3095"/>
                    </a:lnTo>
                    <a:lnTo>
                      <a:pt x="2743" y="2601"/>
                    </a:lnTo>
                    <a:lnTo>
                      <a:pt x="2733" y="2628"/>
                    </a:lnTo>
                    <a:cubicBezTo>
                      <a:pt x="2729" y="2639"/>
                      <a:pt x="2724" y="2642"/>
                      <a:pt x="2720" y="2637"/>
                    </a:cubicBezTo>
                    <a:cubicBezTo>
                      <a:pt x="2715" y="2633"/>
                      <a:pt x="2712" y="2620"/>
                      <a:pt x="2709" y="2603"/>
                    </a:cubicBezTo>
                    <a:cubicBezTo>
                      <a:pt x="2706" y="2586"/>
                      <a:pt x="2706" y="2568"/>
                      <a:pt x="2708" y="2548"/>
                    </a:cubicBezTo>
                    <a:cubicBezTo>
                      <a:pt x="2709" y="2527"/>
                      <a:pt x="2712" y="2511"/>
                      <a:pt x="2717" y="2500"/>
                    </a:cubicBezTo>
                    <a:lnTo>
                      <a:pt x="2743" y="2435"/>
                    </a:lnTo>
                    <a:lnTo>
                      <a:pt x="2743" y="2392"/>
                    </a:lnTo>
                    <a:lnTo>
                      <a:pt x="2718" y="2332"/>
                    </a:lnTo>
                    <a:cubicBezTo>
                      <a:pt x="2715" y="2324"/>
                      <a:pt x="2712" y="2312"/>
                      <a:pt x="2710" y="2300"/>
                    </a:cubicBezTo>
                    <a:cubicBezTo>
                      <a:pt x="2708" y="2287"/>
                      <a:pt x="2708" y="2274"/>
                      <a:pt x="2708" y="2261"/>
                    </a:cubicBezTo>
                    <a:cubicBezTo>
                      <a:pt x="2707" y="2247"/>
                      <a:pt x="2708" y="2234"/>
                      <a:pt x="2710" y="2222"/>
                    </a:cubicBezTo>
                    <a:cubicBezTo>
                      <a:pt x="2713" y="2204"/>
                      <a:pt x="2716" y="2195"/>
                      <a:pt x="2721" y="2192"/>
                    </a:cubicBezTo>
                    <a:cubicBezTo>
                      <a:pt x="2725" y="2188"/>
                      <a:pt x="2730" y="2193"/>
                      <a:pt x="2734" y="2203"/>
                    </a:cubicBezTo>
                    <a:lnTo>
                      <a:pt x="2743" y="2226"/>
                    </a:lnTo>
                    <a:lnTo>
                      <a:pt x="2743" y="1852"/>
                    </a:lnTo>
                    <a:lnTo>
                      <a:pt x="2376" y="1363"/>
                    </a:lnTo>
                    <a:cubicBezTo>
                      <a:pt x="2372" y="1357"/>
                      <a:pt x="2369" y="1347"/>
                      <a:pt x="2367" y="1330"/>
                    </a:cubicBezTo>
                    <a:cubicBezTo>
                      <a:pt x="2365" y="1314"/>
                      <a:pt x="2364" y="1296"/>
                      <a:pt x="2365" y="1278"/>
                    </a:cubicBezTo>
                    <a:cubicBezTo>
                      <a:pt x="2367" y="1259"/>
                      <a:pt x="2370" y="1245"/>
                      <a:pt x="2374" y="1236"/>
                    </a:cubicBezTo>
                    <a:cubicBezTo>
                      <a:pt x="2376" y="1232"/>
                      <a:pt x="2378" y="1230"/>
                      <a:pt x="2380" y="1229"/>
                    </a:cubicBezTo>
                    <a:cubicBezTo>
                      <a:pt x="2382" y="1228"/>
                      <a:pt x="2383" y="1229"/>
                      <a:pt x="2385" y="1232"/>
                    </a:cubicBezTo>
                    <a:lnTo>
                      <a:pt x="2743" y="1709"/>
                    </a:lnTo>
                    <a:lnTo>
                      <a:pt x="2743" y="1560"/>
                    </a:lnTo>
                    <a:lnTo>
                      <a:pt x="2727" y="1537"/>
                    </a:lnTo>
                    <a:cubicBezTo>
                      <a:pt x="2721" y="1530"/>
                      <a:pt x="2717" y="1518"/>
                      <a:pt x="2715" y="1500"/>
                    </a:cubicBezTo>
                    <a:cubicBezTo>
                      <a:pt x="2713" y="1483"/>
                      <a:pt x="2713" y="1464"/>
                      <a:pt x="2714" y="1441"/>
                    </a:cubicBezTo>
                    <a:lnTo>
                      <a:pt x="2743" y="1032"/>
                    </a:lnTo>
                    <a:lnTo>
                      <a:pt x="2743" y="669"/>
                    </a:lnTo>
                    <a:lnTo>
                      <a:pt x="2690" y="1409"/>
                    </a:lnTo>
                    <a:cubicBezTo>
                      <a:pt x="2689" y="1432"/>
                      <a:pt x="2686" y="1446"/>
                      <a:pt x="2682" y="1454"/>
                    </a:cubicBezTo>
                    <a:cubicBezTo>
                      <a:pt x="2678" y="1463"/>
                      <a:pt x="2673" y="1464"/>
                      <a:pt x="2668" y="1457"/>
                    </a:cubicBezTo>
                    <a:lnTo>
                      <a:pt x="2623" y="1399"/>
                    </a:lnTo>
                    <a:cubicBezTo>
                      <a:pt x="2618" y="1392"/>
                      <a:pt x="2614" y="1380"/>
                      <a:pt x="2612" y="1363"/>
                    </a:cubicBezTo>
                    <a:cubicBezTo>
                      <a:pt x="2609" y="1345"/>
                      <a:pt x="2609" y="1326"/>
                      <a:pt x="2610" y="1303"/>
                    </a:cubicBezTo>
                    <a:lnTo>
                      <a:pt x="2677" y="382"/>
                    </a:lnTo>
                    <a:cubicBezTo>
                      <a:pt x="2678" y="359"/>
                      <a:pt x="2681" y="342"/>
                      <a:pt x="2685" y="333"/>
                    </a:cubicBezTo>
                    <a:cubicBezTo>
                      <a:pt x="2687" y="329"/>
                      <a:pt x="2690" y="327"/>
                      <a:pt x="2692" y="327"/>
                    </a:cubicBezTo>
                    <a:cubicBezTo>
                      <a:pt x="2694" y="326"/>
                      <a:pt x="2697" y="328"/>
                      <a:pt x="2700" y="331"/>
                    </a:cubicBezTo>
                    <a:lnTo>
                      <a:pt x="2743" y="391"/>
                    </a:lnTo>
                    <a:lnTo>
                      <a:pt x="2743" y="0"/>
                    </a:lnTo>
                    <a:lnTo>
                      <a:pt x="2602" y="0"/>
                    </a:lnTo>
                    <a:cubicBezTo>
                      <a:pt x="2604" y="0"/>
                      <a:pt x="2607" y="4"/>
                      <a:pt x="2609" y="7"/>
                    </a:cubicBezTo>
                    <a:lnTo>
                      <a:pt x="2654" y="65"/>
                    </a:lnTo>
                    <a:cubicBezTo>
                      <a:pt x="2659" y="72"/>
                      <a:pt x="2663" y="84"/>
                      <a:pt x="2665" y="101"/>
                    </a:cubicBezTo>
                    <a:cubicBezTo>
                      <a:pt x="2668" y="119"/>
                      <a:pt x="2668" y="138"/>
                      <a:pt x="2666" y="161"/>
                    </a:cubicBezTo>
                    <a:lnTo>
                      <a:pt x="2587" y="1271"/>
                    </a:lnTo>
                    <a:cubicBezTo>
                      <a:pt x="2585" y="1294"/>
                      <a:pt x="2583" y="1310"/>
                      <a:pt x="2578" y="1319"/>
                    </a:cubicBezTo>
                    <a:cubicBezTo>
                      <a:pt x="2574" y="1328"/>
                      <a:pt x="2569" y="1329"/>
                      <a:pt x="2564" y="1321"/>
                    </a:cubicBezTo>
                    <a:lnTo>
                      <a:pt x="2519" y="1261"/>
                    </a:lnTo>
                    <a:cubicBezTo>
                      <a:pt x="2514" y="1254"/>
                      <a:pt x="2510" y="1242"/>
                      <a:pt x="2508" y="1225"/>
                    </a:cubicBezTo>
                    <a:cubicBezTo>
                      <a:pt x="2506" y="1208"/>
                      <a:pt x="2505" y="1186"/>
                      <a:pt x="2507" y="1163"/>
                    </a:cubicBezTo>
                    <a:lnTo>
                      <a:pt x="2586" y="56"/>
                    </a:lnTo>
                    <a:cubicBezTo>
                      <a:pt x="2588" y="32"/>
                      <a:pt x="2591" y="16"/>
                      <a:pt x="2595" y="7"/>
                    </a:cubicBezTo>
                    <a:cubicBezTo>
                      <a:pt x="2597" y="3"/>
                      <a:pt x="2600" y="1"/>
                      <a:pt x="2602" y="0"/>
                    </a:cubicBezTo>
                    <a:lnTo>
                      <a:pt x="1908" y="0"/>
                    </a:lnTo>
                    <a:close/>
                    <a:moveTo>
                      <a:pt x="9343" y="0"/>
                    </a:moveTo>
                    <a:lnTo>
                      <a:pt x="9343" y="16477"/>
                    </a:lnTo>
                    <a:lnTo>
                      <a:pt x="10176" y="16477"/>
                    </a:lnTo>
                    <a:lnTo>
                      <a:pt x="10176" y="0"/>
                    </a:lnTo>
                    <a:lnTo>
                      <a:pt x="9343" y="0"/>
                    </a:lnTo>
                    <a:close/>
                    <a:moveTo>
                      <a:pt x="2283" y="122"/>
                    </a:moveTo>
                    <a:cubicBezTo>
                      <a:pt x="2295" y="122"/>
                      <a:pt x="2307" y="128"/>
                      <a:pt x="2318" y="143"/>
                    </a:cubicBezTo>
                    <a:cubicBezTo>
                      <a:pt x="2330" y="158"/>
                      <a:pt x="2340" y="179"/>
                      <a:pt x="2349" y="205"/>
                    </a:cubicBezTo>
                    <a:cubicBezTo>
                      <a:pt x="2359" y="230"/>
                      <a:pt x="2366" y="259"/>
                      <a:pt x="2372" y="292"/>
                    </a:cubicBezTo>
                    <a:cubicBezTo>
                      <a:pt x="2373" y="295"/>
                      <a:pt x="2373" y="298"/>
                      <a:pt x="2373" y="301"/>
                    </a:cubicBezTo>
                    <a:cubicBezTo>
                      <a:pt x="2373" y="305"/>
                      <a:pt x="2373" y="307"/>
                      <a:pt x="2372" y="310"/>
                    </a:cubicBezTo>
                    <a:lnTo>
                      <a:pt x="2361" y="356"/>
                    </a:lnTo>
                    <a:cubicBezTo>
                      <a:pt x="2361" y="360"/>
                      <a:pt x="2360" y="363"/>
                      <a:pt x="2359" y="363"/>
                    </a:cubicBezTo>
                    <a:cubicBezTo>
                      <a:pt x="2358" y="363"/>
                      <a:pt x="2357" y="362"/>
                      <a:pt x="2356" y="359"/>
                    </a:cubicBezTo>
                    <a:cubicBezTo>
                      <a:pt x="2347" y="315"/>
                      <a:pt x="2336" y="281"/>
                      <a:pt x="2323" y="258"/>
                    </a:cubicBezTo>
                    <a:cubicBezTo>
                      <a:pt x="2311" y="235"/>
                      <a:pt x="2297" y="223"/>
                      <a:pt x="2283" y="223"/>
                    </a:cubicBezTo>
                    <a:cubicBezTo>
                      <a:pt x="2269" y="223"/>
                      <a:pt x="2255" y="235"/>
                      <a:pt x="2243" y="258"/>
                    </a:cubicBezTo>
                    <a:cubicBezTo>
                      <a:pt x="2230" y="281"/>
                      <a:pt x="2219" y="312"/>
                      <a:pt x="2210" y="356"/>
                    </a:cubicBezTo>
                    <a:cubicBezTo>
                      <a:pt x="2209" y="360"/>
                      <a:pt x="2208" y="363"/>
                      <a:pt x="2207" y="363"/>
                    </a:cubicBezTo>
                    <a:cubicBezTo>
                      <a:pt x="2206" y="363"/>
                      <a:pt x="2206" y="362"/>
                      <a:pt x="2205" y="359"/>
                    </a:cubicBezTo>
                    <a:lnTo>
                      <a:pt x="2194" y="310"/>
                    </a:lnTo>
                    <a:cubicBezTo>
                      <a:pt x="2193" y="307"/>
                      <a:pt x="2192" y="305"/>
                      <a:pt x="2192" y="301"/>
                    </a:cubicBezTo>
                    <a:cubicBezTo>
                      <a:pt x="2192" y="298"/>
                      <a:pt x="2193" y="295"/>
                      <a:pt x="2194" y="292"/>
                    </a:cubicBezTo>
                    <a:cubicBezTo>
                      <a:pt x="2200" y="259"/>
                      <a:pt x="2207" y="231"/>
                      <a:pt x="2216" y="205"/>
                    </a:cubicBezTo>
                    <a:cubicBezTo>
                      <a:pt x="2226" y="179"/>
                      <a:pt x="2237" y="157"/>
                      <a:pt x="2248" y="143"/>
                    </a:cubicBezTo>
                    <a:cubicBezTo>
                      <a:pt x="2259" y="128"/>
                      <a:pt x="2271" y="122"/>
                      <a:pt x="2283" y="122"/>
                    </a:cubicBezTo>
                    <a:close/>
                    <a:moveTo>
                      <a:pt x="2093" y="177"/>
                    </a:moveTo>
                    <a:cubicBezTo>
                      <a:pt x="2090" y="176"/>
                      <a:pt x="2088" y="177"/>
                      <a:pt x="2085" y="180"/>
                    </a:cubicBezTo>
                    <a:lnTo>
                      <a:pt x="1908" y="317"/>
                    </a:lnTo>
                    <a:lnTo>
                      <a:pt x="1908" y="423"/>
                    </a:lnTo>
                    <a:cubicBezTo>
                      <a:pt x="1910" y="423"/>
                      <a:pt x="1912" y="425"/>
                      <a:pt x="1914" y="430"/>
                    </a:cubicBezTo>
                    <a:cubicBezTo>
                      <a:pt x="1917" y="437"/>
                      <a:pt x="1918" y="449"/>
                      <a:pt x="1919" y="462"/>
                    </a:cubicBezTo>
                    <a:cubicBezTo>
                      <a:pt x="1919" y="475"/>
                      <a:pt x="1919" y="486"/>
                      <a:pt x="1917" y="497"/>
                    </a:cubicBezTo>
                    <a:cubicBezTo>
                      <a:pt x="1915" y="507"/>
                      <a:pt x="1913" y="513"/>
                      <a:pt x="1910" y="515"/>
                    </a:cubicBezTo>
                    <a:cubicBezTo>
                      <a:pt x="1909" y="515"/>
                      <a:pt x="1909" y="515"/>
                      <a:pt x="1908" y="515"/>
                    </a:cubicBezTo>
                    <a:lnTo>
                      <a:pt x="1908" y="584"/>
                    </a:lnTo>
                    <a:cubicBezTo>
                      <a:pt x="1909" y="581"/>
                      <a:pt x="1911" y="576"/>
                      <a:pt x="1913" y="575"/>
                    </a:cubicBezTo>
                    <a:cubicBezTo>
                      <a:pt x="1916" y="572"/>
                      <a:pt x="1918" y="576"/>
                      <a:pt x="1921" y="584"/>
                    </a:cubicBezTo>
                    <a:cubicBezTo>
                      <a:pt x="1923" y="591"/>
                      <a:pt x="1925" y="601"/>
                      <a:pt x="1925" y="614"/>
                    </a:cubicBezTo>
                    <a:cubicBezTo>
                      <a:pt x="1926" y="627"/>
                      <a:pt x="1925" y="640"/>
                      <a:pt x="1924" y="650"/>
                    </a:cubicBezTo>
                    <a:cubicBezTo>
                      <a:pt x="1922" y="661"/>
                      <a:pt x="1919" y="666"/>
                      <a:pt x="1916" y="669"/>
                    </a:cubicBezTo>
                    <a:cubicBezTo>
                      <a:pt x="1914" y="671"/>
                      <a:pt x="1911" y="669"/>
                      <a:pt x="1908" y="662"/>
                    </a:cubicBezTo>
                    <a:lnTo>
                      <a:pt x="1908" y="1101"/>
                    </a:lnTo>
                    <a:cubicBezTo>
                      <a:pt x="1910" y="1102"/>
                      <a:pt x="1913" y="1100"/>
                      <a:pt x="1915" y="1098"/>
                    </a:cubicBezTo>
                    <a:lnTo>
                      <a:pt x="2117" y="942"/>
                    </a:lnTo>
                    <a:cubicBezTo>
                      <a:pt x="2123" y="938"/>
                      <a:pt x="2126" y="928"/>
                      <a:pt x="2129" y="912"/>
                    </a:cubicBezTo>
                    <a:cubicBezTo>
                      <a:pt x="2132" y="897"/>
                      <a:pt x="2133" y="876"/>
                      <a:pt x="2132" y="850"/>
                    </a:cubicBezTo>
                    <a:lnTo>
                      <a:pt x="2106" y="244"/>
                    </a:lnTo>
                    <a:cubicBezTo>
                      <a:pt x="2105" y="218"/>
                      <a:pt x="2102" y="200"/>
                      <a:pt x="2099" y="189"/>
                    </a:cubicBezTo>
                    <a:cubicBezTo>
                      <a:pt x="2097" y="183"/>
                      <a:pt x="2095" y="179"/>
                      <a:pt x="2093" y="177"/>
                    </a:cubicBezTo>
                    <a:close/>
                    <a:moveTo>
                      <a:pt x="2471" y="242"/>
                    </a:moveTo>
                    <a:cubicBezTo>
                      <a:pt x="2473" y="241"/>
                      <a:pt x="2476" y="243"/>
                      <a:pt x="2479" y="246"/>
                    </a:cubicBezTo>
                    <a:lnTo>
                      <a:pt x="2523" y="306"/>
                    </a:lnTo>
                    <a:cubicBezTo>
                      <a:pt x="2529" y="313"/>
                      <a:pt x="2533" y="325"/>
                      <a:pt x="2535" y="343"/>
                    </a:cubicBezTo>
                    <a:cubicBezTo>
                      <a:pt x="2537" y="360"/>
                      <a:pt x="2537" y="380"/>
                      <a:pt x="2536" y="402"/>
                    </a:cubicBezTo>
                    <a:lnTo>
                      <a:pt x="2484" y="1133"/>
                    </a:lnTo>
                    <a:cubicBezTo>
                      <a:pt x="2482" y="1156"/>
                      <a:pt x="2479" y="1172"/>
                      <a:pt x="2475" y="1181"/>
                    </a:cubicBezTo>
                    <a:cubicBezTo>
                      <a:pt x="2470" y="1190"/>
                      <a:pt x="2466" y="1189"/>
                      <a:pt x="2460" y="1181"/>
                    </a:cubicBezTo>
                    <a:lnTo>
                      <a:pt x="2416" y="1124"/>
                    </a:lnTo>
                    <a:cubicBezTo>
                      <a:pt x="2410" y="1116"/>
                      <a:pt x="2406" y="1104"/>
                      <a:pt x="2404" y="1087"/>
                    </a:cubicBezTo>
                    <a:cubicBezTo>
                      <a:pt x="2402" y="1070"/>
                      <a:pt x="2401" y="1048"/>
                      <a:pt x="2403" y="1025"/>
                    </a:cubicBezTo>
                    <a:lnTo>
                      <a:pt x="2455" y="297"/>
                    </a:lnTo>
                    <a:cubicBezTo>
                      <a:pt x="2457" y="274"/>
                      <a:pt x="2460" y="257"/>
                      <a:pt x="2464" y="248"/>
                    </a:cubicBezTo>
                    <a:cubicBezTo>
                      <a:pt x="2466" y="244"/>
                      <a:pt x="2468" y="242"/>
                      <a:pt x="2471" y="242"/>
                    </a:cubicBezTo>
                    <a:close/>
                    <a:moveTo>
                      <a:pt x="2075" y="306"/>
                    </a:moveTo>
                    <a:cubicBezTo>
                      <a:pt x="2077" y="304"/>
                      <a:pt x="2079" y="305"/>
                      <a:pt x="2081" y="310"/>
                    </a:cubicBezTo>
                    <a:cubicBezTo>
                      <a:pt x="2083" y="316"/>
                      <a:pt x="2084" y="322"/>
                      <a:pt x="2084" y="331"/>
                    </a:cubicBezTo>
                    <a:cubicBezTo>
                      <a:pt x="2085" y="340"/>
                      <a:pt x="2084" y="349"/>
                      <a:pt x="2083" y="356"/>
                    </a:cubicBezTo>
                    <a:cubicBezTo>
                      <a:pt x="2081" y="364"/>
                      <a:pt x="2080" y="366"/>
                      <a:pt x="2078" y="368"/>
                    </a:cubicBezTo>
                    <a:lnTo>
                      <a:pt x="1945" y="471"/>
                    </a:lnTo>
                    <a:cubicBezTo>
                      <a:pt x="1942" y="473"/>
                      <a:pt x="1941" y="472"/>
                      <a:pt x="1939" y="467"/>
                    </a:cubicBezTo>
                    <a:cubicBezTo>
                      <a:pt x="1938" y="462"/>
                      <a:pt x="1936" y="457"/>
                      <a:pt x="1936" y="448"/>
                    </a:cubicBezTo>
                    <a:cubicBezTo>
                      <a:pt x="1936" y="440"/>
                      <a:pt x="1936" y="430"/>
                      <a:pt x="1937" y="423"/>
                    </a:cubicBezTo>
                    <a:cubicBezTo>
                      <a:pt x="1938" y="416"/>
                      <a:pt x="1940" y="411"/>
                      <a:pt x="1942" y="409"/>
                    </a:cubicBezTo>
                    <a:lnTo>
                      <a:pt x="2075" y="306"/>
                    </a:lnTo>
                    <a:close/>
                    <a:moveTo>
                      <a:pt x="2283" y="320"/>
                    </a:moveTo>
                    <a:cubicBezTo>
                      <a:pt x="2291" y="320"/>
                      <a:pt x="2299" y="324"/>
                      <a:pt x="2306" y="333"/>
                    </a:cubicBezTo>
                    <a:cubicBezTo>
                      <a:pt x="2313" y="343"/>
                      <a:pt x="2320" y="356"/>
                      <a:pt x="2326" y="373"/>
                    </a:cubicBezTo>
                    <a:cubicBezTo>
                      <a:pt x="2332" y="389"/>
                      <a:pt x="2337" y="407"/>
                      <a:pt x="2341" y="428"/>
                    </a:cubicBezTo>
                    <a:cubicBezTo>
                      <a:pt x="2342" y="431"/>
                      <a:pt x="2342" y="436"/>
                      <a:pt x="2342" y="439"/>
                    </a:cubicBezTo>
                    <a:cubicBezTo>
                      <a:pt x="2342" y="443"/>
                      <a:pt x="2342" y="446"/>
                      <a:pt x="2341" y="448"/>
                    </a:cubicBezTo>
                    <a:lnTo>
                      <a:pt x="2329" y="499"/>
                    </a:lnTo>
                    <a:cubicBezTo>
                      <a:pt x="2328" y="502"/>
                      <a:pt x="2327" y="503"/>
                      <a:pt x="2326" y="503"/>
                    </a:cubicBezTo>
                    <a:cubicBezTo>
                      <a:pt x="2325" y="503"/>
                      <a:pt x="2324" y="502"/>
                      <a:pt x="2324" y="499"/>
                    </a:cubicBezTo>
                    <a:cubicBezTo>
                      <a:pt x="2319" y="476"/>
                      <a:pt x="2313" y="456"/>
                      <a:pt x="2306" y="441"/>
                    </a:cubicBezTo>
                    <a:cubicBezTo>
                      <a:pt x="2298" y="426"/>
                      <a:pt x="2291" y="421"/>
                      <a:pt x="2283" y="421"/>
                    </a:cubicBezTo>
                    <a:cubicBezTo>
                      <a:pt x="2275" y="421"/>
                      <a:pt x="2267" y="427"/>
                      <a:pt x="2260" y="441"/>
                    </a:cubicBezTo>
                    <a:cubicBezTo>
                      <a:pt x="2253" y="456"/>
                      <a:pt x="2247" y="476"/>
                      <a:pt x="2242" y="499"/>
                    </a:cubicBezTo>
                    <a:cubicBezTo>
                      <a:pt x="2241" y="502"/>
                      <a:pt x="2241" y="503"/>
                      <a:pt x="2240" y="503"/>
                    </a:cubicBezTo>
                    <a:cubicBezTo>
                      <a:pt x="2239" y="504"/>
                      <a:pt x="2238" y="502"/>
                      <a:pt x="2237" y="499"/>
                    </a:cubicBezTo>
                    <a:lnTo>
                      <a:pt x="2224" y="448"/>
                    </a:lnTo>
                    <a:cubicBezTo>
                      <a:pt x="2224" y="445"/>
                      <a:pt x="2224" y="440"/>
                      <a:pt x="2224" y="437"/>
                    </a:cubicBezTo>
                    <a:cubicBezTo>
                      <a:pt x="2224" y="433"/>
                      <a:pt x="2224" y="431"/>
                      <a:pt x="2224" y="428"/>
                    </a:cubicBezTo>
                    <a:cubicBezTo>
                      <a:pt x="2228" y="407"/>
                      <a:pt x="2233" y="389"/>
                      <a:pt x="2239" y="373"/>
                    </a:cubicBezTo>
                    <a:cubicBezTo>
                      <a:pt x="2245" y="356"/>
                      <a:pt x="2252" y="343"/>
                      <a:pt x="2260" y="333"/>
                    </a:cubicBezTo>
                    <a:cubicBezTo>
                      <a:pt x="2267" y="324"/>
                      <a:pt x="2275" y="320"/>
                      <a:pt x="2283" y="320"/>
                    </a:cubicBezTo>
                    <a:close/>
                    <a:moveTo>
                      <a:pt x="2022" y="506"/>
                    </a:moveTo>
                    <a:cubicBezTo>
                      <a:pt x="2024" y="504"/>
                      <a:pt x="2026" y="505"/>
                      <a:pt x="2028" y="510"/>
                    </a:cubicBezTo>
                    <a:cubicBezTo>
                      <a:pt x="2029" y="515"/>
                      <a:pt x="2031" y="522"/>
                      <a:pt x="2031" y="531"/>
                    </a:cubicBezTo>
                    <a:cubicBezTo>
                      <a:pt x="2031" y="540"/>
                      <a:pt x="2030" y="549"/>
                      <a:pt x="2029" y="556"/>
                    </a:cubicBezTo>
                    <a:cubicBezTo>
                      <a:pt x="2028" y="563"/>
                      <a:pt x="2027" y="566"/>
                      <a:pt x="2025" y="568"/>
                    </a:cubicBezTo>
                    <a:lnTo>
                      <a:pt x="1951" y="627"/>
                    </a:lnTo>
                    <a:cubicBezTo>
                      <a:pt x="1949" y="629"/>
                      <a:pt x="1947" y="628"/>
                      <a:pt x="1946" y="623"/>
                    </a:cubicBezTo>
                    <a:cubicBezTo>
                      <a:pt x="1944" y="618"/>
                      <a:pt x="1943" y="611"/>
                      <a:pt x="1942" y="602"/>
                    </a:cubicBezTo>
                    <a:cubicBezTo>
                      <a:pt x="1942" y="594"/>
                      <a:pt x="1942" y="584"/>
                      <a:pt x="1943" y="577"/>
                    </a:cubicBezTo>
                    <a:cubicBezTo>
                      <a:pt x="1945" y="570"/>
                      <a:pt x="1946" y="565"/>
                      <a:pt x="1948" y="563"/>
                    </a:cubicBezTo>
                    <a:lnTo>
                      <a:pt x="2022" y="506"/>
                    </a:lnTo>
                    <a:close/>
                    <a:moveTo>
                      <a:pt x="2283" y="517"/>
                    </a:moveTo>
                    <a:cubicBezTo>
                      <a:pt x="2289" y="517"/>
                      <a:pt x="2293" y="523"/>
                      <a:pt x="2298" y="533"/>
                    </a:cubicBezTo>
                    <a:cubicBezTo>
                      <a:pt x="2303" y="544"/>
                      <a:pt x="2306" y="556"/>
                      <a:pt x="2309" y="570"/>
                    </a:cubicBezTo>
                    <a:cubicBezTo>
                      <a:pt x="2309" y="573"/>
                      <a:pt x="2309" y="576"/>
                      <a:pt x="2309" y="579"/>
                    </a:cubicBezTo>
                    <a:cubicBezTo>
                      <a:pt x="2309" y="583"/>
                      <a:pt x="2309" y="586"/>
                      <a:pt x="2308" y="588"/>
                    </a:cubicBezTo>
                    <a:lnTo>
                      <a:pt x="2289" y="667"/>
                    </a:lnTo>
                    <a:cubicBezTo>
                      <a:pt x="2287" y="673"/>
                      <a:pt x="2287" y="678"/>
                      <a:pt x="2286" y="680"/>
                    </a:cubicBezTo>
                    <a:cubicBezTo>
                      <a:pt x="2285" y="682"/>
                      <a:pt x="2284" y="683"/>
                      <a:pt x="2283" y="683"/>
                    </a:cubicBezTo>
                    <a:cubicBezTo>
                      <a:pt x="2282" y="683"/>
                      <a:pt x="2281" y="683"/>
                      <a:pt x="2280" y="680"/>
                    </a:cubicBezTo>
                    <a:cubicBezTo>
                      <a:pt x="2279" y="678"/>
                      <a:pt x="2278" y="673"/>
                      <a:pt x="2277" y="667"/>
                    </a:cubicBezTo>
                    <a:lnTo>
                      <a:pt x="2258" y="588"/>
                    </a:lnTo>
                    <a:cubicBezTo>
                      <a:pt x="2257" y="586"/>
                      <a:pt x="2257" y="582"/>
                      <a:pt x="2256" y="579"/>
                    </a:cubicBezTo>
                    <a:cubicBezTo>
                      <a:pt x="2256" y="576"/>
                      <a:pt x="2257" y="575"/>
                      <a:pt x="2257" y="572"/>
                    </a:cubicBezTo>
                    <a:cubicBezTo>
                      <a:pt x="2260" y="558"/>
                      <a:pt x="2263" y="544"/>
                      <a:pt x="2268" y="533"/>
                    </a:cubicBezTo>
                    <a:cubicBezTo>
                      <a:pt x="2272" y="522"/>
                      <a:pt x="2277" y="517"/>
                      <a:pt x="2283" y="517"/>
                    </a:cubicBezTo>
                    <a:close/>
                    <a:moveTo>
                      <a:pt x="2088" y="614"/>
                    </a:moveTo>
                    <a:cubicBezTo>
                      <a:pt x="2091" y="612"/>
                      <a:pt x="2092" y="613"/>
                      <a:pt x="2094" y="618"/>
                    </a:cubicBezTo>
                    <a:cubicBezTo>
                      <a:pt x="2095" y="623"/>
                      <a:pt x="2097" y="631"/>
                      <a:pt x="2097" y="639"/>
                    </a:cubicBezTo>
                    <a:cubicBezTo>
                      <a:pt x="2097" y="648"/>
                      <a:pt x="2097" y="655"/>
                      <a:pt x="2095" y="662"/>
                    </a:cubicBezTo>
                    <a:cubicBezTo>
                      <a:pt x="2094" y="669"/>
                      <a:pt x="2093" y="674"/>
                      <a:pt x="2091" y="676"/>
                    </a:cubicBezTo>
                    <a:lnTo>
                      <a:pt x="1957" y="781"/>
                    </a:lnTo>
                    <a:cubicBezTo>
                      <a:pt x="1955" y="783"/>
                      <a:pt x="1954" y="779"/>
                      <a:pt x="1952" y="775"/>
                    </a:cubicBezTo>
                    <a:cubicBezTo>
                      <a:pt x="1950" y="770"/>
                      <a:pt x="1949" y="763"/>
                      <a:pt x="1949" y="754"/>
                    </a:cubicBezTo>
                    <a:cubicBezTo>
                      <a:pt x="1948" y="745"/>
                      <a:pt x="1949" y="738"/>
                      <a:pt x="1950" y="731"/>
                    </a:cubicBezTo>
                    <a:cubicBezTo>
                      <a:pt x="1951" y="724"/>
                      <a:pt x="1953" y="719"/>
                      <a:pt x="1955" y="717"/>
                    </a:cubicBezTo>
                    <a:lnTo>
                      <a:pt x="2088" y="614"/>
                    </a:lnTo>
                    <a:close/>
                    <a:moveTo>
                      <a:pt x="1919" y="729"/>
                    </a:moveTo>
                    <a:cubicBezTo>
                      <a:pt x="1922" y="726"/>
                      <a:pt x="1925" y="730"/>
                      <a:pt x="1927" y="738"/>
                    </a:cubicBezTo>
                    <a:cubicBezTo>
                      <a:pt x="1930" y="745"/>
                      <a:pt x="1931" y="755"/>
                      <a:pt x="1932" y="768"/>
                    </a:cubicBezTo>
                    <a:cubicBezTo>
                      <a:pt x="1932" y="781"/>
                      <a:pt x="1932" y="791"/>
                      <a:pt x="1930" y="802"/>
                    </a:cubicBezTo>
                    <a:cubicBezTo>
                      <a:pt x="1928" y="813"/>
                      <a:pt x="1926" y="820"/>
                      <a:pt x="1923" y="823"/>
                    </a:cubicBezTo>
                    <a:cubicBezTo>
                      <a:pt x="1920" y="825"/>
                      <a:pt x="1917" y="823"/>
                      <a:pt x="1915" y="816"/>
                    </a:cubicBezTo>
                    <a:cubicBezTo>
                      <a:pt x="1912" y="808"/>
                      <a:pt x="1910" y="797"/>
                      <a:pt x="1910" y="784"/>
                    </a:cubicBezTo>
                    <a:cubicBezTo>
                      <a:pt x="1909" y="771"/>
                      <a:pt x="1910" y="760"/>
                      <a:pt x="1912" y="749"/>
                    </a:cubicBezTo>
                    <a:cubicBezTo>
                      <a:pt x="1914" y="739"/>
                      <a:pt x="1916" y="731"/>
                      <a:pt x="1919" y="729"/>
                    </a:cubicBezTo>
                    <a:close/>
                    <a:moveTo>
                      <a:pt x="2036" y="820"/>
                    </a:moveTo>
                    <a:cubicBezTo>
                      <a:pt x="2038" y="819"/>
                      <a:pt x="2039" y="822"/>
                      <a:pt x="2041" y="827"/>
                    </a:cubicBezTo>
                    <a:cubicBezTo>
                      <a:pt x="2043" y="832"/>
                      <a:pt x="2044" y="837"/>
                      <a:pt x="2044" y="846"/>
                    </a:cubicBezTo>
                    <a:cubicBezTo>
                      <a:pt x="2045" y="854"/>
                      <a:pt x="2044" y="861"/>
                      <a:pt x="2043" y="869"/>
                    </a:cubicBezTo>
                    <a:cubicBezTo>
                      <a:pt x="2042" y="876"/>
                      <a:pt x="2040" y="881"/>
                      <a:pt x="2038" y="882"/>
                    </a:cubicBezTo>
                    <a:lnTo>
                      <a:pt x="1964" y="942"/>
                    </a:lnTo>
                    <a:cubicBezTo>
                      <a:pt x="1962" y="944"/>
                      <a:pt x="1960" y="940"/>
                      <a:pt x="1958" y="935"/>
                    </a:cubicBezTo>
                    <a:cubicBezTo>
                      <a:pt x="1957" y="930"/>
                      <a:pt x="1956" y="923"/>
                      <a:pt x="1956" y="915"/>
                    </a:cubicBezTo>
                    <a:cubicBezTo>
                      <a:pt x="1955" y="906"/>
                      <a:pt x="1956" y="899"/>
                      <a:pt x="1957" y="892"/>
                    </a:cubicBezTo>
                    <a:cubicBezTo>
                      <a:pt x="1958" y="885"/>
                      <a:pt x="1960" y="880"/>
                      <a:pt x="1962" y="878"/>
                    </a:cubicBezTo>
                    <a:lnTo>
                      <a:pt x="2036" y="820"/>
                    </a:lnTo>
                    <a:close/>
                    <a:moveTo>
                      <a:pt x="1926" y="889"/>
                    </a:moveTo>
                    <a:cubicBezTo>
                      <a:pt x="1929" y="887"/>
                      <a:pt x="1931" y="891"/>
                      <a:pt x="1934" y="899"/>
                    </a:cubicBezTo>
                    <a:cubicBezTo>
                      <a:pt x="1936" y="906"/>
                      <a:pt x="1938" y="915"/>
                      <a:pt x="1939" y="928"/>
                    </a:cubicBezTo>
                    <a:cubicBezTo>
                      <a:pt x="1939" y="941"/>
                      <a:pt x="1938" y="952"/>
                      <a:pt x="1937" y="963"/>
                    </a:cubicBezTo>
                    <a:cubicBezTo>
                      <a:pt x="1935" y="974"/>
                      <a:pt x="1933" y="981"/>
                      <a:pt x="1930" y="984"/>
                    </a:cubicBezTo>
                    <a:cubicBezTo>
                      <a:pt x="1927" y="986"/>
                      <a:pt x="1924" y="984"/>
                      <a:pt x="1922" y="977"/>
                    </a:cubicBezTo>
                    <a:cubicBezTo>
                      <a:pt x="1919" y="969"/>
                      <a:pt x="1917" y="957"/>
                      <a:pt x="1917" y="944"/>
                    </a:cubicBezTo>
                    <a:cubicBezTo>
                      <a:pt x="1916" y="932"/>
                      <a:pt x="1917" y="921"/>
                      <a:pt x="1919" y="910"/>
                    </a:cubicBezTo>
                    <a:cubicBezTo>
                      <a:pt x="1921" y="899"/>
                      <a:pt x="1923" y="892"/>
                      <a:pt x="1926" y="889"/>
                    </a:cubicBezTo>
                    <a:close/>
                    <a:moveTo>
                      <a:pt x="2232" y="947"/>
                    </a:moveTo>
                    <a:cubicBezTo>
                      <a:pt x="2248" y="947"/>
                      <a:pt x="2264" y="961"/>
                      <a:pt x="2278" y="988"/>
                    </a:cubicBezTo>
                    <a:cubicBezTo>
                      <a:pt x="2293" y="1015"/>
                      <a:pt x="2306" y="1053"/>
                      <a:pt x="2317" y="1101"/>
                    </a:cubicBezTo>
                    <a:cubicBezTo>
                      <a:pt x="2328" y="1148"/>
                      <a:pt x="2337" y="1204"/>
                      <a:pt x="2343" y="1266"/>
                    </a:cubicBezTo>
                    <a:cubicBezTo>
                      <a:pt x="2349" y="1328"/>
                      <a:pt x="2352" y="1393"/>
                      <a:pt x="2352" y="1464"/>
                    </a:cubicBezTo>
                    <a:cubicBezTo>
                      <a:pt x="2352" y="1534"/>
                      <a:pt x="2349" y="1601"/>
                      <a:pt x="2343" y="1663"/>
                    </a:cubicBezTo>
                    <a:cubicBezTo>
                      <a:pt x="2337" y="1726"/>
                      <a:pt x="2328" y="1781"/>
                      <a:pt x="2317" y="1829"/>
                    </a:cubicBezTo>
                    <a:cubicBezTo>
                      <a:pt x="2306" y="1877"/>
                      <a:pt x="2293" y="1914"/>
                      <a:pt x="2278" y="1941"/>
                    </a:cubicBezTo>
                    <a:cubicBezTo>
                      <a:pt x="2264" y="1968"/>
                      <a:pt x="2248" y="1980"/>
                      <a:pt x="2232" y="1980"/>
                    </a:cubicBezTo>
                    <a:cubicBezTo>
                      <a:pt x="2216" y="1980"/>
                      <a:pt x="2200" y="1968"/>
                      <a:pt x="2186" y="1941"/>
                    </a:cubicBezTo>
                    <a:cubicBezTo>
                      <a:pt x="2171" y="1914"/>
                      <a:pt x="2159" y="1877"/>
                      <a:pt x="2148" y="1829"/>
                    </a:cubicBezTo>
                    <a:cubicBezTo>
                      <a:pt x="2137" y="1781"/>
                      <a:pt x="2128" y="1726"/>
                      <a:pt x="2122" y="1663"/>
                    </a:cubicBezTo>
                    <a:cubicBezTo>
                      <a:pt x="2115" y="1601"/>
                      <a:pt x="2112" y="1534"/>
                      <a:pt x="2112" y="1464"/>
                    </a:cubicBezTo>
                    <a:cubicBezTo>
                      <a:pt x="2112" y="1393"/>
                      <a:pt x="2115" y="1328"/>
                      <a:pt x="2122" y="1266"/>
                    </a:cubicBezTo>
                    <a:cubicBezTo>
                      <a:pt x="2128" y="1204"/>
                      <a:pt x="2136" y="1148"/>
                      <a:pt x="2147" y="1101"/>
                    </a:cubicBezTo>
                    <a:cubicBezTo>
                      <a:pt x="2158" y="1053"/>
                      <a:pt x="2171" y="1015"/>
                      <a:pt x="2186" y="988"/>
                    </a:cubicBezTo>
                    <a:cubicBezTo>
                      <a:pt x="2200" y="961"/>
                      <a:pt x="2216" y="947"/>
                      <a:pt x="2232" y="947"/>
                    </a:cubicBezTo>
                    <a:close/>
                    <a:moveTo>
                      <a:pt x="2232" y="1034"/>
                    </a:moveTo>
                    <a:cubicBezTo>
                      <a:pt x="2218" y="1034"/>
                      <a:pt x="2205" y="1044"/>
                      <a:pt x="2193" y="1066"/>
                    </a:cubicBezTo>
                    <a:cubicBezTo>
                      <a:pt x="2181" y="1088"/>
                      <a:pt x="2170" y="1121"/>
                      <a:pt x="2161" y="1160"/>
                    </a:cubicBezTo>
                    <a:cubicBezTo>
                      <a:pt x="2152" y="1200"/>
                      <a:pt x="2145" y="1244"/>
                      <a:pt x="2140" y="1296"/>
                    </a:cubicBezTo>
                    <a:cubicBezTo>
                      <a:pt x="2135" y="1348"/>
                      <a:pt x="2132" y="1404"/>
                      <a:pt x="2132" y="1464"/>
                    </a:cubicBezTo>
                    <a:cubicBezTo>
                      <a:pt x="2132" y="1523"/>
                      <a:pt x="2135" y="1582"/>
                      <a:pt x="2140" y="1634"/>
                    </a:cubicBezTo>
                    <a:cubicBezTo>
                      <a:pt x="2145" y="1686"/>
                      <a:pt x="2152" y="1730"/>
                      <a:pt x="2161" y="1769"/>
                    </a:cubicBezTo>
                    <a:cubicBezTo>
                      <a:pt x="2166" y="1792"/>
                      <a:pt x="2172" y="1812"/>
                      <a:pt x="2179" y="1829"/>
                    </a:cubicBezTo>
                    <a:lnTo>
                      <a:pt x="2193" y="1530"/>
                    </a:lnTo>
                    <a:cubicBezTo>
                      <a:pt x="2194" y="1518"/>
                      <a:pt x="2195" y="1509"/>
                      <a:pt x="2197" y="1500"/>
                    </a:cubicBezTo>
                    <a:cubicBezTo>
                      <a:pt x="2199" y="1492"/>
                      <a:pt x="2202" y="1487"/>
                      <a:pt x="2205" y="1487"/>
                    </a:cubicBezTo>
                    <a:lnTo>
                      <a:pt x="2224" y="1234"/>
                    </a:lnTo>
                    <a:cubicBezTo>
                      <a:pt x="2225" y="1223"/>
                      <a:pt x="2227" y="1217"/>
                      <a:pt x="2229" y="1213"/>
                    </a:cubicBezTo>
                    <a:cubicBezTo>
                      <a:pt x="2231" y="1210"/>
                      <a:pt x="2233" y="1210"/>
                      <a:pt x="2235" y="1213"/>
                    </a:cubicBezTo>
                    <a:cubicBezTo>
                      <a:pt x="2237" y="1217"/>
                      <a:pt x="2239" y="1223"/>
                      <a:pt x="2240" y="1234"/>
                    </a:cubicBezTo>
                    <a:lnTo>
                      <a:pt x="2260" y="1487"/>
                    </a:lnTo>
                    <a:cubicBezTo>
                      <a:pt x="2262" y="1487"/>
                      <a:pt x="2265" y="1492"/>
                      <a:pt x="2267" y="1500"/>
                    </a:cubicBezTo>
                    <a:cubicBezTo>
                      <a:pt x="2269" y="1509"/>
                      <a:pt x="2270" y="1518"/>
                      <a:pt x="2271" y="1530"/>
                    </a:cubicBezTo>
                    <a:lnTo>
                      <a:pt x="2286" y="1829"/>
                    </a:lnTo>
                    <a:cubicBezTo>
                      <a:pt x="2292" y="1812"/>
                      <a:pt x="2298" y="1792"/>
                      <a:pt x="2303" y="1769"/>
                    </a:cubicBezTo>
                    <a:cubicBezTo>
                      <a:pt x="2312" y="1730"/>
                      <a:pt x="2319" y="1686"/>
                      <a:pt x="2324" y="1634"/>
                    </a:cubicBezTo>
                    <a:cubicBezTo>
                      <a:pt x="2329" y="1582"/>
                      <a:pt x="2332" y="1523"/>
                      <a:pt x="2332" y="1464"/>
                    </a:cubicBezTo>
                    <a:cubicBezTo>
                      <a:pt x="2332" y="1404"/>
                      <a:pt x="2329" y="1348"/>
                      <a:pt x="2324" y="1296"/>
                    </a:cubicBezTo>
                    <a:cubicBezTo>
                      <a:pt x="2319" y="1244"/>
                      <a:pt x="2312" y="1200"/>
                      <a:pt x="2303" y="1160"/>
                    </a:cubicBezTo>
                    <a:cubicBezTo>
                      <a:pt x="2294" y="1121"/>
                      <a:pt x="2283" y="1088"/>
                      <a:pt x="2271" y="1066"/>
                    </a:cubicBezTo>
                    <a:cubicBezTo>
                      <a:pt x="2259" y="1044"/>
                      <a:pt x="2246" y="1034"/>
                      <a:pt x="2232" y="1034"/>
                    </a:cubicBezTo>
                    <a:close/>
                    <a:moveTo>
                      <a:pt x="2207" y="1553"/>
                    </a:moveTo>
                    <a:lnTo>
                      <a:pt x="2192" y="1861"/>
                    </a:lnTo>
                    <a:cubicBezTo>
                      <a:pt x="2193" y="1862"/>
                      <a:pt x="2193" y="1863"/>
                      <a:pt x="2193" y="1863"/>
                    </a:cubicBezTo>
                    <a:cubicBezTo>
                      <a:pt x="2205" y="1886"/>
                      <a:pt x="2218" y="1895"/>
                      <a:pt x="2232" y="1895"/>
                    </a:cubicBezTo>
                    <a:cubicBezTo>
                      <a:pt x="2246" y="1895"/>
                      <a:pt x="2259" y="1886"/>
                      <a:pt x="2271" y="1863"/>
                    </a:cubicBezTo>
                    <a:cubicBezTo>
                      <a:pt x="2271" y="1863"/>
                      <a:pt x="2272" y="1862"/>
                      <a:pt x="2272" y="1861"/>
                    </a:cubicBezTo>
                    <a:lnTo>
                      <a:pt x="2256" y="1553"/>
                    </a:lnTo>
                    <a:lnTo>
                      <a:pt x="2207" y="1553"/>
                    </a:lnTo>
                    <a:close/>
                    <a:moveTo>
                      <a:pt x="2600" y="1893"/>
                    </a:moveTo>
                    <a:cubicBezTo>
                      <a:pt x="2606" y="1893"/>
                      <a:pt x="2611" y="1902"/>
                      <a:pt x="2618" y="1918"/>
                    </a:cubicBezTo>
                    <a:lnTo>
                      <a:pt x="2662" y="2024"/>
                    </a:lnTo>
                    <a:cubicBezTo>
                      <a:pt x="2665" y="2032"/>
                      <a:pt x="2667" y="2042"/>
                      <a:pt x="2669" y="2054"/>
                    </a:cubicBezTo>
                    <a:cubicBezTo>
                      <a:pt x="2670" y="2065"/>
                      <a:pt x="2671" y="2078"/>
                      <a:pt x="2671" y="2091"/>
                    </a:cubicBezTo>
                    <a:cubicBezTo>
                      <a:pt x="2671" y="2103"/>
                      <a:pt x="2671" y="2115"/>
                      <a:pt x="2669" y="2127"/>
                    </a:cubicBezTo>
                    <a:cubicBezTo>
                      <a:pt x="2667" y="2145"/>
                      <a:pt x="2663" y="2156"/>
                      <a:pt x="2658" y="2160"/>
                    </a:cubicBezTo>
                    <a:cubicBezTo>
                      <a:pt x="2654" y="2164"/>
                      <a:pt x="2649" y="2161"/>
                      <a:pt x="2645" y="2150"/>
                    </a:cubicBezTo>
                    <a:lnTo>
                      <a:pt x="2616" y="2079"/>
                    </a:lnTo>
                    <a:lnTo>
                      <a:pt x="2616" y="2240"/>
                    </a:lnTo>
                    <a:cubicBezTo>
                      <a:pt x="2616" y="2263"/>
                      <a:pt x="2615" y="2282"/>
                      <a:pt x="2612" y="2297"/>
                    </a:cubicBezTo>
                    <a:cubicBezTo>
                      <a:pt x="2608" y="2313"/>
                      <a:pt x="2605" y="2320"/>
                      <a:pt x="2600" y="2320"/>
                    </a:cubicBezTo>
                    <a:cubicBezTo>
                      <a:pt x="2595" y="2320"/>
                      <a:pt x="2591" y="2313"/>
                      <a:pt x="2588" y="2297"/>
                    </a:cubicBezTo>
                    <a:cubicBezTo>
                      <a:pt x="2584" y="2282"/>
                      <a:pt x="2583" y="2263"/>
                      <a:pt x="2583" y="2240"/>
                    </a:cubicBezTo>
                    <a:lnTo>
                      <a:pt x="2583" y="2079"/>
                    </a:lnTo>
                    <a:lnTo>
                      <a:pt x="2555" y="2150"/>
                    </a:lnTo>
                    <a:cubicBezTo>
                      <a:pt x="2550" y="2161"/>
                      <a:pt x="2546" y="2164"/>
                      <a:pt x="2541" y="2160"/>
                    </a:cubicBezTo>
                    <a:cubicBezTo>
                      <a:pt x="2536" y="2156"/>
                      <a:pt x="2532" y="2145"/>
                      <a:pt x="2530" y="2127"/>
                    </a:cubicBezTo>
                    <a:cubicBezTo>
                      <a:pt x="2529" y="2115"/>
                      <a:pt x="2528" y="2103"/>
                      <a:pt x="2528" y="2091"/>
                    </a:cubicBezTo>
                    <a:cubicBezTo>
                      <a:pt x="2528" y="2078"/>
                      <a:pt x="2528" y="2065"/>
                      <a:pt x="2530" y="2054"/>
                    </a:cubicBezTo>
                    <a:cubicBezTo>
                      <a:pt x="2532" y="2042"/>
                      <a:pt x="2534" y="2032"/>
                      <a:pt x="2537" y="2024"/>
                    </a:cubicBezTo>
                    <a:lnTo>
                      <a:pt x="2581" y="1918"/>
                    </a:lnTo>
                    <a:cubicBezTo>
                      <a:pt x="2588" y="1902"/>
                      <a:pt x="2594" y="1893"/>
                      <a:pt x="2600" y="1893"/>
                    </a:cubicBezTo>
                    <a:close/>
                    <a:moveTo>
                      <a:pt x="2472" y="2192"/>
                    </a:moveTo>
                    <a:cubicBezTo>
                      <a:pt x="2474" y="2190"/>
                      <a:pt x="2476" y="2190"/>
                      <a:pt x="2478" y="2192"/>
                    </a:cubicBezTo>
                    <a:cubicBezTo>
                      <a:pt x="2483" y="2195"/>
                      <a:pt x="2486" y="2204"/>
                      <a:pt x="2489" y="2222"/>
                    </a:cubicBezTo>
                    <a:cubicBezTo>
                      <a:pt x="2491" y="2234"/>
                      <a:pt x="2492" y="2247"/>
                      <a:pt x="2492" y="2261"/>
                    </a:cubicBezTo>
                    <a:cubicBezTo>
                      <a:pt x="2491" y="2274"/>
                      <a:pt x="2490" y="2287"/>
                      <a:pt x="2488" y="2300"/>
                    </a:cubicBezTo>
                    <a:cubicBezTo>
                      <a:pt x="2487" y="2312"/>
                      <a:pt x="2484" y="2324"/>
                      <a:pt x="2481" y="2332"/>
                    </a:cubicBezTo>
                    <a:lnTo>
                      <a:pt x="2447" y="2415"/>
                    </a:lnTo>
                    <a:lnTo>
                      <a:pt x="2482" y="2500"/>
                    </a:lnTo>
                    <a:cubicBezTo>
                      <a:pt x="2487" y="2511"/>
                      <a:pt x="2490" y="2527"/>
                      <a:pt x="2492" y="2548"/>
                    </a:cubicBezTo>
                    <a:cubicBezTo>
                      <a:pt x="2493" y="2568"/>
                      <a:pt x="2493" y="2586"/>
                      <a:pt x="2491" y="2603"/>
                    </a:cubicBezTo>
                    <a:cubicBezTo>
                      <a:pt x="2488" y="2620"/>
                      <a:pt x="2484" y="2633"/>
                      <a:pt x="2479" y="2637"/>
                    </a:cubicBezTo>
                    <a:cubicBezTo>
                      <a:pt x="2475" y="2642"/>
                      <a:pt x="2470" y="2639"/>
                      <a:pt x="2466" y="2628"/>
                    </a:cubicBezTo>
                    <a:lnTo>
                      <a:pt x="2429" y="2534"/>
                    </a:lnTo>
                    <a:lnTo>
                      <a:pt x="2429" y="2699"/>
                    </a:lnTo>
                    <a:cubicBezTo>
                      <a:pt x="2429" y="2723"/>
                      <a:pt x="2427" y="2742"/>
                      <a:pt x="2424" y="2757"/>
                    </a:cubicBezTo>
                    <a:cubicBezTo>
                      <a:pt x="2421" y="2772"/>
                      <a:pt x="2417" y="2780"/>
                      <a:pt x="2413" y="2780"/>
                    </a:cubicBezTo>
                    <a:cubicBezTo>
                      <a:pt x="2408" y="2780"/>
                      <a:pt x="2404" y="2772"/>
                      <a:pt x="2401" y="2757"/>
                    </a:cubicBezTo>
                    <a:cubicBezTo>
                      <a:pt x="2398" y="2742"/>
                      <a:pt x="2396" y="2723"/>
                      <a:pt x="2396" y="2699"/>
                    </a:cubicBezTo>
                    <a:lnTo>
                      <a:pt x="2396" y="2500"/>
                    </a:lnTo>
                    <a:cubicBezTo>
                      <a:pt x="2396" y="2452"/>
                      <a:pt x="2398" y="2414"/>
                      <a:pt x="2403" y="2385"/>
                    </a:cubicBezTo>
                    <a:cubicBezTo>
                      <a:pt x="2407" y="2355"/>
                      <a:pt x="2414" y="2330"/>
                      <a:pt x="2422" y="2309"/>
                    </a:cubicBezTo>
                    <a:lnTo>
                      <a:pt x="2465" y="2203"/>
                    </a:lnTo>
                    <a:cubicBezTo>
                      <a:pt x="2467" y="2198"/>
                      <a:pt x="2470" y="2194"/>
                      <a:pt x="2472" y="2192"/>
                    </a:cubicBezTo>
                    <a:close/>
                    <a:moveTo>
                      <a:pt x="2544" y="2674"/>
                    </a:moveTo>
                    <a:cubicBezTo>
                      <a:pt x="2547" y="2672"/>
                      <a:pt x="2549" y="2673"/>
                      <a:pt x="2551" y="2674"/>
                    </a:cubicBezTo>
                    <a:cubicBezTo>
                      <a:pt x="2554" y="2676"/>
                      <a:pt x="2556" y="2678"/>
                      <a:pt x="2558" y="2683"/>
                    </a:cubicBezTo>
                    <a:lnTo>
                      <a:pt x="2600" y="2787"/>
                    </a:lnTo>
                    <a:lnTo>
                      <a:pt x="2641" y="2683"/>
                    </a:lnTo>
                    <a:cubicBezTo>
                      <a:pt x="2646" y="2672"/>
                      <a:pt x="2650" y="2670"/>
                      <a:pt x="2655" y="2674"/>
                    </a:cubicBezTo>
                    <a:cubicBezTo>
                      <a:pt x="2659" y="2679"/>
                      <a:pt x="2663" y="2691"/>
                      <a:pt x="2665" y="2709"/>
                    </a:cubicBezTo>
                    <a:cubicBezTo>
                      <a:pt x="2668" y="2726"/>
                      <a:pt x="2669" y="2743"/>
                      <a:pt x="2667" y="2764"/>
                    </a:cubicBezTo>
                    <a:cubicBezTo>
                      <a:pt x="2665" y="2784"/>
                      <a:pt x="2662" y="2801"/>
                      <a:pt x="2657" y="2812"/>
                    </a:cubicBezTo>
                    <a:lnTo>
                      <a:pt x="2616" y="2913"/>
                    </a:lnTo>
                    <a:lnTo>
                      <a:pt x="2616" y="3104"/>
                    </a:lnTo>
                    <a:cubicBezTo>
                      <a:pt x="2616" y="3127"/>
                      <a:pt x="2615" y="3148"/>
                      <a:pt x="2612" y="3163"/>
                    </a:cubicBezTo>
                    <a:cubicBezTo>
                      <a:pt x="2608" y="3179"/>
                      <a:pt x="2605" y="3186"/>
                      <a:pt x="2600" y="3186"/>
                    </a:cubicBezTo>
                    <a:cubicBezTo>
                      <a:pt x="2595" y="3186"/>
                      <a:pt x="2591" y="3179"/>
                      <a:pt x="2588" y="3163"/>
                    </a:cubicBezTo>
                    <a:cubicBezTo>
                      <a:pt x="2584" y="3148"/>
                      <a:pt x="2583" y="3127"/>
                      <a:pt x="2583" y="3104"/>
                    </a:cubicBezTo>
                    <a:lnTo>
                      <a:pt x="2583" y="2913"/>
                    </a:lnTo>
                    <a:lnTo>
                      <a:pt x="2542" y="2812"/>
                    </a:lnTo>
                    <a:cubicBezTo>
                      <a:pt x="2537" y="2801"/>
                      <a:pt x="2534" y="2784"/>
                      <a:pt x="2532" y="2764"/>
                    </a:cubicBezTo>
                    <a:cubicBezTo>
                      <a:pt x="2531" y="2743"/>
                      <a:pt x="2531" y="2726"/>
                      <a:pt x="2534" y="2709"/>
                    </a:cubicBezTo>
                    <a:cubicBezTo>
                      <a:pt x="2536" y="2691"/>
                      <a:pt x="2540" y="2679"/>
                      <a:pt x="2544" y="2674"/>
                    </a:cubicBezTo>
                    <a:close/>
                    <a:moveTo>
                      <a:pt x="2413" y="2968"/>
                    </a:moveTo>
                    <a:cubicBezTo>
                      <a:pt x="2417" y="2968"/>
                      <a:pt x="2421" y="2976"/>
                      <a:pt x="2424" y="2991"/>
                    </a:cubicBezTo>
                    <a:cubicBezTo>
                      <a:pt x="2427" y="3007"/>
                      <a:pt x="2429" y="3026"/>
                      <a:pt x="2429" y="3049"/>
                    </a:cubicBezTo>
                    <a:lnTo>
                      <a:pt x="2429" y="3159"/>
                    </a:lnTo>
                    <a:lnTo>
                      <a:pt x="2461" y="3083"/>
                    </a:lnTo>
                    <a:cubicBezTo>
                      <a:pt x="2466" y="3072"/>
                      <a:pt x="2470" y="3069"/>
                      <a:pt x="2475" y="3074"/>
                    </a:cubicBezTo>
                    <a:cubicBezTo>
                      <a:pt x="2479" y="3079"/>
                      <a:pt x="2483" y="3089"/>
                      <a:pt x="2486" y="3106"/>
                    </a:cubicBezTo>
                    <a:cubicBezTo>
                      <a:pt x="2488" y="3123"/>
                      <a:pt x="2488" y="3143"/>
                      <a:pt x="2487" y="3163"/>
                    </a:cubicBezTo>
                    <a:cubicBezTo>
                      <a:pt x="2485" y="3184"/>
                      <a:pt x="2482" y="3198"/>
                      <a:pt x="2477" y="3209"/>
                    </a:cubicBezTo>
                    <a:lnTo>
                      <a:pt x="2446" y="3288"/>
                    </a:lnTo>
                    <a:lnTo>
                      <a:pt x="2468" y="3340"/>
                    </a:lnTo>
                    <a:cubicBezTo>
                      <a:pt x="2473" y="3351"/>
                      <a:pt x="2476" y="3364"/>
                      <a:pt x="2477" y="3384"/>
                    </a:cubicBezTo>
                    <a:cubicBezTo>
                      <a:pt x="2479" y="3404"/>
                      <a:pt x="2478" y="3423"/>
                      <a:pt x="2476" y="3441"/>
                    </a:cubicBezTo>
                    <a:cubicBezTo>
                      <a:pt x="2473" y="3460"/>
                      <a:pt x="2470" y="3472"/>
                      <a:pt x="2465" y="3476"/>
                    </a:cubicBezTo>
                    <a:cubicBezTo>
                      <a:pt x="2461" y="3480"/>
                      <a:pt x="2456" y="3476"/>
                      <a:pt x="2451" y="3464"/>
                    </a:cubicBezTo>
                    <a:lnTo>
                      <a:pt x="2425" y="3402"/>
                    </a:lnTo>
                    <a:cubicBezTo>
                      <a:pt x="2416" y="3379"/>
                      <a:pt x="2408" y="3351"/>
                      <a:pt x="2404" y="3322"/>
                    </a:cubicBezTo>
                    <a:cubicBezTo>
                      <a:pt x="2399" y="3293"/>
                      <a:pt x="2396" y="3248"/>
                      <a:pt x="2396" y="3184"/>
                    </a:cubicBezTo>
                    <a:lnTo>
                      <a:pt x="2396" y="3049"/>
                    </a:lnTo>
                    <a:cubicBezTo>
                      <a:pt x="2396" y="3026"/>
                      <a:pt x="2398" y="3007"/>
                      <a:pt x="2401" y="2991"/>
                    </a:cubicBezTo>
                    <a:cubicBezTo>
                      <a:pt x="2404" y="2976"/>
                      <a:pt x="2408" y="2968"/>
                      <a:pt x="2413" y="2968"/>
                    </a:cubicBezTo>
                    <a:close/>
                    <a:moveTo>
                      <a:pt x="2600" y="3363"/>
                    </a:moveTo>
                    <a:cubicBezTo>
                      <a:pt x="2605" y="3363"/>
                      <a:pt x="2608" y="3371"/>
                      <a:pt x="2612" y="3386"/>
                    </a:cubicBezTo>
                    <a:cubicBezTo>
                      <a:pt x="2615" y="3402"/>
                      <a:pt x="2616" y="3420"/>
                      <a:pt x="2616" y="3444"/>
                    </a:cubicBezTo>
                    <a:lnTo>
                      <a:pt x="2616" y="3621"/>
                    </a:lnTo>
                    <a:lnTo>
                      <a:pt x="2655" y="3524"/>
                    </a:lnTo>
                    <a:cubicBezTo>
                      <a:pt x="2660" y="3513"/>
                      <a:pt x="2664" y="3508"/>
                      <a:pt x="2669" y="3513"/>
                    </a:cubicBezTo>
                    <a:cubicBezTo>
                      <a:pt x="2674" y="3517"/>
                      <a:pt x="2678" y="3529"/>
                      <a:pt x="2680" y="3547"/>
                    </a:cubicBezTo>
                    <a:cubicBezTo>
                      <a:pt x="2682" y="3566"/>
                      <a:pt x="2683" y="3586"/>
                      <a:pt x="2681" y="3605"/>
                    </a:cubicBezTo>
                    <a:cubicBezTo>
                      <a:pt x="2680" y="3624"/>
                      <a:pt x="2677" y="3638"/>
                      <a:pt x="2672" y="3650"/>
                    </a:cubicBezTo>
                    <a:lnTo>
                      <a:pt x="2617" y="3786"/>
                    </a:lnTo>
                    <a:cubicBezTo>
                      <a:pt x="2605" y="3814"/>
                      <a:pt x="2594" y="3814"/>
                      <a:pt x="2582" y="3786"/>
                    </a:cubicBezTo>
                    <a:lnTo>
                      <a:pt x="2527" y="3650"/>
                    </a:lnTo>
                    <a:cubicBezTo>
                      <a:pt x="2522" y="3638"/>
                      <a:pt x="2519" y="3624"/>
                      <a:pt x="2518" y="3605"/>
                    </a:cubicBezTo>
                    <a:cubicBezTo>
                      <a:pt x="2517" y="3586"/>
                      <a:pt x="2517" y="3566"/>
                      <a:pt x="2519" y="3547"/>
                    </a:cubicBezTo>
                    <a:cubicBezTo>
                      <a:pt x="2522" y="3529"/>
                      <a:pt x="2525" y="3517"/>
                      <a:pt x="2530" y="3513"/>
                    </a:cubicBezTo>
                    <a:cubicBezTo>
                      <a:pt x="2535" y="3508"/>
                      <a:pt x="2539" y="3513"/>
                      <a:pt x="2544" y="3524"/>
                    </a:cubicBezTo>
                    <a:lnTo>
                      <a:pt x="2583" y="3621"/>
                    </a:lnTo>
                    <a:lnTo>
                      <a:pt x="2583" y="3444"/>
                    </a:lnTo>
                    <a:cubicBezTo>
                      <a:pt x="2583" y="3420"/>
                      <a:pt x="2584" y="3402"/>
                      <a:pt x="2588" y="3386"/>
                    </a:cubicBezTo>
                    <a:cubicBezTo>
                      <a:pt x="2591" y="3371"/>
                      <a:pt x="2595" y="3363"/>
                      <a:pt x="2600" y="3363"/>
                    </a:cubicBezTo>
                    <a:close/>
                    <a:moveTo>
                      <a:pt x="2253" y="4025"/>
                    </a:moveTo>
                    <a:lnTo>
                      <a:pt x="2266" y="4271"/>
                    </a:lnTo>
                    <a:cubicBezTo>
                      <a:pt x="2268" y="4324"/>
                      <a:pt x="2267" y="4379"/>
                      <a:pt x="2262" y="4434"/>
                    </a:cubicBezTo>
                    <a:cubicBezTo>
                      <a:pt x="2257" y="4489"/>
                      <a:pt x="2247" y="4541"/>
                      <a:pt x="2235" y="4590"/>
                    </a:cubicBezTo>
                    <a:cubicBezTo>
                      <a:pt x="2223" y="4639"/>
                      <a:pt x="2208" y="4684"/>
                      <a:pt x="2189" y="4723"/>
                    </a:cubicBezTo>
                    <a:cubicBezTo>
                      <a:pt x="2170" y="4762"/>
                      <a:pt x="2148" y="4793"/>
                      <a:pt x="2124" y="4815"/>
                    </a:cubicBezTo>
                    <a:cubicBezTo>
                      <a:pt x="2099" y="4837"/>
                      <a:pt x="2077" y="4848"/>
                      <a:pt x="2056" y="4845"/>
                    </a:cubicBezTo>
                    <a:cubicBezTo>
                      <a:pt x="2035" y="4842"/>
                      <a:pt x="2017" y="4828"/>
                      <a:pt x="2001" y="4804"/>
                    </a:cubicBezTo>
                    <a:lnTo>
                      <a:pt x="2005" y="4889"/>
                    </a:lnTo>
                    <a:cubicBezTo>
                      <a:pt x="2008" y="4890"/>
                      <a:pt x="2011" y="4896"/>
                      <a:pt x="2013" y="4902"/>
                    </a:cubicBezTo>
                    <a:cubicBezTo>
                      <a:pt x="2018" y="4916"/>
                      <a:pt x="2021" y="4936"/>
                      <a:pt x="2022" y="4964"/>
                    </a:cubicBezTo>
                    <a:lnTo>
                      <a:pt x="2031" y="5153"/>
                    </a:lnTo>
                    <a:cubicBezTo>
                      <a:pt x="2033" y="5181"/>
                      <a:pt x="2032" y="5206"/>
                      <a:pt x="2029" y="5226"/>
                    </a:cubicBezTo>
                    <a:cubicBezTo>
                      <a:pt x="2026" y="5247"/>
                      <a:pt x="2021" y="5259"/>
                      <a:pt x="2015" y="5265"/>
                    </a:cubicBezTo>
                    <a:lnTo>
                      <a:pt x="2010" y="5270"/>
                    </a:lnTo>
                    <a:cubicBezTo>
                      <a:pt x="2004" y="5276"/>
                      <a:pt x="1998" y="5272"/>
                      <a:pt x="1993" y="5258"/>
                    </a:cubicBezTo>
                    <a:cubicBezTo>
                      <a:pt x="1988" y="5245"/>
                      <a:pt x="1985" y="5225"/>
                      <a:pt x="1984" y="5196"/>
                    </a:cubicBezTo>
                    <a:lnTo>
                      <a:pt x="1974" y="5006"/>
                    </a:lnTo>
                    <a:cubicBezTo>
                      <a:pt x="1973" y="4978"/>
                      <a:pt x="1974" y="4955"/>
                      <a:pt x="1977" y="4935"/>
                    </a:cubicBezTo>
                    <a:cubicBezTo>
                      <a:pt x="1979" y="4924"/>
                      <a:pt x="1981" y="4914"/>
                      <a:pt x="1983" y="4907"/>
                    </a:cubicBezTo>
                    <a:lnTo>
                      <a:pt x="1976" y="4751"/>
                    </a:lnTo>
                    <a:cubicBezTo>
                      <a:pt x="1967" y="4725"/>
                      <a:pt x="1959" y="4696"/>
                      <a:pt x="1954" y="4663"/>
                    </a:cubicBezTo>
                    <a:cubicBezTo>
                      <a:pt x="1948" y="4631"/>
                      <a:pt x="1944" y="4598"/>
                      <a:pt x="1942" y="4567"/>
                    </a:cubicBezTo>
                    <a:lnTo>
                      <a:pt x="1930" y="4319"/>
                    </a:lnTo>
                    <a:lnTo>
                      <a:pt x="1956" y="4344"/>
                    </a:lnTo>
                    <a:lnTo>
                      <a:pt x="1976" y="4751"/>
                    </a:lnTo>
                    <a:cubicBezTo>
                      <a:pt x="1980" y="4761"/>
                      <a:pt x="1983" y="4770"/>
                      <a:pt x="1988" y="4778"/>
                    </a:cubicBezTo>
                    <a:cubicBezTo>
                      <a:pt x="1992" y="4787"/>
                      <a:pt x="1996" y="4796"/>
                      <a:pt x="2001" y="4804"/>
                    </a:cubicBezTo>
                    <a:lnTo>
                      <a:pt x="1980" y="4367"/>
                    </a:lnTo>
                    <a:lnTo>
                      <a:pt x="2048" y="4434"/>
                    </a:lnTo>
                    <a:cubicBezTo>
                      <a:pt x="2070" y="4455"/>
                      <a:pt x="2089" y="4456"/>
                      <a:pt x="2105" y="4441"/>
                    </a:cubicBezTo>
                    <a:cubicBezTo>
                      <a:pt x="2121" y="4426"/>
                      <a:pt x="2138" y="4392"/>
                      <a:pt x="2156" y="4335"/>
                    </a:cubicBezTo>
                    <a:lnTo>
                      <a:pt x="2253" y="4025"/>
                    </a:lnTo>
                    <a:close/>
                    <a:moveTo>
                      <a:pt x="2514" y="4177"/>
                    </a:moveTo>
                    <a:cubicBezTo>
                      <a:pt x="2497" y="4177"/>
                      <a:pt x="2480" y="4183"/>
                      <a:pt x="2462" y="4197"/>
                    </a:cubicBezTo>
                    <a:cubicBezTo>
                      <a:pt x="2445" y="4211"/>
                      <a:pt x="2426" y="4235"/>
                      <a:pt x="2407" y="4271"/>
                    </a:cubicBezTo>
                    <a:cubicBezTo>
                      <a:pt x="2387" y="4306"/>
                      <a:pt x="2370" y="4343"/>
                      <a:pt x="2357" y="4383"/>
                    </a:cubicBezTo>
                    <a:cubicBezTo>
                      <a:pt x="2343" y="4423"/>
                      <a:pt x="2330" y="4472"/>
                      <a:pt x="2318" y="4526"/>
                    </a:cubicBezTo>
                    <a:cubicBezTo>
                      <a:pt x="2305" y="4580"/>
                      <a:pt x="2294" y="4632"/>
                      <a:pt x="2286" y="4686"/>
                    </a:cubicBezTo>
                    <a:cubicBezTo>
                      <a:pt x="2277" y="4740"/>
                      <a:pt x="2268" y="4809"/>
                      <a:pt x="2260" y="4889"/>
                    </a:cubicBezTo>
                    <a:cubicBezTo>
                      <a:pt x="2252" y="4968"/>
                      <a:pt x="2246" y="5048"/>
                      <a:pt x="2243" y="5128"/>
                    </a:cubicBezTo>
                    <a:cubicBezTo>
                      <a:pt x="2239" y="5207"/>
                      <a:pt x="2237" y="5291"/>
                      <a:pt x="2237" y="5378"/>
                    </a:cubicBezTo>
                    <a:cubicBezTo>
                      <a:pt x="2237" y="5465"/>
                      <a:pt x="2238" y="5542"/>
                      <a:pt x="2242" y="5612"/>
                    </a:cubicBezTo>
                    <a:cubicBezTo>
                      <a:pt x="2245" y="5683"/>
                      <a:pt x="2250" y="5760"/>
                      <a:pt x="2258" y="5840"/>
                    </a:cubicBezTo>
                    <a:cubicBezTo>
                      <a:pt x="2266" y="5919"/>
                      <a:pt x="2274" y="5985"/>
                      <a:pt x="2283" y="6042"/>
                    </a:cubicBezTo>
                    <a:cubicBezTo>
                      <a:pt x="2291" y="6098"/>
                      <a:pt x="2303" y="6160"/>
                      <a:pt x="2318" y="6223"/>
                    </a:cubicBezTo>
                    <a:cubicBezTo>
                      <a:pt x="2332" y="6287"/>
                      <a:pt x="2346" y="6337"/>
                      <a:pt x="2359" y="6375"/>
                    </a:cubicBezTo>
                    <a:cubicBezTo>
                      <a:pt x="2372" y="6412"/>
                      <a:pt x="2389" y="6448"/>
                      <a:pt x="2409" y="6483"/>
                    </a:cubicBezTo>
                    <a:cubicBezTo>
                      <a:pt x="2430" y="6518"/>
                      <a:pt x="2450" y="6542"/>
                      <a:pt x="2471" y="6556"/>
                    </a:cubicBezTo>
                    <a:cubicBezTo>
                      <a:pt x="2493" y="6570"/>
                      <a:pt x="2510" y="6577"/>
                      <a:pt x="2525" y="6575"/>
                    </a:cubicBezTo>
                    <a:cubicBezTo>
                      <a:pt x="2540" y="6572"/>
                      <a:pt x="2555" y="6564"/>
                      <a:pt x="2571" y="6549"/>
                    </a:cubicBezTo>
                    <a:cubicBezTo>
                      <a:pt x="2587" y="6535"/>
                      <a:pt x="2603" y="6513"/>
                      <a:pt x="2621" y="6483"/>
                    </a:cubicBezTo>
                    <a:cubicBezTo>
                      <a:pt x="2638" y="6452"/>
                      <a:pt x="2654" y="6417"/>
                      <a:pt x="2669" y="6375"/>
                    </a:cubicBezTo>
                    <a:cubicBezTo>
                      <a:pt x="2684" y="6333"/>
                      <a:pt x="2698" y="6282"/>
                      <a:pt x="2711" y="6226"/>
                    </a:cubicBezTo>
                    <a:cubicBezTo>
                      <a:pt x="2724" y="6169"/>
                      <a:pt x="2735" y="6114"/>
                      <a:pt x="2743" y="6060"/>
                    </a:cubicBezTo>
                    <a:lnTo>
                      <a:pt x="2743" y="4693"/>
                    </a:lnTo>
                    <a:cubicBezTo>
                      <a:pt x="2732" y="4625"/>
                      <a:pt x="2721" y="4566"/>
                      <a:pt x="2708" y="4512"/>
                    </a:cubicBezTo>
                    <a:cubicBezTo>
                      <a:pt x="2694" y="4458"/>
                      <a:pt x="2681" y="4412"/>
                      <a:pt x="2666" y="4372"/>
                    </a:cubicBezTo>
                    <a:cubicBezTo>
                      <a:pt x="2652" y="4332"/>
                      <a:pt x="2637" y="4297"/>
                      <a:pt x="2622" y="4268"/>
                    </a:cubicBezTo>
                    <a:cubicBezTo>
                      <a:pt x="2606" y="4240"/>
                      <a:pt x="2588" y="4218"/>
                      <a:pt x="2568" y="4202"/>
                    </a:cubicBezTo>
                    <a:cubicBezTo>
                      <a:pt x="2549" y="4185"/>
                      <a:pt x="2531" y="4177"/>
                      <a:pt x="2514" y="4177"/>
                    </a:cubicBezTo>
                    <a:close/>
                    <a:moveTo>
                      <a:pt x="2515" y="4461"/>
                    </a:moveTo>
                    <a:cubicBezTo>
                      <a:pt x="2537" y="4461"/>
                      <a:pt x="2555" y="4539"/>
                      <a:pt x="2555" y="4634"/>
                    </a:cubicBezTo>
                    <a:cubicBezTo>
                      <a:pt x="2555" y="4728"/>
                      <a:pt x="2537" y="4806"/>
                      <a:pt x="2515" y="4806"/>
                    </a:cubicBezTo>
                    <a:cubicBezTo>
                      <a:pt x="2492" y="4806"/>
                      <a:pt x="2475" y="4728"/>
                      <a:pt x="2475" y="4634"/>
                    </a:cubicBezTo>
                    <a:cubicBezTo>
                      <a:pt x="2475" y="4539"/>
                      <a:pt x="2492" y="4461"/>
                      <a:pt x="2515" y="4461"/>
                    </a:cubicBezTo>
                    <a:close/>
                    <a:moveTo>
                      <a:pt x="2664" y="4845"/>
                    </a:moveTo>
                    <a:cubicBezTo>
                      <a:pt x="2668" y="4845"/>
                      <a:pt x="2672" y="4852"/>
                      <a:pt x="2675" y="4863"/>
                    </a:cubicBezTo>
                    <a:cubicBezTo>
                      <a:pt x="2678" y="4875"/>
                      <a:pt x="2680" y="4895"/>
                      <a:pt x="2680" y="4923"/>
                    </a:cubicBezTo>
                    <a:cubicBezTo>
                      <a:pt x="2680" y="4951"/>
                      <a:pt x="2678" y="4973"/>
                      <a:pt x="2674" y="4987"/>
                    </a:cubicBezTo>
                    <a:cubicBezTo>
                      <a:pt x="2670" y="5001"/>
                      <a:pt x="2653" y="5017"/>
                      <a:pt x="2623" y="5033"/>
                    </a:cubicBezTo>
                    <a:cubicBezTo>
                      <a:pt x="2592" y="5050"/>
                      <a:pt x="2575" y="5058"/>
                      <a:pt x="2573" y="5063"/>
                    </a:cubicBezTo>
                    <a:cubicBezTo>
                      <a:pt x="2570" y="5068"/>
                      <a:pt x="2567" y="5079"/>
                      <a:pt x="2565" y="5095"/>
                    </a:cubicBezTo>
                    <a:cubicBezTo>
                      <a:pt x="2562" y="5112"/>
                      <a:pt x="2561" y="5196"/>
                      <a:pt x="2562" y="5346"/>
                    </a:cubicBezTo>
                    <a:cubicBezTo>
                      <a:pt x="2563" y="5496"/>
                      <a:pt x="2569" y="5672"/>
                      <a:pt x="2581" y="5876"/>
                    </a:cubicBezTo>
                    <a:cubicBezTo>
                      <a:pt x="2592" y="6081"/>
                      <a:pt x="2598" y="6195"/>
                      <a:pt x="2597" y="6219"/>
                    </a:cubicBezTo>
                    <a:cubicBezTo>
                      <a:pt x="2597" y="6242"/>
                      <a:pt x="2595" y="6257"/>
                      <a:pt x="2593" y="6267"/>
                    </a:cubicBezTo>
                    <a:cubicBezTo>
                      <a:pt x="2591" y="6276"/>
                      <a:pt x="2587" y="6283"/>
                      <a:pt x="2582" y="6285"/>
                    </a:cubicBezTo>
                    <a:cubicBezTo>
                      <a:pt x="2577" y="6288"/>
                      <a:pt x="2573" y="6281"/>
                      <a:pt x="2568" y="6262"/>
                    </a:cubicBezTo>
                    <a:cubicBezTo>
                      <a:pt x="2564" y="6243"/>
                      <a:pt x="2557" y="6147"/>
                      <a:pt x="2548" y="5973"/>
                    </a:cubicBezTo>
                    <a:cubicBezTo>
                      <a:pt x="2538" y="5799"/>
                      <a:pt x="2531" y="5698"/>
                      <a:pt x="2528" y="5667"/>
                    </a:cubicBezTo>
                    <a:cubicBezTo>
                      <a:pt x="2526" y="5637"/>
                      <a:pt x="2524" y="5617"/>
                      <a:pt x="2521" y="5610"/>
                    </a:cubicBezTo>
                    <a:cubicBezTo>
                      <a:pt x="2519" y="5603"/>
                      <a:pt x="2516" y="5601"/>
                      <a:pt x="2512" y="5603"/>
                    </a:cubicBezTo>
                    <a:cubicBezTo>
                      <a:pt x="2509" y="5605"/>
                      <a:pt x="2505" y="5612"/>
                      <a:pt x="2504" y="5621"/>
                    </a:cubicBezTo>
                    <a:cubicBezTo>
                      <a:pt x="2502" y="5631"/>
                      <a:pt x="2495" y="5739"/>
                      <a:pt x="2482" y="5948"/>
                    </a:cubicBezTo>
                    <a:cubicBezTo>
                      <a:pt x="2469" y="6156"/>
                      <a:pt x="2461" y="6264"/>
                      <a:pt x="2457" y="6274"/>
                    </a:cubicBezTo>
                    <a:cubicBezTo>
                      <a:pt x="2454" y="6283"/>
                      <a:pt x="2451" y="6290"/>
                      <a:pt x="2447" y="6290"/>
                    </a:cubicBezTo>
                    <a:cubicBezTo>
                      <a:pt x="2444" y="6290"/>
                      <a:pt x="2441" y="6283"/>
                      <a:pt x="2438" y="6274"/>
                    </a:cubicBezTo>
                    <a:cubicBezTo>
                      <a:pt x="2434" y="6264"/>
                      <a:pt x="2432" y="6249"/>
                      <a:pt x="2431" y="6226"/>
                    </a:cubicBezTo>
                    <a:cubicBezTo>
                      <a:pt x="2430" y="6202"/>
                      <a:pt x="2435" y="6081"/>
                      <a:pt x="2447" y="5863"/>
                    </a:cubicBezTo>
                    <a:cubicBezTo>
                      <a:pt x="2459" y="5644"/>
                      <a:pt x="2466" y="5470"/>
                      <a:pt x="2467" y="5339"/>
                    </a:cubicBezTo>
                    <a:cubicBezTo>
                      <a:pt x="2468" y="5207"/>
                      <a:pt x="2468" y="5132"/>
                      <a:pt x="2467" y="5114"/>
                    </a:cubicBezTo>
                    <a:cubicBezTo>
                      <a:pt x="2465" y="5095"/>
                      <a:pt x="2463" y="5082"/>
                      <a:pt x="2461" y="5075"/>
                    </a:cubicBezTo>
                    <a:cubicBezTo>
                      <a:pt x="2458" y="5068"/>
                      <a:pt x="2441" y="5054"/>
                      <a:pt x="2407" y="5033"/>
                    </a:cubicBezTo>
                    <a:cubicBezTo>
                      <a:pt x="2373" y="5012"/>
                      <a:pt x="2355" y="4995"/>
                      <a:pt x="2352" y="4983"/>
                    </a:cubicBezTo>
                    <a:cubicBezTo>
                      <a:pt x="2349" y="4971"/>
                      <a:pt x="2348" y="4956"/>
                      <a:pt x="2347" y="4935"/>
                    </a:cubicBezTo>
                    <a:cubicBezTo>
                      <a:pt x="2347" y="4913"/>
                      <a:pt x="2348" y="4891"/>
                      <a:pt x="2352" y="4873"/>
                    </a:cubicBezTo>
                    <a:cubicBezTo>
                      <a:pt x="2356" y="4854"/>
                      <a:pt x="2378" y="4854"/>
                      <a:pt x="2417" y="4873"/>
                    </a:cubicBezTo>
                    <a:cubicBezTo>
                      <a:pt x="2457" y="4891"/>
                      <a:pt x="2489" y="4902"/>
                      <a:pt x="2515" y="4902"/>
                    </a:cubicBezTo>
                    <a:cubicBezTo>
                      <a:pt x="2540" y="4902"/>
                      <a:pt x="2570" y="4891"/>
                      <a:pt x="2605" y="4873"/>
                    </a:cubicBezTo>
                    <a:cubicBezTo>
                      <a:pt x="2641" y="4854"/>
                      <a:pt x="2661" y="4845"/>
                      <a:pt x="2664" y="4845"/>
                    </a:cubicBezTo>
                    <a:close/>
                    <a:moveTo>
                      <a:pt x="2052" y="5488"/>
                    </a:moveTo>
                    <a:cubicBezTo>
                      <a:pt x="2050" y="5487"/>
                      <a:pt x="2048" y="5488"/>
                      <a:pt x="2045" y="5490"/>
                    </a:cubicBezTo>
                    <a:lnTo>
                      <a:pt x="1908" y="5596"/>
                    </a:lnTo>
                    <a:lnTo>
                      <a:pt x="1908" y="6108"/>
                    </a:lnTo>
                    <a:lnTo>
                      <a:pt x="1967" y="6062"/>
                    </a:lnTo>
                    <a:cubicBezTo>
                      <a:pt x="1968" y="6062"/>
                      <a:pt x="1969" y="6062"/>
                      <a:pt x="1970" y="6062"/>
                    </a:cubicBezTo>
                    <a:cubicBezTo>
                      <a:pt x="1971" y="6063"/>
                      <a:pt x="1972" y="6065"/>
                      <a:pt x="1972" y="6067"/>
                    </a:cubicBezTo>
                    <a:cubicBezTo>
                      <a:pt x="1973" y="6071"/>
                      <a:pt x="1974" y="6076"/>
                      <a:pt x="1974" y="6083"/>
                    </a:cubicBezTo>
                    <a:cubicBezTo>
                      <a:pt x="1975" y="6091"/>
                      <a:pt x="1975" y="6096"/>
                      <a:pt x="1974" y="6101"/>
                    </a:cubicBezTo>
                    <a:cubicBezTo>
                      <a:pt x="1973" y="6107"/>
                      <a:pt x="1971" y="6112"/>
                      <a:pt x="1970" y="6113"/>
                    </a:cubicBezTo>
                    <a:lnTo>
                      <a:pt x="1908" y="6159"/>
                    </a:lnTo>
                    <a:lnTo>
                      <a:pt x="1908" y="6228"/>
                    </a:lnTo>
                    <a:lnTo>
                      <a:pt x="1942" y="6203"/>
                    </a:lnTo>
                    <a:cubicBezTo>
                      <a:pt x="1943" y="6202"/>
                      <a:pt x="1944" y="6202"/>
                      <a:pt x="1945" y="6203"/>
                    </a:cubicBezTo>
                    <a:cubicBezTo>
                      <a:pt x="1946" y="6203"/>
                      <a:pt x="1946" y="6203"/>
                      <a:pt x="1947" y="6205"/>
                    </a:cubicBezTo>
                    <a:cubicBezTo>
                      <a:pt x="1948" y="6208"/>
                      <a:pt x="1949" y="6214"/>
                      <a:pt x="1949" y="6221"/>
                    </a:cubicBezTo>
                    <a:cubicBezTo>
                      <a:pt x="1950" y="6229"/>
                      <a:pt x="1949" y="6236"/>
                      <a:pt x="1948" y="6242"/>
                    </a:cubicBezTo>
                    <a:cubicBezTo>
                      <a:pt x="1947" y="6247"/>
                      <a:pt x="1946" y="6250"/>
                      <a:pt x="1945" y="6251"/>
                    </a:cubicBezTo>
                    <a:lnTo>
                      <a:pt x="1908" y="6278"/>
                    </a:lnTo>
                    <a:lnTo>
                      <a:pt x="1908" y="6469"/>
                    </a:lnTo>
                    <a:lnTo>
                      <a:pt x="2080" y="6336"/>
                    </a:lnTo>
                    <a:cubicBezTo>
                      <a:pt x="2085" y="6332"/>
                      <a:pt x="2089" y="6323"/>
                      <a:pt x="2091" y="6311"/>
                    </a:cubicBezTo>
                    <a:cubicBezTo>
                      <a:pt x="2093" y="6298"/>
                      <a:pt x="2094" y="6280"/>
                      <a:pt x="2093" y="6255"/>
                    </a:cubicBezTo>
                    <a:lnTo>
                      <a:pt x="2063" y="5546"/>
                    </a:lnTo>
                    <a:cubicBezTo>
                      <a:pt x="2062" y="5521"/>
                      <a:pt x="2061" y="5506"/>
                      <a:pt x="2058" y="5497"/>
                    </a:cubicBezTo>
                    <a:cubicBezTo>
                      <a:pt x="2056" y="5493"/>
                      <a:pt x="2054" y="5489"/>
                      <a:pt x="2052" y="5488"/>
                    </a:cubicBezTo>
                    <a:close/>
                    <a:moveTo>
                      <a:pt x="11969" y="5918"/>
                    </a:moveTo>
                    <a:cubicBezTo>
                      <a:pt x="11766" y="5918"/>
                      <a:pt x="11584" y="6046"/>
                      <a:pt x="11423" y="6304"/>
                    </a:cubicBezTo>
                    <a:cubicBezTo>
                      <a:pt x="11262" y="6562"/>
                      <a:pt x="11124" y="6930"/>
                      <a:pt x="11010" y="7406"/>
                    </a:cubicBezTo>
                    <a:cubicBezTo>
                      <a:pt x="10897" y="7883"/>
                      <a:pt x="10809" y="8461"/>
                      <a:pt x="10748" y="9143"/>
                    </a:cubicBezTo>
                    <a:cubicBezTo>
                      <a:pt x="10687" y="9825"/>
                      <a:pt x="10656" y="10591"/>
                      <a:pt x="10656" y="11438"/>
                    </a:cubicBezTo>
                    <a:cubicBezTo>
                      <a:pt x="10656" y="12258"/>
                      <a:pt x="10688" y="12997"/>
                      <a:pt x="10753" y="13659"/>
                    </a:cubicBezTo>
                    <a:cubicBezTo>
                      <a:pt x="10817" y="14321"/>
                      <a:pt x="10909" y="14889"/>
                      <a:pt x="11027" y="15366"/>
                    </a:cubicBezTo>
                    <a:cubicBezTo>
                      <a:pt x="11145" y="15842"/>
                      <a:pt x="11287" y="16210"/>
                      <a:pt x="11453" y="16468"/>
                    </a:cubicBezTo>
                    <a:cubicBezTo>
                      <a:pt x="11619" y="16726"/>
                      <a:pt x="11801" y="16854"/>
                      <a:pt x="12001" y="16854"/>
                    </a:cubicBezTo>
                    <a:cubicBezTo>
                      <a:pt x="12652" y="16854"/>
                      <a:pt x="13060" y="15692"/>
                      <a:pt x="13223" y="13363"/>
                    </a:cubicBezTo>
                    <a:lnTo>
                      <a:pt x="12416" y="13363"/>
                    </a:lnTo>
                    <a:cubicBezTo>
                      <a:pt x="12324" y="13998"/>
                      <a:pt x="12187" y="14316"/>
                      <a:pt x="12006" y="14316"/>
                    </a:cubicBezTo>
                    <a:cubicBezTo>
                      <a:pt x="11668" y="14316"/>
                      <a:pt x="11499" y="13540"/>
                      <a:pt x="11499" y="11991"/>
                    </a:cubicBezTo>
                    <a:lnTo>
                      <a:pt x="13255" y="11991"/>
                    </a:lnTo>
                    <a:lnTo>
                      <a:pt x="13255" y="11615"/>
                    </a:lnTo>
                    <a:cubicBezTo>
                      <a:pt x="13255" y="10728"/>
                      <a:pt x="13225" y="9931"/>
                      <a:pt x="13167" y="9223"/>
                    </a:cubicBezTo>
                    <a:cubicBezTo>
                      <a:pt x="13109" y="8515"/>
                      <a:pt x="13024" y="7914"/>
                      <a:pt x="12914" y="7425"/>
                    </a:cubicBezTo>
                    <a:cubicBezTo>
                      <a:pt x="12803" y="6935"/>
                      <a:pt x="12668" y="6562"/>
                      <a:pt x="12509" y="6304"/>
                    </a:cubicBezTo>
                    <a:cubicBezTo>
                      <a:pt x="12349" y="6046"/>
                      <a:pt x="12169" y="5918"/>
                      <a:pt x="11969" y="5918"/>
                    </a:cubicBezTo>
                    <a:close/>
                    <a:moveTo>
                      <a:pt x="1179" y="5950"/>
                    </a:moveTo>
                    <a:cubicBezTo>
                      <a:pt x="1154" y="5950"/>
                      <a:pt x="1129" y="5960"/>
                      <a:pt x="1105" y="5966"/>
                    </a:cubicBezTo>
                    <a:cubicBezTo>
                      <a:pt x="1124" y="6033"/>
                      <a:pt x="1143" y="6097"/>
                      <a:pt x="1163" y="6161"/>
                    </a:cubicBezTo>
                    <a:cubicBezTo>
                      <a:pt x="1209" y="6313"/>
                      <a:pt x="1258" y="6457"/>
                      <a:pt x="1308" y="6593"/>
                    </a:cubicBezTo>
                    <a:cubicBezTo>
                      <a:pt x="1271" y="6416"/>
                      <a:pt x="1236" y="6240"/>
                      <a:pt x="1202" y="6067"/>
                    </a:cubicBezTo>
                    <a:cubicBezTo>
                      <a:pt x="1195" y="6029"/>
                      <a:pt x="1188" y="5991"/>
                      <a:pt x="1180" y="5952"/>
                    </a:cubicBezTo>
                    <a:cubicBezTo>
                      <a:pt x="1186" y="5952"/>
                      <a:pt x="1191" y="5952"/>
                      <a:pt x="1196" y="5952"/>
                    </a:cubicBezTo>
                    <a:cubicBezTo>
                      <a:pt x="1190" y="5952"/>
                      <a:pt x="1185" y="5950"/>
                      <a:pt x="1179" y="5950"/>
                    </a:cubicBezTo>
                    <a:close/>
                    <a:moveTo>
                      <a:pt x="1217" y="5957"/>
                    </a:moveTo>
                    <a:cubicBezTo>
                      <a:pt x="1223" y="5977"/>
                      <a:pt x="1228" y="5996"/>
                      <a:pt x="1233" y="6016"/>
                    </a:cubicBezTo>
                    <a:cubicBezTo>
                      <a:pt x="1259" y="6109"/>
                      <a:pt x="1284" y="6199"/>
                      <a:pt x="1310" y="6288"/>
                    </a:cubicBezTo>
                    <a:cubicBezTo>
                      <a:pt x="1336" y="6376"/>
                      <a:pt x="1361" y="6458"/>
                      <a:pt x="1385" y="6531"/>
                    </a:cubicBezTo>
                    <a:cubicBezTo>
                      <a:pt x="1409" y="6604"/>
                      <a:pt x="1430" y="6664"/>
                      <a:pt x="1449" y="6710"/>
                    </a:cubicBezTo>
                    <a:cubicBezTo>
                      <a:pt x="1453" y="6665"/>
                      <a:pt x="1457" y="6603"/>
                      <a:pt x="1461" y="6522"/>
                    </a:cubicBezTo>
                    <a:cubicBezTo>
                      <a:pt x="1466" y="6440"/>
                      <a:pt x="1467" y="6358"/>
                      <a:pt x="1467" y="6276"/>
                    </a:cubicBezTo>
                    <a:cubicBezTo>
                      <a:pt x="1467" y="6219"/>
                      <a:pt x="1466" y="6166"/>
                      <a:pt x="1465" y="6113"/>
                    </a:cubicBezTo>
                    <a:cubicBezTo>
                      <a:pt x="1387" y="6021"/>
                      <a:pt x="1304" y="5969"/>
                      <a:pt x="1217" y="5957"/>
                    </a:cubicBezTo>
                    <a:close/>
                    <a:moveTo>
                      <a:pt x="14821" y="5975"/>
                    </a:moveTo>
                    <a:cubicBezTo>
                      <a:pt x="14646" y="5975"/>
                      <a:pt x="14487" y="6120"/>
                      <a:pt x="14342" y="6405"/>
                    </a:cubicBezTo>
                    <a:cubicBezTo>
                      <a:pt x="14198" y="6689"/>
                      <a:pt x="14073" y="7075"/>
                      <a:pt x="13969" y="7565"/>
                    </a:cubicBezTo>
                    <a:cubicBezTo>
                      <a:pt x="13865" y="8054"/>
                      <a:pt x="13783" y="8628"/>
                      <a:pt x="13725" y="9283"/>
                    </a:cubicBezTo>
                    <a:cubicBezTo>
                      <a:pt x="13666" y="9938"/>
                      <a:pt x="13637" y="10629"/>
                      <a:pt x="13637" y="11357"/>
                    </a:cubicBezTo>
                    <a:cubicBezTo>
                      <a:pt x="13637" y="12138"/>
                      <a:pt x="13668" y="12859"/>
                      <a:pt x="13727" y="13521"/>
                    </a:cubicBezTo>
                    <a:cubicBezTo>
                      <a:pt x="13787" y="14183"/>
                      <a:pt x="13871" y="14756"/>
                      <a:pt x="13978" y="15246"/>
                    </a:cubicBezTo>
                    <a:cubicBezTo>
                      <a:pt x="14086" y="15736"/>
                      <a:pt x="14212" y="16117"/>
                      <a:pt x="14356" y="16388"/>
                    </a:cubicBezTo>
                    <a:cubicBezTo>
                      <a:pt x="14500" y="16659"/>
                      <a:pt x="14659" y="16794"/>
                      <a:pt x="14831" y="16794"/>
                    </a:cubicBezTo>
                    <a:cubicBezTo>
                      <a:pt x="15135" y="16794"/>
                      <a:pt x="15376" y="16313"/>
                      <a:pt x="15554" y="15347"/>
                    </a:cubicBezTo>
                    <a:lnTo>
                      <a:pt x="15554" y="16477"/>
                    </a:lnTo>
                    <a:lnTo>
                      <a:pt x="16393" y="16477"/>
                    </a:lnTo>
                    <a:lnTo>
                      <a:pt x="16393" y="6294"/>
                    </a:lnTo>
                    <a:lnTo>
                      <a:pt x="15554" y="6294"/>
                    </a:lnTo>
                    <a:lnTo>
                      <a:pt x="15554" y="7307"/>
                    </a:lnTo>
                    <a:cubicBezTo>
                      <a:pt x="15361" y="6421"/>
                      <a:pt x="15116" y="5975"/>
                      <a:pt x="14821" y="5975"/>
                    </a:cubicBezTo>
                    <a:close/>
                    <a:moveTo>
                      <a:pt x="5831" y="6016"/>
                    </a:moveTo>
                    <a:cubicBezTo>
                      <a:pt x="5659" y="6016"/>
                      <a:pt x="5501" y="6157"/>
                      <a:pt x="5355" y="6441"/>
                    </a:cubicBezTo>
                    <a:cubicBezTo>
                      <a:pt x="5209" y="6726"/>
                      <a:pt x="5083" y="7117"/>
                      <a:pt x="4977" y="7613"/>
                    </a:cubicBezTo>
                    <a:cubicBezTo>
                      <a:pt x="4871" y="8109"/>
                      <a:pt x="4787" y="8693"/>
                      <a:pt x="4725" y="9361"/>
                    </a:cubicBezTo>
                    <a:cubicBezTo>
                      <a:pt x="4664" y="10029"/>
                      <a:pt x="4633" y="10756"/>
                      <a:pt x="4633" y="11536"/>
                    </a:cubicBezTo>
                    <a:cubicBezTo>
                      <a:pt x="4633" y="12304"/>
                      <a:pt x="4662" y="13000"/>
                      <a:pt x="4719" y="13629"/>
                    </a:cubicBezTo>
                    <a:cubicBezTo>
                      <a:pt x="4776" y="14258"/>
                      <a:pt x="4856" y="14796"/>
                      <a:pt x="4959" y="15246"/>
                    </a:cubicBezTo>
                    <a:cubicBezTo>
                      <a:pt x="5062" y="15696"/>
                      <a:pt x="5183" y="16049"/>
                      <a:pt x="5324" y="16301"/>
                    </a:cubicBezTo>
                    <a:cubicBezTo>
                      <a:pt x="5466" y="16552"/>
                      <a:pt x="5621" y="16677"/>
                      <a:pt x="5790" y="16677"/>
                    </a:cubicBezTo>
                    <a:cubicBezTo>
                      <a:pt x="5867" y="16677"/>
                      <a:pt x="5937" y="16652"/>
                      <a:pt x="6002" y="16606"/>
                    </a:cubicBezTo>
                    <a:cubicBezTo>
                      <a:pt x="6066" y="16560"/>
                      <a:pt x="6128" y="16485"/>
                      <a:pt x="6186" y="16379"/>
                    </a:cubicBezTo>
                    <a:cubicBezTo>
                      <a:pt x="6244" y="16273"/>
                      <a:pt x="6303" y="16138"/>
                      <a:pt x="6359" y="15972"/>
                    </a:cubicBezTo>
                    <a:cubicBezTo>
                      <a:pt x="6416" y="15807"/>
                      <a:pt x="6475" y="15599"/>
                      <a:pt x="6536" y="15347"/>
                    </a:cubicBezTo>
                    <a:lnTo>
                      <a:pt x="6536" y="16319"/>
                    </a:lnTo>
                    <a:cubicBezTo>
                      <a:pt x="6536" y="17073"/>
                      <a:pt x="6490" y="17662"/>
                      <a:pt x="6396" y="18085"/>
                    </a:cubicBezTo>
                    <a:cubicBezTo>
                      <a:pt x="6302" y="18509"/>
                      <a:pt x="6168" y="18722"/>
                      <a:pt x="5993" y="18722"/>
                    </a:cubicBezTo>
                    <a:cubicBezTo>
                      <a:pt x="5787" y="18722"/>
                      <a:pt x="5655" y="18384"/>
                      <a:pt x="5596" y="17709"/>
                    </a:cubicBezTo>
                    <a:lnTo>
                      <a:pt x="4656" y="17709"/>
                    </a:lnTo>
                    <a:cubicBezTo>
                      <a:pt x="4681" y="18265"/>
                      <a:pt x="4730" y="18778"/>
                      <a:pt x="4804" y="19248"/>
                    </a:cubicBezTo>
                    <a:cubicBezTo>
                      <a:pt x="4878" y="19718"/>
                      <a:pt x="4972" y="20128"/>
                      <a:pt x="5087" y="20479"/>
                    </a:cubicBezTo>
                    <a:cubicBezTo>
                      <a:pt x="5202" y="20830"/>
                      <a:pt x="5337" y="21105"/>
                      <a:pt x="5490" y="21304"/>
                    </a:cubicBezTo>
                    <a:cubicBezTo>
                      <a:pt x="5644" y="21502"/>
                      <a:pt x="5813" y="21600"/>
                      <a:pt x="5997" y="21600"/>
                    </a:cubicBezTo>
                    <a:cubicBezTo>
                      <a:pt x="6160" y="21600"/>
                      <a:pt x="6311" y="21520"/>
                      <a:pt x="6451" y="21361"/>
                    </a:cubicBezTo>
                    <a:cubicBezTo>
                      <a:pt x="6591" y="21202"/>
                      <a:pt x="6716" y="20986"/>
                      <a:pt x="6826" y="20709"/>
                    </a:cubicBezTo>
                    <a:cubicBezTo>
                      <a:pt x="6937" y="20431"/>
                      <a:pt x="7031" y="20103"/>
                      <a:pt x="7110" y="19726"/>
                    </a:cubicBezTo>
                    <a:cubicBezTo>
                      <a:pt x="7188" y="19348"/>
                      <a:pt x="7246" y="18940"/>
                      <a:pt x="7283" y="18504"/>
                    </a:cubicBezTo>
                    <a:cubicBezTo>
                      <a:pt x="7310" y="18159"/>
                      <a:pt x="7332" y="17761"/>
                      <a:pt x="7347" y="17311"/>
                    </a:cubicBezTo>
                    <a:cubicBezTo>
                      <a:pt x="7363" y="16861"/>
                      <a:pt x="7370" y="16353"/>
                      <a:pt x="7370" y="15784"/>
                    </a:cubicBezTo>
                    <a:lnTo>
                      <a:pt x="7370" y="6294"/>
                    </a:lnTo>
                    <a:lnTo>
                      <a:pt x="6536" y="6294"/>
                    </a:lnTo>
                    <a:lnTo>
                      <a:pt x="6536" y="7365"/>
                    </a:lnTo>
                    <a:cubicBezTo>
                      <a:pt x="6346" y="6465"/>
                      <a:pt x="6111" y="6016"/>
                      <a:pt x="5831" y="6016"/>
                    </a:cubicBezTo>
                    <a:close/>
                    <a:moveTo>
                      <a:pt x="18573" y="6076"/>
                    </a:moveTo>
                    <a:cubicBezTo>
                      <a:pt x="18401" y="6076"/>
                      <a:pt x="18249" y="6239"/>
                      <a:pt x="18120" y="6563"/>
                    </a:cubicBezTo>
                    <a:cubicBezTo>
                      <a:pt x="17991" y="6888"/>
                      <a:pt x="17883" y="7351"/>
                      <a:pt x="17794" y="7960"/>
                    </a:cubicBezTo>
                    <a:lnTo>
                      <a:pt x="17794" y="6294"/>
                    </a:lnTo>
                    <a:lnTo>
                      <a:pt x="16959" y="6294"/>
                    </a:lnTo>
                    <a:lnTo>
                      <a:pt x="16959" y="16477"/>
                    </a:lnTo>
                    <a:lnTo>
                      <a:pt x="17794" y="16477"/>
                    </a:lnTo>
                    <a:lnTo>
                      <a:pt x="17794" y="12111"/>
                    </a:lnTo>
                    <a:cubicBezTo>
                      <a:pt x="17794" y="11158"/>
                      <a:pt x="17842" y="10434"/>
                      <a:pt x="17939" y="9938"/>
                    </a:cubicBezTo>
                    <a:cubicBezTo>
                      <a:pt x="18035" y="9441"/>
                      <a:pt x="18181" y="9193"/>
                      <a:pt x="18374" y="9193"/>
                    </a:cubicBezTo>
                    <a:cubicBezTo>
                      <a:pt x="18503" y="9193"/>
                      <a:pt x="18623" y="9311"/>
                      <a:pt x="18734" y="9549"/>
                    </a:cubicBezTo>
                    <a:lnTo>
                      <a:pt x="18734" y="6115"/>
                    </a:lnTo>
                    <a:cubicBezTo>
                      <a:pt x="18700" y="6089"/>
                      <a:pt x="18670" y="6076"/>
                      <a:pt x="18643" y="6076"/>
                    </a:cubicBezTo>
                    <a:cubicBezTo>
                      <a:pt x="18617" y="6076"/>
                      <a:pt x="18594" y="6076"/>
                      <a:pt x="18573" y="6076"/>
                    </a:cubicBezTo>
                    <a:close/>
                    <a:moveTo>
                      <a:pt x="20697" y="6076"/>
                    </a:moveTo>
                    <a:cubicBezTo>
                      <a:pt x="20540" y="6076"/>
                      <a:pt x="20403" y="6179"/>
                      <a:pt x="20286" y="6384"/>
                    </a:cubicBezTo>
                    <a:cubicBezTo>
                      <a:pt x="20169" y="6589"/>
                      <a:pt x="20054" y="6988"/>
                      <a:pt x="19941" y="7583"/>
                    </a:cubicBezTo>
                    <a:lnTo>
                      <a:pt x="19941" y="6294"/>
                    </a:lnTo>
                    <a:lnTo>
                      <a:pt x="19107" y="6294"/>
                    </a:lnTo>
                    <a:lnTo>
                      <a:pt x="19107" y="16477"/>
                    </a:lnTo>
                    <a:lnTo>
                      <a:pt x="19941" y="16477"/>
                    </a:lnTo>
                    <a:lnTo>
                      <a:pt x="19941" y="11038"/>
                    </a:lnTo>
                    <a:cubicBezTo>
                      <a:pt x="19941" y="10363"/>
                      <a:pt x="19979" y="9847"/>
                      <a:pt x="20054" y="9483"/>
                    </a:cubicBezTo>
                    <a:cubicBezTo>
                      <a:pt x="20129" y="9119"/>
                      <a:pt x="20237" y="8936"/>
                      <a:pt x="20378" y="8936"/>
                    </a:cubicBezTo>
                    <a:cubicBezTo>
                      <a:pt x="20431" y="8936"/>
                      <a:pt x="20480" y="8969"/>
                      <a:pt x="20526" y="9035"/>
                    </a:cubicBezTo>
                    <a:cubicBezTo>
                      <a:pt x="20572" y="9101"/>
                      <a:pt x="20613" y="9214"/>
                      <a:pt x="20650" y="9373"/>
                    </a:cubicBezTo>
                    <a:cubicBezTo>
                      <a:pt x="20693" y="9558"/>
                      <a:pt x="20724" y="9804"/>
                      <a:pt x="20740" y="10115"/>
                    </a:cubicBezTo>
                    <a:cubicBezTo>
                      <a:pt x="20757" y="10425"/>
                      <a:pt x="20766" y="10834"/>
                      <a:pt x="20766" y="11337"/>
                    </a:cubicBezTo>
                    <a:lnTo>
                      <a:pt x="20766" y="16477"/>
                    </a:lnTo>
                    <a:lnTo>
                      <a:pt x="21600" y="16477"/>
                    </a:lnTo>
                    <a:lnTo>
                      <a:pt x="21600" y="10007"/>
                    </a:lnTo>
                    <a:cubicBezTo>
                      <a:pt x="21600" y="9464"/>
                      <a:pt x="21588" y="8983"/>
                      <a:pt x="21563" y="8559"/>
                    </a:cubicBezTo>
                    <a:cubicBezTo>
                      <a:pt x="21539" y="8136"/>
                      <a:pt x="21492" y="7750"/>
                      <a:pt x="21425" y="7406"/>
                    </a:cubicBezTo>
                    <a:cubicBezTo>
                      <a:pt x="21342" y="6983"/>
                      <a:pt x="21241" y="6655"/>
                      <a:pt x="21122" y="6423"/>
                    </a:cubicBezTo>
                    <a:cubicBezTo>
                      <a:pt x="21004" y="6191"/>
                      <a:pt x="20863" y="6076"/>
                      <a:pt x="20697" y="6076"/>
                    </a:cubicBezTo>
                    <a:close/>
                    <a:moveTo>
                      <a:pt x="1473" y="6122"/>
                    </a:moveTo>
                    <a:cubicBezTo>
                      <a:pt x="1506" y="6163"/>
                      <a:pt x="1539" y="6211"/>
                      <a:pt x="1571" y="6267"/>
                    </a:cubicBezTo>
                    <a:cubicBezTo>
                      <a:pt x="1539" y="6211"/>
                      <a:pt x="1506" y="6163"/>
                      <a:pt x="1473" y="6122"/>
                    </a:cubicBezTo>
                    <a:close/>
                    <a:moveTo>
                      <a:pt x="3320" y="6294"/>
                    </a:moveTo>
                    <a:lnTo>
                      <a:pt x="3320" y="16477"/>
                    </a:lnTo>
                    <a:lnTo>
                      <a:pt x="4154" y="16477"/>
                    </a:lnTo>
                    <a:lnTo>
                      <a:pt x="4154" y="6294"/>
                    </a:lnTo>
                    <a:lnTo>
                      <a:pt x="3320" y="6294"/>
                    </a:lnTo>
                    <a:close/>
                    <a:moveTo>
                      <a:pt x="7937" y="6294"/>
                    </a:moveTo>
                    <a:lnTo>
                      <a:pt x="7937" y="16477"/>
                    </a:lnTo>
                    <a:lnTo>
                      <a:pt x="8771" y="16477"/>
                    </a:lnTo>
                    <a:lnTo>
                      <a:pt x="8771" y="6294"/>
                    </a:lnTo>
                    <a:lnTo>
                      <a:pt x="7937" y="6294"/>
                    </a:lnTo>
                    <a:close/>
                    <a:moveTo>
                      <a:pt x="2060" y="6409"/>
                    </a:moveTo>
                    <a:cubicBezTo>
                      <a:pt x="2057" y="6412"/>
                      <a:pt x="2054" y="6419"/>
                      <a:pt x="2052" y="6430"/>
                    </a:cubicBezTo>
                    <a:cubicBezTo>
                      <a:pt x="2050" y="6441"/>
                      <a:pt x="2050" y="6452"/>
                      <a:pt x="2051" y="6464"/>
                    </a:cubicBezTo>
                    <a:cubicBezTo>
                      <a:pt x="2051" y="6477"/>
                      <a:pt x="2053" y="6486"/>
                      <a:pt x="2055" y="6494"/>
                    </a:cubicBezTo>
                    <a:cubicBezTo>
                      <a:pt x="2058" y="6502"/>
                      <a:pt x="2061" y="6506"/>
                      <a:pt x="2063" y="6503"/>
                    </a:cubicBezTo>
                    <a:cubicBezTo>
                      <a:pt x="2067" y="6501"/>
                      <a:pt x="2069" y="6494"/>
                      <a:pt x="2071" y="6483"/>
                    </a:cubicBezTo>
                    <a:cubicBezTo>
                      <a:pt x="2073" y="6472"/>
                      <a:pt x="2073" y="6459"/>
                      <a:pt x="2073" y="6446"/>
                    </a:cubicBezTo>
                    <a:cubicBezTo>
                      <a:pt x="2072" y="6434"/>
                      <a:pt x="2070" y="6424"/>
                      <a:pt x="2068" y="6416"/>
                    </a:cubicBezTo>
                    <a:cubicBezTo>
                      <a:pt x="2065" y="6408"/>
                      <a:pt x="2063" y="6407"/>
                      <a:pt x="2060" y="6409"/>
                    </a:cubicBezTo>
                    <a:close/>
                    <a:moveTo>
                      <a:pt x="2372" y="6687"/>
                    </a:moveTo>
                    <a:cubicBezTo>
                      <a:pt x="2392" y="6687"/>
                      <a:pt x="2413" y="6700"/>
                      <a:pt x="2433" y="6726"/>
                    </a:cubicBezTo>
                    <a:cubicBezTo>
                      <a:pt x="2543" y="6869"/>
                      <a:pt x="2604" y="7365"/>
                      <a:pt x="2571" y="7836"/>
                    </a:cubicBezTo>
                    <a:cubicBezTo>
                      <a:pt x="2538" y="8306"/>
                      <a:pt x="2423" y="8573"/>
                      <a:pt x="2314" y="8431"/>
                    </a:cubicBezTo>
                    <a:cubicBezTo>
                      <a:pt x="2204" y="8288"/>
                      <a:pt x="2142" y="7790"/>
                      <a:pt x="2175" y="7319"/>
                    </a:cubicBezTo>
                    <a:cubicBezTo>
                      <a:pt x="2202" y="6937"/>
                      <a:pt x="2284" y="6690"/>
                      <a:pt x="2372" y="6687"/>
                    </a:cubicBezTo>
                    <a:close/>
                    <a:moveTo>
                      <a:pt x="885" y="6708"/>
                    </a:moveTo>
                    <a:cubicBezTo>
                      <a:pt x="884" y="6708"/>
                      <a:pt x="882" y="6709"/>
                      <a:pt x="880" y="6710"/>
                    </a:cubicBezTo>
                    <a:lnTo>
                      <a:pt x="502" y="6942"/>
                    </a:lnTo>
                    <a:cubicBezTo>
                      <a:pt x="495" y="6947"/>
                      <a:pt x="490" y="6957"/>
                      <a:pt x="487" y="6974"/>
                    </a:cubicBezTo>
                    <a:cubicBezTo>
                      <a:pt x="484" y="6992"/>
                      <a:pt x="483" y="7017"/>
                      <a:pt x="484" y="7048"/>
                    </a:cubicBezTo>
                    <a:lnTo>
                      <a:pt x="520" y="8137"/>
                    </a:lnTo>
                    <a:lnTo>
                      <a:pt x="941" y="7877"/>
                    </a:lnTo>
                    <a:lnTo>
                      <a:pt x="904" y="6788"/>
                    </a:lnTo>
                    <a:cubicBezTo>
                      <a:pt x="903" y="6758"/>
                      <a:pt x="901" y="6735"/>
                      <a:pt x="897" y="6722"/>
                    </a:cubicBezTo>
                    <a:cubicBezTo>
                      <a:pt x="894" y="6712"/>
                      <a:pt x="890" y="6708"/>
                      <a:pt x="885" y="6708"/>
                    </a:cubicBezTo>
                    <a:close/>
                    <a:moveTo>
                      <a:pt x="1908" y="6733"/>
                    </a:moveTo>
                    <a:lnTo>
                      <a:pt x="1908" y="6777"/>
                    </a:lnTo>
                    <a:lnTo>
                      <a:pt x="1920" y="6742"/>
                    </a:lnTo>
                    <a:cubicBezTo>
                      <a:pt x="1916" y="6740"/>
                      <a:pt x="1912" y="6736"/>
                      <a:pt x="1908" y="6733"/>
                    </a:cubicBezTo>
                    <a:close/>
                    <a:moveTo>
                      <a:pt x="830" y="6749"/>
                    </a:moveTo>
                    <a:cubicBezTo>
                      <a:pt x="833" y="6746"/>
                      <a:pt x="836" y="6751"/>
                      <a:pt x="839" y="6761"/>
                    </a:cubicBezTo>
                    <a:lnTo>
                      <a:pt x="844" y="6775"/>
                    </a:lnTo>
                    <a:cubicBezTo>
                      <a:pt x="847" y="6784"/>
                      <a:pt x="848" y="6795"/>
                      <a:pt x="849" y="6809"/>
                    </a:cubicBezTo>
                    <a:cubicBezTo>
                      <a:pt x="849" y="6823"/>
                      <a:pt x="848" y="6838"/>
                      <a:pt x="846" y="6853"/>
                    </a:cubicBezTo>
                    <a:lnTo>
                      <a:pt x="836" y="6910"/>
                    </a:lnTo>
                    <a:lnTo>
                      <a:pt x="811" y="6834"/>
                    </a:lnTo>
                    <a:lnTo>
                      <a:pt x="821" y="6777"/>
                    </a:lnTo>
                    <a:cubicBezTo>
                      <a:pt x="824" y="6762"/>
                      <a:pt x="827" y="6752"/>
                      <a:pt x="830" y="6749"/>
                    </a:cubicBezTo>
                    <a:close/>
                    <a:moveTo>
                      <a:pt x="2372" y="6749"/>
                    </a:moveTo>
                    <a:cubicBezTo>
                      <a:pt x="2290" y="6752"/>
                      <a:pt x="2214" y="6981"/>
                      <a:pt x="2189" y="7337"/>
                    </a:cubicBezTo>
                    <a:cubicBezTo>
                      <a:pt x="2158" y="7775"/>
                      <a:pt x="2216" y="8238"/>
                      <a:pt x="2317" y="8371"/>
                    </a:cubicBezTo>
                    <a:cubicBezTo>
                      <a:pt x="2419" y="8504"/>
                      <a:pt x="2526" y="8255"/>
                      <a:pt x="2557" y="7817"/>
                    </a:cubicBezTo>
                    <a:cubicBezTo>
                      <a:pt x="2588" y="7379"/>
                      <a:pt x="2531" y="6919"/>
                      <a:pt x="2429" y="6786"/>
                    </a:cubicBezTo>
                    <a:cubicBezTo>
                      <a:pt x="2410" y="6761"/>
                      <a:pt x="2391" y="6749"/>
                      <a:pt x="2372" y="6749"/>
                    </a:cubicBezTo>
                    <a:close/>
                    <a:moveTo>
                      <a:pt x="519" y="6818"/>
                    </a:moveTo>
                    <a:cubicBezTo>
                      <a:pt x="503" y="6866"/>
                      <a:pt x="487" y="6914"/>
                      <a:pt x="471" y="6965"/>
                    </a:cubicBezTo>
                    <a:cubicBezTo>
                      <a:pt x="487" y="6914"/>
                      <a:pt x="503" y="6866"/>
                      <a:pt x="519" y="6818"/>
                    </a:cubicBezTo>
                    <a:close/>
                    <a:moveTo>
                      <a:pt x="802" y="6887"/>
                    </a:moveTo>
                    <a:lnTo>
                      <a:pt x="827" y="6963"/>
                    </a:lnTo>
                    <a:lnTo>
                      <a:pt x="726" y="7565"/>
                    </a:lnTo>
                    <a:lnTo>
                      <a:pt x="701" y="7629"/>
                    </a:lnTo>
                    <a:cubicBezTo>
                      <a:pt x="699" y="7633"/>
                      <a:pt x="698" y="7632"/>
                      <a:pt x="696" y="7627"/>
                    </a:cubicBezTo>
                    <a:cubicBezTo>
                      <a:pt x="695" y="7622"/>
                      <a:pt x="694" y="7617"/>
                      <a:pt x="695" y="7611"/>
                    </a:cubicBezTo>
                    <a:lnTo>
                      <a:pt x="701" y="7489"/>
                    </a:lnTo>
                    <a:lnTo>
                      <a:pt x="802" y="6887"/>
                    </a:lnTo>
                    <a:close/>
                    <a:moveTo>
                      <a:pt x="2259" y="7030"/>
                    </a:moveTo>
                    <a:cubicBezTo>
                      <a:pt x="2260" y="7029"/>
                      <a:pt x="2262" y="7029"/>
                      <a:pt x="2263" y="7030"/>
                    </a:cubicBezTo>
                    <a:lnTo>
                      <a:pt x="2348" y="7062"/>
                    </a:lnTo>
                    <a:cubicBezTo>
                      <a:pt x="2352" y="7063"/>
                      <a:pt x="2359" y="7069"/>
                      <a:pt x="2363" y="7073"/>
                    </a:cubicBezTo>
                    <a:cubicBezTo>
                      <a:pt x="2409" y="7134"/>
                      <a:pt x="2436" y="7344"/>
                      <a:pt x="2422" y="7542"/>
                    </a:cubicBezTo>
                    <a:cubicBezTo>
                      <a:pt x="2408" y="7739"/>
                      <a:pt x="2359" y="7851"/>
                      <a:pt x="2312" y="7790"/>
                    </a:cubicBezTo>
                    <a:cubicBezTo>
                      <a:pt x="2266" y="7729"/>
                      <a:pt x="2239" y="7512"/>
                      <a:pt x="2253" y="7314"/>
                    </a:cubicBezTo>
                    <a:cubicBezTo>
                      <a:pt x="2257" y="7255"/>
                      <a:pt x="2273" y="7175"/>
                      <a:pt x="2275" y="7165"/>
                    </a:cubicBezTo>
                    <a:cubicBezTo>
                      <a:pt x="2276" y="7154"/>
                      <a:pt x="2272" y="7144"/>
                      <a:pt x="2272" y="7144"/>
                    </a:cubicBezTo>
                    <a:lnTo>
                      <a:pt x="2259" y="7110"/>
                    </a:lnTo>
                    <a:cubicBezTo>
                      <a:pt x="2248" y="7083"/>
                      <a:pt x="2249" y="7036"/>
                      <a:pt x="2259" y="7030"/>
                    </a:cubicBezTo>
                    <a:close/>
                    <a:moveTo>
                      <a:pt x="623" y="7071"/>
                    </a:moveTo>
                    <a:cubicBezTo>
                      <a:pt x="628" y="7070"/>
                      <a:pt x="632" y="7072"/>
                      <a:pt x="636" y="7075"/>
                    </a:cubicBezTo>
                    <a:cubicBezTo>
                      <a:pt x="644" y="7082"/>
                      <a:pt x="649" y="7100"/>
                      <a:pt x="652" y="7126"/>
                    </a:cubicBezTo>
                    <a:cubicBezTo>
                      <a:pt x="655" y="7155"/>
                      <a:pt x="656" y="7182"/>
                      <a:pt x="654" y="7209"/>
                    </a:cubicBezTo>
                    <a:cubicBezTo>
                      <a:pt x="652" y="7235"/>
                      <a:pt x="648" y="7260"/>
                      <a:pt x="642" y="7284"/>
                    </a:cubicBezTo>
                    <a:cubicBezTo>
                      <a:pt x="637" y="7309"/>
                      <a:pt x="631" y="7334"/>
                      <a:pt x="624" y="7358"/>
                    </a:cubicBezTo>
                    <a:cubicBezTo>
                      <a:pt x="617" y="7382"/>
                      <a:pt x="610" y="7407"/>
                      <a:pt x="603" y="7431"/>
                    </a:cubicBezTo>
                    <a:cubicBezTo>
                      <a:pt x="595" y="7456"/>
                      <a:pt x="590" y="7481"/>
                      <a:pt x="584" y="7507"/>
                    </a:cubicBezTo>
                    <a:cubicBezTo>
                      <a:pt x="579" y="7534"/>
                      <a:pt x="575" y="7561"/>
                      <a:pt x="574" y="7590"/>
                    </a:cubicBezTo>
                    <a:cubicBezTo>
                      <a:pt x="572" y="7619"/>
                      <a:pt x="573" y="7651"/>
                      <a:pt x="577" y="7684"/>
                    </a:cubicBezTo>
                    <a:cubicBezTo>
                      <a:pt x="580" y="7708"/>
                      <a:pt x="584" y="7725"/>
                      <a:pt x="590" y="7735"/>
                    </a:cubicBezTo>
                    <a:cubicBezTo>
                      <a:pt x="597" y="7745"/>
                      <a:pt x="604" y="7746"/>
                      <a:pt x="613" y="7742"/>
                    </a:cubicBezTo>
                    <a:cubicBezTo>
                      <a:pt x="622" y="7737"/>
                      <a:pt x="631" y="7727"/>
                      <a:pt x="641" y="7709"/>
                    </a:cubicBezTo>
                    <a:cubicBezTo>
                      <a:pt x="652" y="7692"/>
                      <a:pt x="662" y="7669"/>
                      <a:pt x="672" y="7638"/>
                    </a:cubicBezTo>
                    <a:lnTo>
                      <a:pt x="681" y="7696"/>
                    </a:lnTo>
                    <a:cubicBezTo>
                      <a:pt x="669" y="7733"/>
                      <a:pt x="656" y="7761"/>
                      <a:pt x="644" y="7781"/>
                    </a:cubicBezTo>
                    <a:cubicBezTo>
                      <a:pt x="631" y="7801"/>
                      <a:pt x="620" y="7810"/>
                      <a:pt x="609" y="7813"/>
                    </a:cubicBezTo>
                    <a:cubicBezTo>
                      <a:pt x="598" y="7815"/>
                      <a:pt x="589" y="7808"/>
                      <a:pt x="581" y="7792"/>
                    </a:cubicBezTo>
                    <a:cubicBezTo>
                      <a:pt x="573" y="7776"/>
                      <a:pt x="567" y="7751"/>
                      <a:pt x="563" y="7716"/>
                    </a:cubicBezTo>
                    <a:cubicBezTo>
                      <a:pt x="559" y="7682"/>
                      <a:pt x="557" y="7651"/>
                      <a:pt x="557" y="7620"/>
                    </a:cubicBezTo>
                    <a:cubicBezTo>
                      <a:pt x="557" y="7589"/>
                      <a:pt x="558" y="7560"/>
                      <a:pt x="561" y="7533"/>
                    </a:cubicBezTo>
                    <a:cubicBezTo>
                      <a:pt x="565" y="7505"/>
                      <a:pt x="569" y="7479"/>
                      <a:pt x="574" y="7454"/>
                    </a:cubicBezTo>
                    <a:cubicBezTo>
                      <a:pt x="579" y="7430"/>
                      <a:pt x="584" y="7405"/>
                      <a:pt x="590" y="7383"/>
                    </a:cubicBezTo>
                    <a:cubicBezTo>
                      <a:pt x="596" y="7362"/>
                      <a:pt x="602" y="7342"/>
                      <a:pt x="607" y="7324"/>
                    </a:cubicBezTo>
                    <a:cubicBezTo>
                      <a:pt x="617" y="7292"/>
                      <a:pt x="624" y="7266"/>
                      <a:pt x="629" y="7245"/>
                    </a:cubicBezTo>
                    <a:cubicBezTo>
                      <a:pt x="634" y="7225"/>
                      <a:pt x="636" y="7206"/>
                      <a:pt x="638" y="7193"/>
                    </a:cubicBezTo>
                    <a:cubicBezTo>
                      <a:pt x="639" y="7179"/>
                      <a:pt x="639" y="7166"/>
                      <a:pt x="638" y="7154"/>
                    </a:cubicBezTo>
                    <a:cubicBezTo>
                      <a:pt x="636" y="7143"/>
                      <a:pt x="634" y="7138"/>
                      <a:pt x="630" y="7137"/>
                    </a:cubicBezTo>
                    <a:cubicBezTo>
                      <a:pt x="626" y="7137"/>
                      <a:pt x="621" y="7140"/>
                      <a:pt x="615" y="7147"/>
                    </a:cubicBezTo>
                    <a:cubicBezTo>
                      <a:pt x="609" y="7153"/>
                      <a:pt x="602" y="7162"/>
                      <a:pt x="596" y="7174"/>
                    </a:cubicBezTo>
                    <a:cubicBezTo>
                      <a:pt x="589" y="7187"/>
                      <a:pt x="582" y="7203"/>
                      <a:pt x="576" y="7220"/>
                    </a:cubicBezTo>
                    <a:cubicBezTo>
                      <a:pt x="569" y="7237"/>
                      <a:pt x="564" y="7256"/>
                      <a:pt x="559" y="7275"/>
                    </a:cubicBezTo>
                    <a:cubicBezTo>
                      <a:pt x="557" y="7283"/>
                      <a:pt x="554" y="7285"/>
                      <a:pt x="552" y="7284"/>
                    </a:cubicBezTo>
                    <a:cubicBezTo>
                      <a:pt x="550" y="7283"/>
                      <a:pt x="548" y="7280"/>
                      <a:pt x="547" y="7273"/>
                    </a:cubicBezTo>
                    <a:cubicBezTo>
                      <a:pt x="546" y="7266"/>
                      <a:pt x="545" y="7259"/>
                      <a:pt x="545" y="7250"/>
                    </a:cubicBezTo>
                    <a:cubicBezTo>
                      <a:pt x="545" y="7241"/>
                      <a:pt x="546" y="7233"/>
                      <a:pt x="548" y="7225"/>
                    </a:cubicBezTo>
                    <a:cubicBezTo>
                      <a:pt x="557" y="7188"/>
                      <a:pt x="567" y="7158"/>
                      <a:pt x="578" y="7133"/>
                    </a:cubicBezTo>
                    <a:cubicBezTo>
                      <a:pt x="589" y="7108"/>
                      <a:pt x="599" y="7090"/>
                      <a:pt x="609" y="7080"/>
                    </a:cubicBezTo>
                    <a:cubicBezTo>
                      <a:pt x="615" y="7075"/>
                      <a:pt x="619" y="7072"/>
                      <a:pt x="623" y="7071"/>
                    </a:cubicBezTo>
                    <a:close/>
                    <a:moveTo>
                      <a:pt x="2331" y="7144"/>
                    </a:moveTo>
                    <a:cubicBezTo>
                      <a:pt x="2305" y="7154"/>
                      <a:pt x="2281" y="7230"/>
                      <a:pt x="2273" y="7347"/>
                    </a:cubicBezTo>
                    <a:cubicBezTo>
                      <a:pt x="2262" y="7499"/>
                      <a:pt x="2282" y="7661"/>
                      <a:pt x="2317" y="7707"/>
                    </a:cubicBezTo>
                    <a:cubicBezTo>
                      <a:pt x="2353" y="7753"/>
                      <a:pt x="2390" y="7667"/>
                      <a:pt x="2401" y="7514"/>
                    </a:cubicBezTo>
                    <a:cubicBezTo>
                      <a:pt x="2412" y="7362"/>
                      <a:pt x="2392" y="7202"/>
                      <a:pt x="2356" y="7156"/>
                    </a:cubicBezTo>
                    <a:cubicBezTo>
                      <a:pt x="2352" y="7150"/>
                      <a:pt x="2347" y="7146"/>
                      <a:pt x="2343" y="7144"/>
                    </a:cubicBezTo>
                    <a:cubicBezTo>
                      <a:pt x="2339" y="7143"/>
                      <a:pt x="2335" y="7143"/>
                      <a:pt x="2331" y="7144"/>
                    </a:cubicBezTo>
                    <a:close/>
                    <a:moveTo>
                      <a:pt x="2332" y="7310"/>
                    </a:moveTo>
                    <a:cubicBezTo>
                      <a:pt x="2332" y="7310"/>
                      <a:pt x="2333" y="7309"/>
                      <a:pt x="2333" y="7310"/>
                    </a:cubicBezTo>
                    <a:cubicBezTo>
                      <a:pt x="2341" y="7319"/>
                      <a:pt x="2347" y="7370"/>
                      <a:pt x="2345" y="7429"/>
                    </a:cubicBezTo>
                    <a:cubicBezTo>
                      <a:pt x="2344" y="7492"/>
                      <a:pt x="2336" y="7541"/>
                      <a:pt x="2327" y="7537"/>
                    </a:cubicBezTo>
                    <a:cubicBezTo>
                      <a:pt x="2318" y="7534"/>
                      <a:pt x="2312" y="7481"/>
                      <a:pt x="2313" y="7418"/>
                    </a:cubicBezTo>
                    <a:cubicBezTo>
                      <a:pt x="2314" y="7355"/>
                      <a:pt x="2323" y="7306"/>
                      <a:pt x="2332" y="7310"/>
                    </a:cubicBezTo>
                    <a:close/>
                    <a:moveTo>
                      <a:pt x="2371" y="7353"/>
                    </a:moveTo>
                    <a:cubicBezTo>
                      <a:pt x="2371" y="7354"/>
                      <a:pt x="2372" y="7353"/>
                      <a:pt x="2372" y="7353"/>
                    </a:cubicBezTo>
                    <a:cubicBezTo>
                      <a:pt x="2378" y="7359"/>
                      <a:pt x="2381" y="7393"/>
                      <a:pt x="2381" y="7431"/>
                    </a:cubicBezTo>
                    <a:cubicBezTo>
                      <a:pt x="2380" y="7473"/>
                      <a:pt x="2374" y="7505"/>
                      <a:pt x="2367" y="7503"/>
                    </a:cubicBezTo>
                    <a:cubicBezTo>
                      <a:pt x="2361" y="7500"/>
                      <a:pt x="2356" y="7463"/>
                      <a:pt x="2357" y="7422"/>
                    </a:cubicBezTo>
                    <a:cubicBezTo>
                      <a:pt x="2358" y="7381"/>
                      <a:pt x="2364" y="7351"/>
                      <a:pt x="2371" y="7353"/>
                    </a:cubicBezTo>
                    <a:close/>
                    <a:moveTo>
                      <a:pt x="1899" y="7386"/>
                    </a:moveTo>
                    <a:cubicBezTo>
                      <a:pt x="1877" y="7395"/>
                      <a:pt x="1857" y="7416"/>
                      <a:pt x="1838" y="7452"/>
                    </a:cubicBezTo>
                    <a:cubicBezTo>
                      <a:pt x="1812" y="7500"/>
                      <a:pt x="1790" y="7567"/>
                      <a:pt x="1770" y="7652"/>
                    </a:cubicBezTo>
                    <a:cubicBezTo>
                      <a:pt x="1760" y="7698"/>
                      <a:pt x="1750" y="7748"/>
                      <a:pt x="1742" y="7801"/>
                    </a:cubicBezTo>
                    <a:cubicBezTo>
                      <a:pt x="1758" y="7870"/>
                      <a:pt x="1775" y="7928"/>
                      <a:pt x="1794" y="7978"/>
                    </a:cubicBezTo>
                    <a:cubicBezTo>
                      <a:pt x="1800" y="7960"/>
                      <a:pt x="1807" y="7952"/>
                      <a:pt x="1814" y="7951"/>
                    </a:cubicBezTo>
                    <a:cubicBezTo>
                      <a:pt x="1823" y="7858"/>
                      <a:pt x="1833" y="7772"/>
                      <a:pt x="1845" y="7686"/>
                    </a:cubicBezTo>
                    <a:cubicBezTo>
                      <a:pt x="1861" y="7578"/>
                      <a:pt x="1878" y="7477"/>
                      <a:pt x="1899" y="7386"/>
                    </a:cubicBezTo>
                    <a:close/>
                    <a:moveTo>
                      <a:pt x="1941" y="7386"/>
                    </a:moveTo>
                    <a:cubicBezTo>
                      <a:pt x="1916" y="7483"/>
                      <a:pt x="1894" y="7591"/>
                      <a:pt x="1875" y="7714"/>
                    </a:cubicBezTo>
                    <a:cubicBezTo>
                      <a:pt x="1862" y="7804"/>
                      <a:pt x="1851" y="7898"/>
                      <a:pt x="1842" y="7997"/>
                    </a:cubicBezTo>
                    <a:cubicBezTo>
                      <a:pt x="1842" y="7997"/>
                      <a:pt x="1842" y="7998"/>
                      <a:pt x="1842" y="7999"/>
                    </a:cubicBezTo>
                    <a:cubicBezTo>
                      <a:pt x="1849" y="8027"/>
                      <a:pt x="1852" y="8061"/>
                      <a:pt x="1853" y="8100"/>
                    </a:cubicBezTo>
                    <a:cubicBezTo>
                      <a:pt x="1867" y="8120"/>
                      <a:pt x="1881" y="8135"/>
                      <a:pt x="1895" y="8146"/>
                    </a:cubicBezTo>
                    <a:cubicBezTo>
                      <a:pt x="1898" y="8025"/>
                      <a:pt x="1903" y="7906"/>
                      <a:pt x="1910" y="7790"/>
                    </a:cubicBezTo>
                    <a:cubicBezTo>
                      <a:pt x="1920" y="7649"/>
                      <a:pt x="1934" y="7518"/>
                      <a:pt x="1951" y="7392"/>
                    </a:cubicBezTo>
                    <a:cubicBezTo>
                      <a:pt x="1948" y="7390"/>
                      <a:pt x="1945" y="7387"/>
                      <a:pt x="1941" y="7386"/>
                    </a:cubicBezTo>
                    <a:close/>
                    <a:moveTo>
                      <a:pt x="1977" y="7450"/>
                    </a:moveTo>
                    <a:cubicBezTo>
                      <a:pt x="1961" y="7563"/>
                      <a:pt x="1949" y="7681"/>
                      <a:pt x="1940" y="7808"/>
                    </a:cubicBezTo>
                    <a:cubicBezTo>
                      <a:pt x="1932" y="7922"/>
                      <a:pt x="1927" y="8040"/>
                      <a:pt x="1925" y="8160"/>
                    </a:cubicBezTo>
                    <a:cubicBezTo>
                      <a:pt x="1932" y="8162"/>
                      <a:pt x="1939" y="8164"/>
                      <a:pt x="1946" y="8164"/>
                    </a:cubicBezTo>
                    <a:cubicBezTo>
                      <a:pt x="1952" y="8164"/>
                      <a:pt x="1959" y="8161"/>
                      <a:pt x="1965" y="8160"/>
                    </a:cubicBezTo>
                    <a:cubicBezTo>
                      <a:pt x="1966" y="8134"/>
                      <a:pt x="1969" y="8111"/>
                      <a:pt x="1974" y="8091"/>
                    </a:cubicBezTo>
                    <a:cubicBezTo>
                      <a:pt x="1969" y="8001"/>
                      <a:pt x="1966" y="7908"/>
                      <a:pt x="1965" y="7813"/>
                    </a:cubicBezTo>
                    <a:cubicBezTo>
                      <a:pt x="1965" y="7733"/>
                      <a:pt x="1967" y="7655"/>
                      <a:pt x="1970" y="7579"/>
                    </a:cubicBezTo>
                    <a:cubicBezTo>
                      <a:pt x="1971" y="7535"/>
                      <a:pt x="1974" y="7492"/>
                      <a:pt x="1977" y="7450"/>
                    </a:cubicBezTo>
                    <a:close/>
                    <a:moveTo>
                      <a:pt x="2007" y="7461"/>
                    </a:moveTo>
                    <a:cubicBezTo>
                      <a:pt x="2004" y="7505"/>
                      <a:pt x="2001" y="7551"/>
                      <a:pt x="1999" y="7597"/>
                    </a:cubicBezTo>
                    <a:cubicBezTo>
                      <a:pt x="1996" y="7668"/>
                      <a:pt x="1994" y="7740"/>
                      <a:pt x="1995" y="7813"/>
                    </a:cubicBezTo>
                    <a:cubicBezTo>
                      <a:pt x="1995" y="7892"/>
                      <a:pt x="1997" y="7968"/>
                      <a:pt x="2001" y="8043"/>
                    </a:cubicBezTo>
                    <a:cubicBezTo>
                      <a:pt x="2011" y="8043"/>
                      <a:pt x="2020" y="8060"/>
                      <a:pt x="2027" y="8091"/>
                    </a:cubicBezTo>
                    <a:cubicBezTo>
                      <a:pt x="2028" y="8096"/>
                      <a:pt x="2029" y="8101"/>
                      <a:pt x="2030" y="8107"/>
                    </a:cubicBezTo>
                    <a:cubicBezTo>
                      <a:pt x="2034" y="8102"/>
                      <a:pt x="2037" y="8097"/>
                      <a:pt x="2041" y="8091"/>
                    </a:cubicBezTo>
                    <a:cubicBezTo>
                      <a:pt x="2067" y="8050"/>
                      <a:pt x="2092" y="7991"/>
                      <a:pt x="2114" y="7918"/>
                    </a:cubicBezTo>
                    <a:cubicBezTo>
                      <a:pt x="2103" y="7819"/>
                      <a:pt x="2089" y="7730"/>
                      <a:pt x="2071" y="7652"/>
                    </a:cubicBezTo>
                    <a:cubicBezTo>
                      <a:pt x="2052" y="7572"/>
                      <a:pt x="2031" y="7509"/>
                      <a:pt x="2007" y="7461"/>
                    </a:cubicBezTo>
                    <a:close/>
                    <a:moveTo>
                      <a:pt x="2479" y="7498"/>
                    </a:moveTo>
                    <a:cubicBezTo>
                      <a:pt x="2480" y="7498"/>
                      <a:pt x="2481" y="7499"/>
                      <a:pt x="2483" y="7500"/>
                    </a:cubicBezTo>
                    <a:cubicBezTo>
                      <a:pt x="2487" y="7506"/>
                      <a:pt x="2490" y="7525"/>
                      <a:pt x="2488" y="7544"/>
                    </a:cubicBezTo>
                    <a:cubicBezTo>
                      <a:pt x="2487" y="7563"/>
                      <a:pt x="2482" y="7575"/>
                      <a:pt x="2477" y="7569"/>
                    </a:cubicBezTo>
                    <a:cubicBezTo>
                      <a:pt x="2473" y="7563"/>
                      <a:pt x="2470" y="7545"/>
                      <a:pt x="2472" y="7526"/>
                    </a:cubicBezTo>
                    <a:cubicBezTo>
                      <a:pt x="2473" y="7511"/>
                      <a:pt x="2476" y="7500"/>
                      <a:pt x="2479" y="7498"/>
                    </a:cubicBezTo>
                    <a:close/>
                    <a:moveTo>
                      <a:pt x="2499" y="7523"/>
                    </a:moveTo>
                    <a:cubicBezTo>
                      <a:pt x="2500" y="7523"/>
                      <a:pt x="2501" y="7524"/>
                      <a:pt x="2502" y="7526"/>
                    </a:cubicBezTo>
                    <a:cubicBezTo>
                      <a:pt x="2506" y="7532"/>
                      <a:pt x="2509" y="7552"/>
                      <a:pt x="2508" y="7572"/>
                    </a:cubicBezTo>
                    <a:cubicBezTo>
                      <a:pt x="2506" y="7591"/>
                      <a:pt x="2501" y="7600"/>
                      <a:pt x="2497" y="7595"/>
                    </a:cubicBezTo>
                    <a:cubicBezTo>
                      <a:pt x="2492" y="7589"/>
                      <a:pt x="2490" y="7568"/>
                      <a:pt x="2491" y="7549"/>
                    </a:cubicBezTo>
                    <a:cubicBezTo>
                      <a:pt x="2492" y="7534"/>
                      <a:pt x="2495" y="7525"/>
                      <a:pt x="2499" y="7523"/>
                    </a:cubicBezTo>
                    <a:close/>
                    <a:moveTo>
                      <a:pt x="2518" y="7549"/>
                    </a:moveTo>
                    <a:cubicBezTo>
                      <a:pt x="2519" y="7548"/>
                      <a:pt x="2520" y="7550"/>
                      <a:pt x="2521" y="7551"/>
                    </a:cubicBezTo>
                    <a:cubicBezTo>
                      <a:pt x="2526" y="7557"/>
                      <a:pt x="2528" y="7577"/>
                      <a:pt x="2527" y="7597"/>
                    </a:cubicBezTo>
                    <a:cubicBezTo>
                      <a:pt x="2525" y="7616"/>
                      <a:pt x="2521" y="7626"/>
                      <a:pt x="2516" y="7620"/>
                    </a:cubicBezTo>
                    <a:cubicBezTo>
                      <a:pt x="2512" y="7614"/>
                      <a:pt x="2509" y="7593"/>
                      <a:pt x="2510" y="7574"/>
                    </a:cubicBezTo>
                    <a:cubicBezTo>
                      <a:pt x="2511" y="7559"/>
                      <a:pt x="2514" y="7550"/>
                      <a:pt x="2518" y="7549"/>
                    </a:cubicBezTo>
                    <a:close/>
                    <a:moveTo>
                      <a:pt x="2537" y="7574"/>
                    </a:moveTo>
                    <a:cubicBezTo>
                      <a:pt x="2539" y="7573"/>
                      <a:pt x="2540" y="7575"/>
                      <a:pt x="2541" y="7576"/>
                    </a:cubicBezTo>
                    <a:cubicBezTo>
                      <a:pt x="2545" y="7582"/>
                      <a:pt x="2548" y="7603"/>
                      <a:pt x="2547" y="7622"/>
                    </a:cubicBezTo>
                    <a:cubicBezTo>
                      <a:pt x="2545" y="7642"/>
                      <a:pt x="2540" y="7651"/>
                      <a:pt x="2536" y="7645"/>
                    </a:cubicBezTo>
                    <a:cubicBezTo>
                      <a:pt x="2531" y="7639"/>
                      <a:pt x="2529" y="7621"/>
                      <a:pt x="2530" y="7601"/>
                    </a:cubicBezTo>
                    <a:cubicBezTo>
                      <a:pt x="2531" y="7587"/>
                      <a:pt x="2534" y="7575"/>
                      <a:pt x="2537" y="7574"/>
                    </a:cubicBezTo>
                    <a:close/>
                    <a:moveTo>
                      <a:pt x="2473" y="7581"/>
                    </a:moveTo>
                    <a:cubicBezTo>
                      <a:pt x="2474" y="7580"/>
                      <a:pt x="2476" y="7582"/>
                      <a:pt x="2477" y="7583"/>
                    </a:cubicBezTo>
                    <a:cubicBezTo>
                      <a:pt x="2481" y="7589"/>
                      <a:pt x="2483" y="7610"/>
                      <a:pt x="2482" y="7629"/>
                    </a:cubicBezTo>
                    <a:cubicBezTo>
                      <a:pt x="2481" y="7648"/>
                      <a:pt x="2476" y="7658"/>
                      <a:pt x="2472" y="7652"/>
                    </a:cubicBezTo>
                    <a:cubicBezTo>
                      <a:pt x="2467" y="7646"/>
                      <a:pt x="2465" y="7628"/>
                      <a:pt x="2466" y="7608"/>
                    </a:cubicBezTo>
                    <a:cubicBezTo>
                      <a:pt x="2467" y="7594"/>
                      <a:pt x="2470" y="7582"/>
                      <a:pt x="2473" y="7581"/>
                    </a:cubicBezTo>
                    <a:close/>
                    <a:moveTo>
                      <a:pt x="2493" y="7606"/>
                    </a:moveTo>
                    <a:cubicBezTo>
                      <a:pt x="2494" y="7606"/>
                      <a:pt x="2495" y="7607"/>
                      <a:pt x="2496" y="7608"/>
                    </a:cubicBezTo>
                    <a:cubicBezTo>
                      <a:pt x="2500" y="7614"/>
                      <a:pt x="2503" y="7635"/>
                      <a:pt x="2502" y="7654"/>
                    </a:cubicBezTo>
                    <a:cubicBezTo>
                      <a:pt x="2500" y="7674"/>
                      <a:pt x="2496" y="7683"/>
                      <a:pt x="2491" y="7677"/>
                    </a:cubicBezTo>
                    <a:cubicBezTo>
                      <a:pt x="2487" y="7671"/>
                      <a:pt x="2484" y="7651"/>
                      <a:pt x="2485" y="7631"/>
                    </a:cubicBezTo>
                    <a:cubicBezTo>
                      <a:pt x="2486" y="7617"/>
                      <a:pt x="2489" y="7608"/>
                      <a:pt x="2493" y="7606"/>
                    </a:cubicBezTo>
                    <a:close/>
                    <a:moveTo>
                      <a:pt x="2512" y="7631"/>
                    </a:moveTo>
                    <a:cubicBezTo>
                      <a:pt x="2513" y="7631"/>
                      <a:pt x="2514" y="7632"/>
                      <a:pt x="2515" y="7634"/>
                    </a:cubicBezTo>
                    <a:cubicBezTo>
                      <a:pt x="2520" y="7639"/>
                      <a:pt x="2522" y="7660"/>
                      <a:pt x="2521" y="7680"/>
                    </a:cubicBezTo>
                    <a:cubicBezTo>
                      <a:pt x="2520" y="7699"/>
                      <a:pt x="2515" y="7711"/>
                      <a:pt x="2510" y="7705"/>
                    </a:cubicBezTo>
                    <a:cubicBezTo>
                      <a:pt x="2506" y="7699"/>
                      <a:pt x="2504" y="7676"/>
                      <a:pt x="2505" y="7657"/>
                    </a:cubicBezTo>
                    <a:cubicBezTo>
                      <a:pt x="2506" y="7642"/>
                      <a:pt x="2509" y="7633"/>
                      <a:pt x="2512" y="7631"/>
                    </a:cubicBezTo>
                    <a:close/>
                    <a:moveTo>
                      <a:pt x="2448" y="7641"/>
                    </a:moveTo>
                    <a:cubicBezTo>
                      <a:pt x="2449" y="7640"/>
                      <a:pt x="2450" y="7639"/>
                      <a:pt x="2451" y="7641"/>
                    </a:cubicBezTo>
                    <a:cubicBezTo>
                      <a:pt x="2456" y="7646"/>
                      <a:pt x="2458" y="7667"/>
                      <a:pt x="2457" y="7686"/>
                    </a:cubicBezTo>
                    <a:cubicBezTo>
                      <a:pt x="2456" y="7706"/>
                      <a:pt x="2451" y="7718"/>
                      <a:pt x="2446" y="7712"/>
                    </a:cubicBezTo>
                    <a:cubicBezTo>
                      <a:pt x="2442" y="7706"/>
                      <a:pt x="2439" y="7685"/>
                      <a:pt x="2440" y="7666"/>
                    </a:cubicBezTo>
                    <a:cubicBezTo>
                      <a:pt x="2441" y="7651"/>
                      <a:pt x="2445" y="7642"/>
                      <a:pt x="2448" y="7641"/>
                    </a:cubicBezTo>
                    <a:close/>
                    <a:moveTo>
                      <a:pt x="2467" y="7666"/>
                    </a:moveTo>
                    <a:cubicBezTo>
                      <a:pt x="2468" y="7665"/>
                      <a:pt x="2470" y="7664"/>
                      <a:pt x="2471" y="7666"/>
                    </a:cubicBezTo>
                    <a:cubicBezTo>
                      <a:pt x="2475" y="7672"/>
                      <a:pt x="2477" y="7695"/>
                      <a:pt x="2476" y="7714"/>
                    </a:cubicBezTo>
                    <a:cubicBezTo>
                      <a:pt x="2475" y="7733"/>
                      <a:pt x="2470" y="7743"/>
                      <a:pt x="2466" y="7737"/>
                    </a:cubicBezTo>
                    <a:cubicBezTo>
                      <a:pt x="2461" y="7731"/>
                      <a:pt x="2459" y="7710"/>
                      <a:pt x="2460" y="7691"/>
                    </a:cubicBezTo>
                    <a:cubicBezTo>
                      <a:pt x="2461" y="7677"/>
                      <a:pt x="2464" y="7667"/>
                      <a:pt x="2467" y="7666"/>
                    </a:cubicBezTo>
                    <a:close/>
                    <a:moveTo>
                      <a:pt x="2487" y="7691"/>
                    </a:moveTo>
                    <a:cubicBezTo>
                      <a:pt x="2488" y="7691"/>
                      <a:pt x="2489" y="7692"/>
                      <a:pt x="2490" y="7693"/>
                    </a:cubicBezTo>
                    <a:cubicBezTo>
                      <a:pt x="2494" y="7699"/>
                      <a:pt x="2497" y="7718"/>
                      <a:pt x="2496" y="7737"/>
                    </a:cubicBezTo>
                    <a:cubicBezTo>
                      <a:pt x="2494" y="7756"/>
                      <a:pt x="2490" y="7768"/>
                      <a:pt x="2485" y="7762"/>
                    </a:cubicBezTo>
                    <a:cubicBezTo>
                      <a:pt x="2481" y="7756"/>
                      <a:pt x="2478" y="7736"/>
                      <a:pt x="2479" y="7716"/>
                    </a:cubicBezTo>
                    <a:cubicBezTo>
                      <a:pt x="2480" y="7702"/>
                      <a:pt x="2483" y="7693"/>
                      <a:pt x="2487" y="7691"/>
                    </a:cubicBezTo>
                    <a:close/>
                    <a:moveTo>
                      <a:pt x="2423" y="7696"/>
                    </a:moveTo>
                    <a:cubicBezTo>
                      <a:pt x="2424" y="7695"/>
                      <a:pt x="2425" y="7697"/>
                      <a:pt x="2426" y="7698"/>
                    </a:cubicBezTo>
                    <a:cubicBezTo>
                      <a:pt x="2431" y="7704"/>
                      <a:pt x="2433" y="7725"/>
                      <a:pt x="2432" y="7744"/>
                    </a:cubicBezTo>
                    <a:cubicBezTo>
                      <a:pt x="2430" y="7763"/>
                      <a:pt x="2426" y="7775"/>
                      <a:pt x="2421" y="7769"/>
                    </a:cubicBezTo>
                    <a:cubicBezTo>
                      <a:pt x="2417" y="7763"/>
                      <a:pt x="2414" y="7743"/>
                      <a:pt x="2415" y="7723"/>
                    </a:cubicBezTo>
                    <a:cubicBezTo>
                      <a:pt x="2416" y="7709"/>
                      <a:pt x="2420" y="7697"/>
                      <a:pt x="2423" y="7696"/>
                    </a:cubicBezTo>
                    <a:close/>
                    <a:moveTo>
                      <a:pt x="2442" y="7723"/>
                    </a:moveTo>
                    <a:cubicBezTo>
                      <a:pt x="2443" y="7723"/>
                      <a:pt x="2445" y="7722"/>
                      <a:pt x="2446" y="7723"/>
                    </a:cubicBezTo>
                    <a:cubicBezTo>
                      <a:pt x="2450" y="7729"/>
                      <a:pt x="2452" y="7750"/>
                      <a:pt x="2451" y="7769"/>
                    </a:cubicBezTo>
                    <a:cubicBezTo>
                      <a:pt x="2450" y="7789"/>
                      <a:pt x="2445" y="7800"/>
                      <a:pt x="2440" y="7794"/>
                    </a:cubicBezTo>
                    <a:cubicBezTo>
                      <a:pt x="2436" y="7789"/>
                      <a:pt x="2434" y="7768"/>
                      <a:pt x="2435" y="7748"/>
                    </a:cubicBezTo>
                    <a:cubicBezTo>
                      <a:pt x="2436" y="7734"/>
                      <a:pt x="2439" y="7725"/>
                      <a:pt x="2442" y="7723"/>
                    </a:cubicBezTo>
                    <a:close/>
                    <a:moveTo>
                      <a:pt x="2462" y="7748"/>
                    </a:moveTo>
                    <a:cubicBezTo>
                      <a:pt x="2463" y="7748"/>
                      <a:pt x="2464" y="7747"/>
                      <a:pt x="2465" y="7748"/>
                    </a:cubicBezTo>
                    <a:cubicBezTo>
                      <a:pt x="2469" y="7754"/>
                      <a:pt x="2472" y="7775"/>
                      <a:pt x="2471" y="7794"/>
                    </a:cubicBezTo>
                    <a:cubicBezTo>
                      <a:pt x="2469" y="7814"/>
                      <a:pt x="2464" y="7826"/>
                      <a:pt x="2460" y="7820"/>
                    </a:cubicBezTo>
                    <a:cubicBezTo>
                      <a:pt x="2455" y="7814"/>
                      <a:pt x="2453" y="7793"/>
                      <a:pt x="2454" y="7774"/>
                    </a:cubicBezTo>
                    <a:cubicBezTo>
                      <a:pt x="2455" y="7759"/>
                      <a:pt x="2458" y="7750"/>
                      <a:pt x="2462" y="7748"/>
                    </a:cubicBezTo>
                    <a:close/>
                    <a:moveTo>
                      <a:pt x="2481" y="7771"/>
                    </a:moveTo>
                    <a:cubicBezTo>
                      <a:pt x="2482" y="7771"/>
                      <a:pt x="2483" y="7772"/>
                      <a:pt x="2484" y="7774"/>
                    </a:cubicBezTo>
                    <a:cubicBezTo>
                      <a:pt x="2489" y="7780"/>
                      <a:pt x="2491" y="7800"/>
                      <a:pt x="2490" y="7820"/>
                    </a:cubicBezTo>
                    <a:cubicBezTo>
                      <a:pt x="2489" y="7839"/>
                      <a:pt x="2484" y="7851"/>
                      <a:pt x="2479" y="7845"/>
                    </a:cubicBezTo>
                    <a:cubicBezTo>
                      <a:pt x="2475" y="7839"/>
                      <a:pt x="2472" y="7818"/>
                      <a:pt x="2473" y="7799"/>
                    </a:cubicBezTo>
                    <a:cubicBezTo>
                      <a:pt x="2474" y="7784"/>
                      <a:pt x="2478" y="7773"/>
                      <a:pt x="2481" y="7771"/>
                    </a:cubicBezTo>
                    <a:close/>
                    <a:moveTo>
                      <a:pt x="2500" y="7799"/>
                    </a:moveTo>
                    <a:cubicBezTo>
                      <a:pt x="2501" y="7799"/>
                      <a:pt x="2503" y="7798"/>
                      <a:pt x="2504" y="7799"/>
                    </a:cubicBezTo>
                    <a:cubicBezTo>
                      <a:pt x="2508" y="7805"/>
                      <a:pt x="2511" y="7826"/>
                      <a:pt x="2509" y="7845"/>
                    </a:cubicBezTo>
                    <a:cubicBezTo>
                      <a:pt x="2508" y="7864"/>
                      <a:pt x="2504" y="7876"/>
                      <a:pt x="2499" y="7870"/>
                    </a:cubicBezTo>
                    <a:cubicBezTo>
                      <a:pt x="2495" y="7864"/>
                      <a:pt x="2492" y="7844"/>
                      <a:pt x="2493" y="7824"/>
                    </a:cubicBezTo>
                    <a:cubicBezTo>
                      <a:pt x="2494" y="7810"/>
                      <a:pt x="2497" y="7801"/>
                      <a:pt x="2500" y="7799"/>
                    </a:cubicBezTo>
                    <a:close/>
                    <a:moveTo>
                      <a:pt x="2456" y="7829"/>
                    </a:moveTo>
                    <a:cubicBezTo>
                      <a:pt x="2457" y="7828"/>
                      <a:pt x="2458" y="7830"/>
                      <a:pt x="2459" y="7831"/>
                    </a:cubicBezTo>
                    <a:cubicBezTo>
                      <a:pt x="2464" y="7837"/>
                      <a:pt x="2466" y="7858"/>
                      <a:pt x="2465" y="7877"/>
                    </a:cubicBezTo>
                    <a:cubicBezTo>
                      <a:pt x="2464" y="7897"/>
                      <a:pt x="2459" y="7908"/>
                      <a:pt x="2454" y="7902"/>
                    </a:cubicBezTo>
                    <a:cubicBezTo>
                      <a:pt x="2450" y="7896"/>
                      <a:pt x="2447" y="7876"/>
                      <a:pt x="2448" y="7856"/>
                    </a:cubicBezTo>
                    <a:cubicBezTo>
                      <a:pt x="2449" y="7842"/>
                      <a:pt x="2453" y="7830"/>
                      <a:pt x="2456" y="7829"/>
                    </a:cubicBezTo>
                    <a:close/>
                    <a:moveTo>
                      <a:pt x="2475" y="7856"/>
                    </a:moveTo>
                    <a:cubicBezTo>
                      <a:pt x="2476" y="7856"/>
                      <a:pt x="2477" y="7855"/>
                      <a:pt x="2478" y="7856"/>
                    </a:cubicBezTo>
                    <a:cubicBezTo>
                      <a:pt x="2483" y="7862"/>
                      <a:pt x="2485" y="7883"/>
                      <a:pt x="2484" y="7902"/>
                    </a:cubicBezTo>
                    <a:cubicBezTo>
                      <a:pt x="2483" y="7922"/>
                      <a:pt x="2478" y="7934"/>
                      <a:pt x="2473" y="7928"/>
                    </a:cubicBezTo>
                    <a:cubicBezTo>
                      <a:pt x="2469" y="7922"/>
                      <a:pt x="2467" y="7901"/>
                      <a:pt x="2468" y="7882"/>
                    </a:cubicBezTo>
                    <a:cubicBezTo>
                      <a:pt x="2469" y="7867"/>
                      <a:pt x="2472" y="7858"/>
                      <a:pt x="2475" y="7856"/>
                    </a:cubicBezTo>
                    <a:close/>
                    <a:moveTo>
                      <a:pt x="2430" y="7889"/>
                    </a:moveTo>
                    <a:cubicBezTo>
                      <a:pt x="2431" y="7888"/>
                      <a:pt x="2432" y="7889"/>
                      <a:pt x="2433" y="7891"/>
                    </a:cubicBezTo>
                    <a:cubicBezTo>
                      <a:pt x="2438" y="7897"/>
                      <a:pt x="2441" y="7915"/>
                      <a:pt x="2439" y="7935"/>
                    </a:cubicBezTo>
                    <a:cubicBezTo>
                      <a:pt x="2438" y="7954"/>
                      <a:pt x="2434" y="7966"/>
                      <a:pt x="2429" y="7960"/>
                    </a:cubicBezTo>
                    <a:cubicBezTo>
                      <a:pt x="2425" y="7954"/>
                      <a:pt x="2422" y="7933"/>
                      <a:pt x="2423" y="7914"/>
                    </a:cubicBezTo>
                    <a:cubicBezTo>
                      <a:pt x="2424" y="7899"/>
                      <a:pt x="2427" y="7890"/>
                      <a:pt x="2430" y="7889"/>
                    </a:cubicBezTo>
                    <a:close/>
                    <a:moveTo>
                      <a:pt x="2450" y="7914"/>
                    </a:moveTo>
                    <a:cubicBezTo>
                      <a:pt x="2451" y="7913"/>
                      <a:pt x="2452" y="7912"/>
                      <a:pt x="2453" y="7914"/>
                    </a:cubicBezTo>
                    <a:cubicBezTo>
                      <a:pt x="2458" y="7920"/>
                      <a:pt x="2460" y="7940"/>
                      <a:pt x="2459" y="7960"/>
                    </a:cubicBezTo>
                    <a:cubicBezTo>
                      <a:pt x="2458" y="7979"/>
                      <a:pt x="2453" y="7991"/>
                      <a:pt x="2448" y="7985"/>
                    </a:cubicBezTo>
                    <a:cubicBezTo>
                      <a:pt x="2444" y="7979"/>
                      <a:pt x="2441" y="7959"/>
                      <a:pt x="2443" y="7939"/>
                    </a:cubicBezTo>
                    <a:cubicBezTo>
                      <a:pt x="2444" y="7925"/>
                      <a:pt x="2447" y="7915"/>
                      <a:pt x="2450" y="7914"/>
                    </a:cubicBezTo>
                    <a:close/>
                    <a:moveTo>
                      <a:pt x="1727" y="7918"/>
                    </a:moveTo>
                    <a:cubicBezTo>
                      <a:pt x="1726" y="7928"/>
                      <a:pt x="1725" y="7937"/>
                      <a:pt x="1724" y="7946"/>
                    </a:cubicBezTo>
                    <a:cubicBezTo>
                      <a:pt x="1713" y="8057"/>
                      <a:pt x="1707" y="8174"/>
                      <a:pt x="1707" y="8300"/>
                    </a:cubicBezTo>
                    <a:cubicBezTo>
                      <a:pt x="1707" y="8320"/>
                      <a:pt x="1708" y="8340"/>
                      <a:pt x="1708" y="8360"/>
                    </a:cubicBezTo>
                    <a:cubicBezTo>
                      <a:pt x="1733" y="8448"/>
                      <a:pt x="1759" y="8522"/>
                      <a:pt x="1787" y="8580"/>
                    </a:cubicBezTo>
                    <a:cubicBezTo>
                      <a:pt x="1787" y="8467"/>
                      <a:pt x="1789" y="8358"/>
                      <a:pt x="1794" y="8249"/>
                    </a:cubicBezTo>
                    <a:cubicBezTo>
                      <a:pt x="1792" y="8244"/>
                      <a:pt x="1791" y="8236"/>
                      <a:pt x="1789" y="8229"/>
                    </a:cubicBezTo>
                    <a:cubicBezTo>
                      <a:pt x="1782" y="8197"/>
                      <a:pt x="1778" y="8159"/>
                      <a:pt x="1778" y="8114"/>
                    </a:cubicBezTo>
                    <a:cubicBezTo>
                      <a:pt x="1778" y="8105"/>
                      <a:pt x="1778" y="8095"/>
                      <a:pt x="1779" y="8086"/>
                    </a:cubicBezTo>
                    <a:cubicBezTo>
                      <a:pt x="1760" y="8037"/>
                      <a:pt x="1743" y="7982"/>
                      <a:pt x="1727" y="7918"/>
                    </a:cubicBezTo>
                    <a:close/>
                    <a:moveTo>
                      <a:pt x="2425" y="7969"/>
                    </a:moveTo>
                    <a:cubicBezTo>
                      <a:pt x="2426" y="7968"/>
                      <a:pt x="2427" y="7970"/>
                      <a:pt x="2428" y="7971"/>
                    </a:cubicBezTo>
                    <a:cubicBezTo>
                      <a:pt x="2433" y="7977"/>
                      <a:pt x="2435" y="7998"/>
                      <a:pt x="2433" y="8017"/>
                    </a:cubicBezTo>
                    <a:cubicBezTo>
                      <a:pt x="2432" y="8037"/>
                      <a:pt x="2428" y="8046"/>
                      <a:pt x="2423" y="8040"/>
                    </a:cubicBezTo>
                    <a:cubicBezTo>
                      <a:pt x="2419" y="8034"/>
                      <a:pt x="2416" y="8016"/>
                      <a:pt x="2417" y="7997"/>
                    </a:cubicBezTo>
                    <a:cubicBezTo>
                      <a:pt x="2419" y="7982"/>
                      <a:pt x="2422" y="7971"/>
                      <a:pt x="2425" y="7969"/>
                    </a:cubicBezTo>
                    <a:close/>
                    <a:moveTo>
                      <a:pt x="2399" y="8026"/>
                    </a:moveTo>
                    <a:cubicBezTo>
                      <a:pt x="2400" y="8026"/>
                      <a:pt x="2401" y="8027"/>
                      <a:pt x="2403" y="8029"/>
                    </a:cubicBezTo>
                    <a:cubicBezTo>
                      <a:pt x="2407" y="8035"/>
                      <a:pt x="2410" y="8055"/>
                      <a:pt x="2408" y="8075"/>
                    </a:cubicBezTo>
                    <a:cubicBezTo>
                      <a:pt x="2407" y="8094"/>
                      <a:pt x="2403" y="8106"/>
                      <a:pt x="2398" y="8100"/>
                    </a:cubicBezTo>
                    <a:cubicBezTo>
                      <a:pt x="2394" y="8094"/>
                      <a:pt x="2391" y="8073"/>
                      <a:pt x="2392" y="8054"/>
                    </a:cubicBezTo>
                    <a:cubicBezTo>
                      <a:pt x="2393" y="8039"/>
                      <a:pt x="2396" y="8028"/>
                      <a:pt x="2399" y="8026"/>
                    </a:cubicBezTo>
                    <a:close/>
                    <a:moveTo>
                      <a:pt x="2125" y="8043"/>
                    </a:moveTo>
                    <a:cubicBezTo>
                      <a:pt x="2102" y="8115"/>
                      <a:pt x="2076" y="8173"/>
                      <a:pt x="2048" y="8215"/>
                    </a:cubicBezTo>
                    <a:cubicBezTo>
                      <a:pt x="2044" y="8220"/>
                      <a:pt x="2040" y="8224"/>
                      <a:pt x="2037" y="8229"/>
                    </a:cubicBezTo>
                    <a:cubicBezTo>
                      <a:pt x="2036" y="8262"/>
                      <a:pt x="2032" y="8291"/>
                      <a:pt x="2027" y="8316"/>
                    </a:cubicBezTo>
                    <a:cubicBezTo>
                      <a:pt x="2026" y="8319"/>
                      <a:pt x="2025" y="8320"/>
                      <a:pt x="2025" y="8323"/>
                    </a:cubicBezTo>
                    <a:cubicBezTo>
                      <a:pt x="2034" y="8399"/>
                      <a:pt x="2045" y="8470"/>
                      <a:pt x="2058" y="8536"/>
                    </a:cubicBezTo>
                    <a:cubicBezTo>
                      <a:pt x="2065" y="8575"/>
                      <a:pt x="2073" y="8609"/>
                      <a:pt x="2082" y="8642"/>
                    </a:cubicBezTo>
                    <a:cubicBezTo>
                      <a:pt x="2096" y="8618"/>
                      <a:pt x="2111" y="8590"/>
                      <a:pt x="2125" y="8557"/>
                    </a:cubicBezTo>
                    <a:cubicBezTo>
                      <a:pt x="2131" y="8475"/>
                      <a:pt x="2134" y="8389"/>
                      <a:pt x="2134" y="8300"/>
                    </a:cubicBezTo>
                    <a:cubicBezTo>
                      <a:pt x="2134" y="8210"/>
                      <a:pt x="2131" y="8125"/>
                      <a:pt x="2125" y="8043"/>
                    </a:cubicBezTo>
                    <a:close/>
                    <a:moveTo>
                      <a:pt x="1417" y="8075"/>
                    </a:moveTo>
                    <a:cubicBezTo>
                      <a:pt x="1419" y="8074"/>
                      <a:pt x="1422" y="8074"/>
                      <a:pt x="1424" y="8075"/>
                    </a:cubicBezTo>
                    <a:cubicBezTo>
                      <a:pt x="1442" y="8082"/>
                      <a:pt x="1458" y="8126"/>
                      <a:pt x="1473" y="8208"/>
                    </a:cubicBezTo>
                    <a:lnTo>
                      <a:pt x="1632" y="9053"/>
                    </a:lnTo>
                    <a:cubicBezTo>
                      <a:pt x="1647" y="9135"/>
                      <a:pt x="1654" y="9215"/>
                      <a:pt x="1652" y="9290"/>
                    </a:cubicBezTo>
                    <a:cubicBezTo>
                      <a:pt x="1652" y="9294"/>
                      <a:pt x="1651" y="9297"/>
                      <a:pt x="1651" y="9301"/>
                    </a:cubicBezTo>
                    <a:cubicBezTo>
                      <a:pt x="1637" y="9270"/>
                      <a:pt x="1623" y="9239"/>
                      <a:pt x="1608" y="9212"/>
                    </a:cubicBezTo>
                    <a:cubicBezTo>
                      <a:pt x="1674" y="9330"/>
                      <a:pt x="1730" y="9495"/>
                      <a:pt x="1778" y="9706"/>
                    </a:cubicBezTo>
                    <a:cubicBezTo>
                      <a:pt x="1797" y="9792"/>
                      <a:pt x="1814" y="9890"/>
                      <a:pt x="1830" y="9988"/>
                    </a:cubicBezTo>
                    <a:cubicBezTo>
                      <a:pt x="1825" y="9957"/>
                      <a:pt x="1821" y="9924"/>
                      <a:pt x="1816" y="9894"/>
                    </a:cubicBezTo>
                    <a:lnTo>
                      <a:pt x="1977" y="9740"/>
                    </a:lnTo>
                    <a:lnTo>
                      <a:pt x="2045" y="9526"/>
                    </a:lnTo>
                    <a:cubicBezTo>
                      <a:pt x="2050" y="9510"/>
                      <a:pt x="2053" y="9492"/>
                      <a:pt x="2053" y="9474"/>
                    </a:cubicBezTo>
                    <a:cubicBezTo>
                      <a:pt x="2054" y="9456"/>
                      <a:pt x="2053" y="9428"/>
                      <a:pt x="2051" y="9391"/>
                    </a:cubicBezTo>
                    <a:cubicBezTo>
                      <a:pt x="2050" y="9381"/>
                      <a:pt x="2051" y="9374"/>
                      <a:pt x="2052" y="9368"/>
                    </a:cubicBezTo>
                    <a:cubicBezTo>
                      <a:pt x="2054" y="9362"/>
                      <a:pt x="2056" y="9360"/>
                      <a:pt x="2058" y="9361"/>
                    </a:cubicBezTo>
                    <a:lnTo>
                      <a:pt x="2118" y="9382"/>
                    </a:lnTo>
                    <a:cubicBezTo>
                      <a:pt x="2124" y="9385"/>
                      <a:pt x="2128" y="9390"/>
                      <a:pt x="2130" y="9400"/>
                    </a:cubicBezTo>
                    <a:cubicBezTo>
                      <a:pt x="2132" y="9409"/>
                      <a:pt x="2132" y="9417"/>
                      <a:pt x="2132" y="9425"/>
                    </a:cubicBezTo>
                    <a:cubicBezTo>
                      <a:pt x="2131" y="9434"/>
                      <a:pt x="2130" y="9442"/>
                      <a:pt x="2128" y="9448"/>
                    </a:cubicBezTo>
                    <a:cubicBezTo>
                      <a:pt x="2126" y="9453"/>
                      <a:pt x="2123" y="9462"/>
                      <a:pt x="2116" y="9476"/>
                    </a:cubicBezTo>
                    <a:cubicBezTo>
                      <a:pt x="2110" y="9490"/>
                      <a:pt x="2102" y="9509"/>
                      <a:pt x="2092" y="9533"/>
                    </a:cubicBezTo>
                    <a:cubicBezTo>
                      <a:pt x="2083" y="9557"/>
                      <a:pt x="2072" y="9588"/>
                      <a:pt x="2061" y="9623"/>
                    </a:cubicBezTo>
                    <a:lnTo>
                      <a:pt x="1994" y="9837"/>
                    </a:lnTo>
                    <a:lnTo>
                      <a:pt x="1901" y="10535"/>
                    </a:lnTo>
                    <a:cubicBezTo>
                      <a:pt x="1898" y="10506"/>
                      <a:pt x="1896" y="10476"/>
                      <a:pt x="1893" y="10448"/>
                    </a:cubicBezTo>
                    <a:cubicBezTo>
                      <a:pt x="1880" y="10324"/>
                      <a:pt x="1865" y="10212"/>
                      <a:pt x="1849" y="10103"/>
                    </a:cubicBezTo>
                    <a:cubicBezTo>
                      <a:pt x="1865" y="10212"/>
                      <a:pt x="1880" y="10325"/>
                      <a:pt x="1892" y="10448"/>
                    </a:cubicBezTo>
                    <a:cubicBezTo>
                      <a:pt x="1903" y="10556"/>
                      <a:pt x="1910" y="10668"/>
                      <a:pt x="1917" y="10781"/>
                    </a:cubicBezTo>
                    <a:cubicBezTo>
                      <a:pt x="1913" y="10716"/>
                      <a:pt x="1911" y="10650"/>
                      <a:pt x="1906" y="10588"/>
                    </a:cubicBezTo>
                    <a:cubicBezTo>
                      <a:pt x="1907" y="10579"/>
                      <a:pt x="1908" y="10573"/>
                      <a:pt x="1909" y="10562"/>
                    </a:cubicBezTo>
                    <a:lnTo>
                      <a:pt x="1943" y="10307"/>
                    </a:lnTo>
                    <a:cubicBezTo>
                      <a:pt x="1950" y="10302"/>
                      <a:pt x="1956" y="10299"/>
                      <a:pt x="1962" y="10298"/>
                    </a:cubicBezTo>
                    <a:cubicBezTo>
                      <a:pt x="1967" y="10297"/>
                      <a:pt x="1971" y="10293"/>
                      <a:pt x="1974" y="10284"/>
                    </a:cubicBezTo>
                    <a:cubicBezTo>
                      <a:pt x="1978" y="10272"/>
                      <a:pt x="1981" y="10259"/>
                      <a:pt x="1983" y="10241"/>
                    </a:cubicBezTo>
                    <a:cubicBezTo>
                      <a:pt x="1985" y="10223"/>
                      <a:pt x="1988" y="10203"/>
                      <a:pt x="1990" y="10183"/>
                    </a:cubicBezTo>
                    <a:cubicBezTo>
                      <a:pt x="1993" y="10164"/>
                      <a:pt x="1997" y="10146"/>
                      <a:pt x="2002" y="10131"/>
                    </a:cubicBezTo>
                    <a:cubicBezTo>
                      <a:pt x="2007" y="10114"/>
                      <a:pt x="2012" y="10107"/>
                      <a:pt x="2018" y="10110"/>
                    </a:cubicBezTo>
                    <a:cubicBezTo>
                      <a:pt x="2024" y="10113"/>
                      <a:pt x="2028" y="10125"/>
                      <a:pt x="2032" y="10147"/>
                    </a:cubicBezTo>
                    <a:cubicBezTo>
                      <a:pt x="2035" y="10166"/>
                      <a:pt x="2036" y="10185"/>
                      <a:pt x="2036" y="10204"/>
                    </a:cubicBezTo>
                    <a:cubicBezTo>
                      <a:pt x="2036" y="10223"/>
                      <a:pt x="2035" y="10241"/>
                      <a:pt x="2034" y="10257"/>
                    </a:cubicBezTo>
                    <a:cubicBezTo>
                      <a:pt x="2033" y="10270"/>
                      <a:pt x="2033" y="10280"/>
                      <a:pt x="2033" y="10289"/>
                    </a:cubicBezTo>
                    <a:cubicBezTo>
                      <a:pt x="2032" y="10298"/>
                      <a:pt x="2032" y="10307"/>
                      <a:pt x="2033" y="10312"/>
                    </a:cubicBezTo>
                    <a:cubicBezTo>
                      <a:pt x="2033" y="10316"/>
                      <a:pt x="2035" y="10317"/>
                      <a:pt x="2036" y="10317"/>
                    </a:cubicBezTo>
                    <a:cubicBezTo>
                      <a:pt x="2038" y="10316"/>
                      <a:pt x="2040" y="10312"/>
                      <a:pt x="2042" y="10307"/>
                    </a:cubicBezTo>
                    <a:cubicBezTo>
                      <a:pt x="2044" y="10303"/>
                      <a:pt x="2046" y="10298"/>
                      <a:pt x="2048" y="10291"/>
                    </a:cubicBezTo>
                    <a:lnTo>
                      <a:pt x="2137" y="10007"/>
                    </a:lnTo>
                    <a:cubicBezTo>
                      <a:pt x="2139" y="9999"/>
                      <a:pt x="2141" y="9994"/>
                      <a:pt x="2141" y="9990"/>
                    </a:cubicBezTo>
                    <a:cubicBezTo>
                      <a:pt x="2142" y="9987"/>
                      <a:pt x="2141" y="9982"/>
                      <a:pt x="2141" y="9977"/>
                    </a:cubicBezTo>
                    <a:cubicBezTo>
                      <a:pt x="2140" y="9962"/>
                      <a:pt x="2141" y="9949"/>
                      <a:pt x="2144" y="9935"/>
                    </a:cubicBezTo>
                    <a:lnTo>
                      <a:pt x="2172" y="9827"/>
                    </a:lnTo>
                    <a:cubicBezTo>
                      <a:pt x="2174" y="9818"/>
                      <a:pt x="2178" y="9815"/>
                      <a:pt x="2181" y="9818"/>
                    </a:cubicBezTo>
                    <a:lnTo>
                      <a:pt x="2201" y="9839"/>
                    </a:lnTo>
                    <a:cubicBezTo>
                      <a:pt x="2204" y="9841"/>
                      <a:pt x="2206" y="9848"/>
                      <a:pt x="2208" y="9857"/>
                    </a:cubicBezTo>
                    <a:cubicBezTo>
                      <a:pt x="2209" y="9866"/>
                      <a:pt x="2210" y="9875"/>
                      <a:pt x="2210" y="9887"/>
                    </a:cubicBezTo>
                    <a:lnTo>
                      <a:pt x="2208" y="9977"/>
                    </a:lnTo>
                    <a:cubicBezTo>
                      <a:pt x="2208" y="9992"/>
                      <a:pt x="2206" y="10003"/>
                      <a:pt x="2203" y="10011"/>
                    </a:cubicBezTo>
                    <a:lnTo>
                      <a:pt x="2171" y="10092"/>
                    </a:lnTo>
                    <a:cubicBezTo>
                      <a:pt x="2169" y="10097"/>
                      <a:pt x="2167" y="10100"/>
                      <a:pt x="2166" y="10101"/>
                    </a:cubicBezTo>
                    <a:cubicBezTo>
                      <a:pt x="2164" y="10101"/>
                      <a:pt x="2163" y="10101"/>
                      <a:pt x="2161" y="10096"/>
                    </a:cubicBezTo>
                    <a:cubicBezTo>
                      <a:pt x="2160" y="10092"/>
                      <a:pt x="2159" y="10091"/>
                      <a:pt x="2158" y="10092"/>
                    </a:cubicBezTo>
                    <a:cubicBezTo>
                      <a:pt x="2157" y="10092"/>
                      <a:pt x="2155" y="10094"/>
                      <a:pt x="2153" y="10101"/>
                    </a:cubicBezTo>
                    <a:lnTo>
                      <a:pt x="2063" y="10383"/>
                    </a:lnTo>
                    <a:cubicBezTo>
                      <a:pt x="2062" y="10389"/>
                      <a:pt x="2060" y="10395"/>
                      <a:pt x="2058" y="10402"/>
                    </a:cubicBezTo>
                    <a:cubicBezTo>
                      <a:pt x="2056" y="10408"/>
                      <a:pt x="2055" y="10416"/>
                      <a:pt x="2054" y="10422"/>
                    </a:cubicBezTo>
                    <a:cubicBezTo>
                      <a:pt x="2054" y="10429"/>
                      <a:pt x="2053" y="10435"/>
                      <a:pt x="2054" y="10441"/>
                    </a:cubicBezTo>
                    <a:cubicBezTo>
                      <a:pt x="2055" y="10445"/>
                      <a:pt x="2057" y="10447"/>
                      <a:pt x="2059" y="10448"/>
                    </a:cubicBezTo>
                    <a:cubicBezTo>
                      <a:pt x="2061" y="10448"/>
                      <a:pt x="2064" y="10450"/>
                      <a:pt x="2067" y="10450"/>
                    </a:cubicBezTo>
                    <a:cubicBezTo>
                      <a:pt x="2071" y="10450"/>
                      <a:pt x="2075" y="10452"/>
                      <a:pt x="2079" y="10457"/>
                    </a:cubicBezTo>
                    <a:cubicBezTo>
                      <a:pt x="2084" y="10462"/>
                      <a:pt x="2087" y="10472"/>
                      <a:pt x="2091" y="10491"/>
                    </a:cubicBezTo>
                    <a:cubicBezTo>
                      <a:pt x="2094" y="10512"/>
                      <a:pt x="2095" y="10536"/>
                      <a:pt x="2094" y="10560"/>
                    </a:cubicBezTo>
                    <a:cubicBezTo>
                      <a:pt x="2093" y="10584"/>
                      <a:pt x="2090" y="10603"/>
                      <a:pt x="2085" y="10620"/>
                    </a:cubicBezTo>
                    <a:cubicBezTo>
                      <a:pt x="2080" y="10635"/>
                      <a:pt x="2075" y="10647"/>
                      <a:pt x="2070" y="10652"/>
                    </a:cubicBezTo>
                    <a:cubicBezTo>
                      <a:pt x="2065" y="10657"/>
                      <a:pt x="2060" y="10662"/>
                      <a:pt x="2055" y="10666"/>
                    </a:cubicBezTo>
                    <a:cubicBezTo>
                      <a:pt x="2051" y="10670"/>
                      <a:pt x="2046" y="10677"/>
                      <a:pt x="2043" y="10689"/>
                    </a:cubicBezTo>
                    <a:cubicBezTo>
                      <a:pt x="2040" y="10697"/>
                      <a:pt x="2038" y="10708"/>
                      <a:pt x="2036" y="10726"/>
                    </a:cubicBezTo>
                    <a:cubicBezTo>
                      <a:pt x="2035" y="10743"/>
                      <a:pt x="2033" y="10765"/>
                      <a:pt x="2030" y="10788"/>
                    </a:cubicBezTo>
                    <a:cubicBezTo>
                      <a:pt x="2028" y="10810"/>
                      <a:pt x="2025" y="10834"/>
                      <a:pt x="2021" y="10859"/>
                    </a:cubicBezTo>
                    <a:cubicBezTo>
                      <a:pt x="2017" y="10884"/>
                      <a:pt x="2011" y="10907"/>
                      <a:pt x="2004" y="10930"/>
                    </a:cubicBezTo>
                    <a:cubicBezTo>
                      <a:pt x="1993" y="10967"/>
                      <a:pt x="1980" y="10988"/>
                      <a:pt x="1967" y="10992"/>
                    </a:cubicBezTo>
                    <a:cubicBezTo>
                      <a:pt x="1955" y="10996"/>
                      <a:pt x="1943" y="10984"/>
                      <a:pt x="1931" y="10958"/>
                    </a:cubicBezTo>
                    <a:cubicBezTo>
                      <a:pt x="1930" y="10955"/>
                      <a:pt x="1929" y="10953"/>
                      <a:pt x="1928" y="10951"/>
                    </a:cubicBezTo>
                    <a:cubicBezTo>
                      <a:pt x="1928" y="10941"/>
                      <a:pt x="1927" y="10931"/>
                      <a:pt x="1926" y="10921"/>
                    </a:cubicBezTo>
                    <a:cubicBezTo>
                      <a:pt x="1933" y="11059"/>
                      <a:pt x="1936" y="11202"/>
                      <a:pt x="1936" y="11348"/>
                    </a:cubicBezTo>
                    <a:cubicBezTo>
                      <a:pt x="1936" y="11491"/>
                      <a:pt x="1932" y="11629"/>
                      <a:pt x="1926" y="11764"/>
                    </a:cubicBezTo>
                    <a:cubicBezTo>
                      <a:pt x="1927" y="11745"/>
                      <a:pt x="1929" y="11728"/>
                      <a:pt x="1930" y="11709"/>
                    </a:cubicBezTo>
                    <a:cubicBezTo>
                      <a:pt x="1934" y="11700"/>
                      <a:pt x="1937" y="11695"/>
                      <a:pt x="1942" y="11690"/>
                    </a:cubicBezTo>
                    <a:cubicBezTo>
                      <a:pt x="1948" y="11684"/>
                      <a:pt x="1955" y="11681"/>
                      <a:pt x="1961" y="11683"/>
                    </a:cubicBezTo>
                    <a:cubicBezTo>
                      <a:pt x="1968" y="11686"/>
                      <a:pt x="1974" y="11692"/>
                      <a:pt x="1980" y="11702"/>
                    </a:cubicBezTo>
                    <a:cubicBezTo>
                      <a:pt x="1986" y="11712"/>
                      <a:pt x="1991" y="11724"/>
                      <a:pt x="1996" y="11741"/>
                    </a:cubicBezTo>
                    <a:cubicBezTo>
                      <a:pt x="1996" y="11740"/>
                      <a:pt x="1996" y="11740"/>
                      <a:pt x="1997" y="11739"/>
                    </a:cubicBezTo>
                    <a:cubicBezTo>
                      <a:pt x="1997" y="11737"/>
                      <a:pt x="1998" y="11737"/>
                      <a:pt x="1998" y="11736"/>
                    </a:cubicBezTo>
                    <a:cubicBezTo>
                      <a:pt x="2001" y="11728"/>
                      <a:pt x="2002" y="11718"/>
                      <a:pt x="2002" y="11706"/>
                    </a:cubicBezTo>
                    <a:cubicBezTo>
                      <a:pt x="2002" y="11695"/>
                      <a:pt x="2002" y="11679"/>
                      <a:pt x="2000" y="11665"/>
                    </a:cubicBezTo>
                    <a:lnTo>
                      <a:pt x="1994" y="11624"/>
                    </a:lnTo>
                    <a:cubicBezTo>
                      <a:pt x="1993" y="11618"/>
                      <a:pt x="1994" y="11614"/>
                      <a:pt x="1994" y="11610"/>
                    </a:cubicBezTo>
                    <a:cubicBezTo>
                      <a:pt x="1993" y="11606"/>
                      <a:pt x="1993" y="11601"/>
                      <a:pt x="1993" y="11596"/>
                    </a:cubicBezTo>
                    <a:cubicBezTo>
                      <a:pt x="1993" y="11586"/>
                      <a:pt x="1994" y="11577"/>
                      <a:pt x="1996" y="11571"/>
                    </a:cubicBezTo>
                    <a:cubicBezTo>
                      <a:pt x="1998" y="11564"/>
                      <a:pt x="2000" y="11563"/>
                      <a:pt x="2003" y="11564"/>
                    </a:cubicBezTo>
                    <a:cubicBezTo>
                      <a:pt x="2006" y="11565"/>
                      <a:pt x="2009" y="11574"/>
                      <a:pt x="2011" y="11592"/>
                    </a:cubicBezTo>
                    <a:lnTo>
                      <a:pt x="2017" y="11644"/>
                    </a:lnTo>
                    <a:cubicBezTo>
                      <a:pt x="2020" y="11675"/>
                      <a:pt x="2022" y="11704"/>
                      <a:pt x="2020" y="11729"/>
                    </a:cubicBezTo>
                    <a:cubicBezTo>
                      <a:pt x="2019" y="11755"/>
                      <a:pt x="2014" y="11777"/>
                      <a:pt x="2008" y="11794"/>
                    </a:cubicBezTo>
                    <a:lnTo>
                      <a:pt x="2007" y="11796"/>
                    </a:lnTo>
                    <a:cubicBezTo>
                      <a:pt x="2011" y="11821"/>
                      <a:pt x="2015" y="11850"/>
                      <a:pt x="2017" y="11881"/>
                    </a:cubicBezTo>
                    <a:cubicBezTo>
                      <a:pt x="2019" y="11912"/>
                      <a:pt x="2020" y="11944"/>
                      <a:pt x="2019" y="11977"/>
                    </a:cubicBezTo>
                    <a:cubicBezTo>
                      <a:pt x="2018" y="12017"/>
                      <a:pt x="2015" y="12050"/>
                      <a:pt x="2009" y="12074"/>
                    </a:cubicBezTo>
                    <a:cubicBezTo>
                      <a:pt x="2003" y="12098"/>
                      <a:pt x="1995" y="12113"/>
                      <a:pt x="1984" y="12118"/>
                    </a:cubicBezTo>
                    <a:lnTo>
                      <a:pt x="1984" y="12122"/>
                    </a:lnTo>
                    <a:cubicBezTo>
                      <a:pt x="1986" y="12128"/>
                      <a:pt x="1987" y="12135"/>
                      <a:pt x="1988" y="12143"/>
                    </a:cubicBezTo>
                    <a:cubicBezTo>
                      <a:pt x="1989" y="12150"/>
                      <a:pt x="1990" y="12157"/>
                      <a:pt x="1990" y="12166"/>
                    </a:cubicBezTo>
                    <a:lnTo>
                      <a:pt x="2019" y="12159"/>
                    </a:lnTo>
                    <a:cubicBezTo>
                      <a:pt x="2023" y="12158"/>
                      <a:pt x="2026" y="12152"/>
                      <a:pt x="2028" y="12145"/>
                    </a:cubicBezTo>
                    <a:cubicBezTo>
                      <a:pt x="2031" y="12138"/>
                      <a:pt x="2032" y="12127"/>
                      <a:pt x="2032" y="12108"/>
                    </a:cubicBezTo>
                    <a:lnTo>
                      <a:pt x="2035" y="11943"/>
                    </a:lnTo>
                    <a:cubicBezTo>
                      <a:pt x="2035" y="11930"/>
                      <a:pt x="2036" y="11920"/>
                      <a:pt x="2038" y="11913"/>
                    </a:cubicBezTo>
                    <a:cubicBezTo>
                      <a:pt x="2040" y="11906"/>
                      <a:pt x="2042" y="11905"/>
                      <a:pt x="2045" y="11906"/>
                    </a:cubicBezTo>
                    <a:cubicBezTo>
                      <a:pt x="2048" y="11907"/>
                      <a:pt x="2050" y="11910"/>
                      <a:pt x="2052" y="11918"/>
                    </a:cubicBezTo>
                    <a:cubicBezTo>
                      <a:pt x="2053" y="11925"/>
                      <a:pt x="2054" y="11935"/>
                      <a:pt x="2053" y="11948"/>
                    </a:cubicBezTo>
                    <a:lnTo>
                      <a:pt x="2051" y="12131"/>
                    </a:lnTo>
                    <a:cubicBezTo>
                      <a:pt x="2050" y="12164"/>
                      <a:pt x="2048" y="12188"/>
                      <a:pt x="2044" y="12205"/>
                    </a:cubicBezTo>
                    <a:cubicBezTo>
                      <a:pt x="2040" y="12222"/>
                      <a:pt x="2034" y="12233"/>
                      <a:pt x="2026" y="12235"/>
                    </a:cubicBezTo>
                    <a:lnTo>
                      <a:pt x="1988" y="12244"/>
                    </a:lnTo>
                    <a:cubicBezTo>
                      <a:pt x="1987" y="12256"/>
                      <a:pt x="1986" y="12267"/>
                      <a:pt x="1984" y="12276"/>
                    </a:cubicBezTo>
                    <a:cubicBezTo>
                      <a:pt x="1982" y="12285"/>
                      <a:pt x="1980" y="12292"/>
                      <a:pt x="1977" y="12297"/>
                    </a:cubicBezTo>
                    <a:lnTo>
                      <a:pt x="1977" y="12304"/>
                    </a:lnTo>
                    <a:lnTo>
                      <a:pt x="2031" y="12377"/>
                    </a:lnTo>
                    <a:cubicBezTo>
                      <a:pt x="2039" y="12387"/>
                      <a:pt x="2044" y="12402"/>
                      <a:pt x="2047" y="12421"/>
                    </a:cubicBezTo>
                    <a:cubicBezTo>
                      <a:pt x="2050" y="12440"/>
                      <a:pt x="2050" y="12464"/>
                      <a:pt x="2048" y="12494"/>
                    </a:cubicBezTo>
                    <a:lnTo>
                      <a:pt x="2033" y="12763"/>
                    </a:lnTo>
                    <a:cubicBezTo>
                      <a:pt x="2032" y="12776"/>
                      <a:pt x="2031" y="12786"/>
                      <a:pt x="2030" y="12793"/>
                    </a:cubicBezTo>
                    <a:cubicBezTo>
                      <a:pt x="2028" y="12800"/>
                      <a:pt x="2026" y="12803"/>
                      <a:pt x="2023" y="12802"/>
                    </a:cubicBezTo>
                    <a:cubicBezTo>
                      <a:pt x="2020" y="12801"/>
                      <a:pt x="2018" y="12797"/>
                      <a:pt x="2016" y="12788"/>
                    </a:cubicBezTo>
                    <a:cubicBezTo>
                      <a:pt x="2014" y="12779"/>
                      <a:pt x="2014" y="12766"/>
                      <a:pt x="2015" y="12752"/>
                    </a:cubicBezTo>
                    <a:lnTo>
                      <a:pt x="2028" y="12503"/>
                    </a:lnTo>
                    <a:cubicBezTo>
                      <a:pt x="2029" y="12488"/>
                      <a:pt x="2029" y="12475"/>
                      <a:pt x="2028" y="12467"/>
                    </a:cubicBezTo>
                    <a:cubicBezTo>
                      <a:pt x="2026" y="12458"/>
                      <a:pt x="2024" y="12450"/>
                      <a:pt x="2020" y="12444"/>
                    </a:cubicBezTo>
                    <a:cubicBezTo>
                      <a:pt x="2018" y="12441"/>
                      <a:pt x="2016" y="12439"/>
                      <a:pt x="2014" y="12437"/>
                    </a:cubicBezTo>
                    <a:cubicBezTo>
                      <a:pt x="2013" y="12434"/>
                      <a:pt x="2011" y="12430"/>
                      <a:pt x="2009" y="12428"/>
                    </a:cubicBezTo>
                    <a:cubicBezTo>
                      <a:pt x="2010" y="12438"/>
                      <a:pt x="2011" y="12448"/>
                      <a:pt x="2011" y="12460"/>
                    </a:cubicBezTo>
                    <a:cubicBezTo>
                      <a:pt x="2012" y="12471"/>
                      <a:pt x="2011" y="12483"/>
                      <a:pt x="2011" y="12497"/>
                    </a:cubicBezTo>
                    <a:cubicBezTo>
                      <a:pt x="2010" y="12540"/>
                      <a:pt x="2008" y="12580"/>
                      <a:pt x="2004" y="12618"/>
                    </a:cubicBezTo>
                    <a:cubicBezTo>
                      <a:pt x="2000" y="12657"/>
                      <a:pt x="1994" y="12692"/>
                      <a:pt x="1988" y="12722"/>
                    </a:cubicBezTo>
                    <a:cubicBezTo>
                      <a:pt x="1981" y="12751"/>
                      <a:pt x="1973" y="12773"/>
                      <a:pt x="1965" y="12788"/>
                    </a:cubicBezTo>
                    <a:cubicBezTo>
                      <a:pt x="1957" y="12804"/>
                      <a:pt x="1949" y="12810"/>
                      <a:pt x="1941" y="12807"/>
                    </a:cubicBezTo>
                    <a:cubicBezTo>
                      <a:pt x="1932" y="12804"/>
                      <a:pt x="1924" y="12793"/>
                      <a:pt x="1916" y="12772"/>
                    </a:cubicBezTo>
                    <a:cubicBezTo>
                      <a:pt x="1909" y="12752"/>
                      <a:pt x="1903" y="12725"/>
                      <a:pt x="1897" y="12692"/>
                    </a:cubicBezTo>
                    <a:cubicBezTo>
                      <a:pt x="1892" y="12658"/>
                      <a:pt x="1888" y="12620"/>
                      <a:pt x="1885" y="12579"/>
                    </a:cubicBezTo>
                    <a:cubicBezTo>
                      <a:pt x="1882" y="12538"/>
                      <a:pt x="1881" y="12496"/>
                      <a:pt x="1882" y="12453"/>
                    </a:cubicBezTo>
                    <a:cubicBezTo>
                      <a:pt x="1882" y="12440"/>
                      <a:pt x="1882" y="12427"/>
                      <a:pt x="1883" y="12416"/>
                    </a:cubicBezTo>
                    <a:cubicBezTo>
                      <a:pt x="1884" y="12405"/>
                      <a:pt x="1885" y="12395"/>
                      <a:pt x="1886" y="12386"/>
                    </a:cubicBezTo>
                    <a:cubicBezTo>
                      <a:pt x="1885" y="12388"/>
                      <a:pt x="1883" y="12390"/>
                      <a:pt x="1881" y="12391"/>
                    </a:cubicBezTo>
                    <a:cubicBezTo>
                      <a:pt x="1879" y="12392"/>
                      <a:pt x="1877" y="12394"/>
                      <a:pt x="1876" y="12396"/>
                    </a:cubicBezTo>
                    <a:cubicBezTo>
                      <a:pt x="1875" y="12396"/>
                      <a:pt x="1875" y="12397"/>
                      <a:pt x="1874" y="12398"/>
                    </a:cubicBezTo>
                    <a:cubicBezTo>
                      <a:pt x="1878" y="12369"/>
                      <a:pt x="1881" y="12340"/>
                      <a:pt x="1884" y="12311"/>
                    </a:cubicBezTo>
                    <a:lnTo>
                      <a:pt x="1923" y="12285"/>
                    </a:lnTo>
                    <a:lnTo>
                      <a:pt x="1923" y="12278"/>
                    </a:lnTo>
                    <a:cubicBezTo>
                      <a:pt x="1921" y="12272"/>
                      <a:pt x="1918" y="12264"/>
                      <a:pt x="1917" y="12253"/>
                    </a:cubicBezTo>
                    <a:cubicBezTo>
                      <a:pt x="1915" y="12243"/>
                      <a:pt x="1914" y="12233"/>
                      <a:pt x="1914" y="12221"/>
                    </a:cubicBezTo>
                    <a:lnTo>
                      <a:pt x="1896" y="12203"/>
                    </a:lnTo>
                    <a:cubicBezTo>
                      <a:pt x="1898" y="12178"/>
                      <a:pt x="1901" y="12154"/>
                      <a:pt x="1903" y="12129"/>
                    </a:cubicBezTo>
                    <a:lnTo>
                      <a:pt x="1915" y="12141"/>
                    </a:lnTo>
                    <a:cubicBezTo>
                      <a:pt x="1915" y="12133"/>
                      <a:pt x="1917" y="12124"/>
                      <a:pt x="1918" y="12118"/>
                    </a:cubicBezTo>
                    <a:cubicBezTo>
                      <a:pt x="1919" y="12111"/>
                      <a:pt x="1921" y="12106"/>
                      <a:pt x="1923" y="12101"/>
                    </a:cubicBezTo>
                    <a:lnTo>
                      <a:pt x="1923" y="12097"/>
                    </a:lnTo>
                    <a:cubicBezTo>
                      <a:pt x="1917" y="12091"/>
                      <a:pt x="1912" y="12081"/>
                      <a:pt x="1908" y="12069"/>
                    </a:cubicBezTo>
                    <a:cubicBezTo>
                      <a:pt x="1913" y="12013"/>
                      <a:pt x="1915" y="11953"/>
                      <a:pt x="1918" y="11895"/>
                    </a:cubicBezTo>
                    <a:cubicBezTo>
                      <a:pt x="1911" y="12011"/>
                      <a:pt x="1904" y="12127"/>
                      <a:pt x="1892" y="12237"/>
                    </a:cubicBezTo>
                    <a:cubicBezTo>
                      <a:pt x="1863" y="12514"/>
                      <a:pt x="1825" y="12757"/>
                      <a:pt x="1778" y="12968"/>
                    </a:cubicBezTo>
                    <a:cubicBezTo>
                      <a:pt x="1730" y="13178"/>
                      <a:pt x="1674" y="13343"/>
                      <a:pt x="1608" y="13461"/>
                    </a:cubicBezTo>
                    <a:cubicBezTo>
                      <a:pt x="1542" y="13580"/>
                      <a:pt x="1472" y="13641"/>
                      <a:pt x="1399" y="13641"/>
                    </a:cubicBezTo>
                    <a:cubicBezTo>
                      <a:pt x="1323" y="13641"/>
                      <a:pt x="1252" y="13580"/>
                      <a:pt x="1186" y="13461"/>
                    </a:cubicBezTo>
                    <a:cubicBezTo>
                      <a:pt x="1157" y="13409"/>
                      <a:pt x="1130" y="13344"/>
                      <a:pt x="1104" y="13273"/>
                    </a:cubicBezTo>
                    <a:cubicBezTo>
                      <a:pt x="1110" y="13289"/>
                      <a:pt x="1115" y="13308"/>
                      <a:pt x="1121" y="13324"/>
                    </a:cubicBezTo>
                    <a:cubicBezTo>
                      <a:pt x="1106" y="13386"/>
                      <a:pt x="1087" y="13429"/>
                      <a:pt x="1065" y="13454"/>
                    </a:cubicBezTo>
                    <a:cubicBezTo>
                      <a:pt x="1041" y="13481"/>
                      <a:pt x="1019" y="13482"/>
                      <a:pt x="998" y="13454"/>
                    </a:cubicBezTo>
                    <a:cubicBezTo>
                      <a:pt x="977" y="13427"/>
                      <a:pt x="959" y="13376"/>
                      <a:pt x="944" y="13303"/>
                    </a:cubicBezTo>
                    <a:cubicBezTo>
                      <a:pt x="929" y="13230"/>
                      <a:pt x="918" y="13140"/>
                      <a:pt x="912" y="13030"/>
                    </a:cubicBezTo>
                    <a:lnTo>
                      <a:pt x="850" y="11996"/>
                    </a:lnTo>
                    <a:cubicBezTo>
                      <a:pt x="843" y="11886"/>
                      <a:pt x="843" y="11783"/>
                      <a:pt x="848" y="11688"/>
                    </a:cubicBezTo>
                    <a:cubicBezTo>
                      <a:pt x="851" y="11625"/>
                      <a:pt x="856" y="11569"/>
                      <a:pt x="864" y="11518"/>
                    </a:cubicBezTo>
                    <a:cubicBezTo>
                      <a:pt x="865" y="11580"/>
                      <a:pt x="869" y="11639"/>
                      <a:pt x="871" y="11700"/>
                    </a:cubicBezTo>
                    <a:cubicBezTo>
                      <a:pt x="866" y="11572"/>
                      <a:pt x="862" y="11442"/>
                      <a:pt x="862" y="11307"/>
                    </a:cubicBezTo>
                    <a:cubicBezTo>
                      <a:pt x="862" y="10990"/>
                      <a:pt x="877" y="10697"/>
                      <a:pt x="906" y="10427"/>
                    </a:cubicBezTo>
                    <a:cubicBezTo>
                      <a:pt x="935" y="10157"/>
                      <a:pt x="973" y="9917"/>
                      <a:pt x="1021" y="9706"/>
                    </a:cubicBezTo>
                    <a:cubicBezTo>
                      <a:pt x="1044" y="9600"/>
                      <a:pt x="1071" y="9508"/>
                      <a:pt x="1099" y="9425"/>
                    </a:cubicBezTo>
                    <a:cubicBezTo>
                      <a:pt x="1088" y="9457"/>
                      <a:pt x="1078" y="9489"/>
                      <a:pt x="1067" y="9524"/>
                    </a:cubicBezTo>
                    <a:cubicBezTo>
                      <a:pt x="1059" y="9465"/>
                      <a:pt x="1056" y="9407"/>
                      <a:pt x="1057" y="9352"/>
                    </a:cubicBezTo>
                    <a:cubicBezTo>
                      <a:pt x="1059" y="9278"/>
                      <a:pt x="1069" y="9209"/>
                      <a:pt x="1088" y="9143"/>
                    </a:cubicBezTo>
                    <a:lnTo>
                      <a:pt x="1369" y="8164"/>
                    </a:lnTo>
                    <a:cubicBezTo>
                      <a:pt x="1386" y="8105"/>
                      <a:pt x="1402" y="8076"/>
                      <a:pt x="1417" y="8075"/>
                    </a:cubicBezTo>
                    <a:close/>
                    <a:moveTo>
                      <a:pt x="1844" y="8217"/>
                    </a:moveTo>
                    <a:cubicBezTo>
                      <a:pt x="1844" y="8221"/>
                      <a:pt x="1843" y="8225"/>
                      <a:pt x="1842" y="8229"/>
                    </a:cubicBezTo>
                    <a:cubicBezTo>
                      <a:pt x="1837" y="8253"/>
                      <a:pt x="1830" y="8269"/>
                      <a:pt x="1822" y="8275"/>
                    </a:cubicBezTo>
                    <a:cubicBezTo>
                      <a:pt x="1817" y="8392"/>
                      <a:pt x="1815" y="8512"/>
                      <a:pt x="1816" y="8635"/>
                    </a:cubicBezTo>
                    <a:cubicBezTo>
                      <a:pt x="1842" y="8678"/>
                      <a:pt x="1868" y="8707"/>
                      <a:pt x="1895" y="8725"/>
                    </a:cubicBezTo>
                    <a:cubicBezTo>
                      <a:pt x="1897" y="8711"/>
                      <a:pt x="1899" y="8700"/>
                      <a:pt x="1902" y="8688"/>
                    </a:cubicBezTo>
                    <a:cubicBezTo>
                      <a:pt x="1903" y="8684"/>
                      <a:pt x="1904" y="8680"/>
                      <a:pt x="1905" y="8677"/>
                    </a:cubicBezTo>
                    <a:cubicBezTo>
                      <a:pt x="1898" y="8547"/>
                      <a:pt x="1894" y="8413"/>
                      <a:pt x="1894" y="8277"/>
                    </a:cubicBezTo>
                    <a:cubicBezTo>
                      <a:pt x="1894" y="8275"/>
                      <a:pt x="1894" y="8274"/>
                      <a:pt x="1894" y="8272"/>
                    </a:cubicBezTo>
                    <a:cubicBezTo>
                      <a:pt x="1883" y="8264"/>
                      <a:pt x="1871" y="8252"/>
                      <a:pt x="1859" y="8238"/>
                    </a:cubicBezTo>
                    <a:cubicBezTo>
                      <a:pt x="1854" y="8232"/>
                      <a:pt x="1849" y="8224"/>
                      <a:pt x="1844" y="8217"/>
                    </a:cubicBezTo>
                    <a:close/>
                    <a:moveTo>
                      <a:pt x="11992" y="8240"/>
                    </a:moveTo>
                    <a:cubicBezTo>
                      <a:pt x="12115" y="8240"/>
                      <a:pt x="12219" y="8390"/>
                      <a:pt x="12305" y="8695"/>
                    </a:cubicBezTo>
                    <a:cubicBezTo>
                      <a:pt x="12391" y="8999"/>
                      <a:pt x="12448" y="9405"/>
                      <a:pt x="12476" y="9908"/>
                    </a:cubicBezTo>
                    <a:lnTo>
                      <a:pt x="11522" y="9908"/>
                    </a:lnTo>
                    <a:cubicBezTo>
                      <a:pt x="11544" y="9378"/>
                      <a:pt x="11595" y="8968"/>
                      <a:pt x="11677" y="8677"/>
                    </a:cubicBezTo>
                    <a:cubicBezTo>
                      <a:pt x="11758" y="8385"/>
                      <a:pt x="11863" y="8240"/>
                      <a:pt x="11992" y="8240"/>
                    </a:cubicBezTo>
                    <a:close/>
                    <a:moveTo>
                      <a:pt x="197" y="8261"/>
                    </a:moveTo>
                    <a:cubicBezTo>
                      <a:pt x="190" y="8311"/>
                      <a:pt x="183" y="8361"/>
                      <a:pt x="176" y="8412"/>
                    </a:cubicBezTo>
                    <a:lnTo>
                      <a:pt x="298" y="8587"/>
                    </a:lnTo>
                    <a:cubicBezTo>
                      <a:pt x="307" y="8600"/>
                      <a:pt x="310" y="8627"/>
                      <a:pt x="307" y="8665"/>
                    </a:cubicBezTo>
                    <a:lnTo>
                      <a:pt x="263" y="9228"/>
                    </a:lnTo>
                    <a:cubicBezTo>
                      <a:pt x="260" y="9267"/>
                      <a:pt x="254" y="9280"/>
                      <a:pt x="245" y="9267"/>
                    </a:cubicBezTo>
                    <a:lnTo>
                      <a:pt x="115" y="9079"/>
                    </a:lnTo>
                    <a:cubicBezTo>
                      <a:pt x="109" y="9070"/>
                      <a:pt x="106" y="9052"/>
                      <a:pt x="106" y="9033"/>
                    </a:cubicBezTo>
                    <a:cubicBezTo>
                      <a:pt x="99" y="9095"/>
                      <a:pt x="93" y="9155"/>
                      <a:pt x="87" y="9219"/>
                    </a:cubicBezTo>
                    <a:lnTo>
                      <a:pt x="278" y="9494"/>
                    </a:lnTo>
                    <a:cubicBezTo>
                      <a:pt x="282" y="9499"/>
                      <a:pt x="284" y="9493"/>
                      <a:pt x="285" y="9478"/>
                    </a:cubicBezTo>
                    <a:lnTo>
                      <a:pt x="360" y="8520"/>
                    </a:lnTo>
                    <a:cubicBezTo>
                      <a:pt x="361" y="8505"/>
                      <a:pt x="360" y="8495"/>
                      <a:pt x="357" y="8490"/>
                    </a:cubicBezTo>
                    <a:lnTo>
                      <a:pt x="197" y="8261"/>
                    </a:lnTo>
                    <a:close/>
                    <a:moveTo>
                      <a:pt x="1432" y="8268"/>
                    </a:moveTo>
                    <a:cubicBezTo>
                      <a:pt x="1428" y="8266"/>
                      <a:pt x="1425" y="8271"/>
                      <a:pt x="1422" y="8281"/>
                    </a:cubicBezTo>
                    <a:lnTo>
                      <a:pt x="1189" y="9095"/>
                    </a:lnTo>
                    <a:cubicBezTo>
                      <a:pt x="1186" y="9105"/>
                      <a:pt x="1184" y="9117"/>
                      <a:pt x="1184" y="9134"/>
                    </a:cubicBezTo>
                    <a:cubicBezTo>
                      <a:pt x="1183" y="9150"/>
                      <a:pt x="1185" y="9165"/>
                      <a:pt x="1187" y="9177"/>
                    </a:cubicBezTo>
                    <a:cubicBezTo>
                      <a:pt x="1189" y="9189"/>
                      <a:pt x="1192" y="9196"/>
                      <a:pt x="1196" y="9198"/>
                    </a:cubicBezTo>
                    <a:cubicBezTo>
                      <a:pt x="1197" y="9199"/>
                      <a:pt x="1199" y="9197"/>
                      <a:pt x="1200" y="9196"/>
                    </a:cubicBezTo>
                    <a:cubicBezTo>
                      <a:pt x="1197" y="9201"/>
                      <a:pt x="1194" y="9206"/>
                      <a:pt x="1191" y="9212"/>
                    </a:cubicBezTo>
                    <a:cubicBezTo>
                      <a:pt x="1209" y="9179"/>
                      <a:pt x="1228" y="9162"/>
                      <a:pt x="1247" y="9138"/>
                    </a:cubicBezTo>
                    <a:cubicBezTo>
                      <a:pt x="1233" y="9157"/>
                      <a:pt x="1218" y="9167"/>
                      <a:pt x="1203" y="9191"/>
                    </a:cubicBezTo>
                    <a:cubicBezTo>
                      <a:pt x="1204" y="9189"/>
                      <a:pt x="1205" y="9187"/>
                      <a:pt x="1206" y="9184"/>
                    </a:cubicBezTo>
                    <a:lnTo>
                      <a:pt x="1439" y="8373"/>
                    </a:lnTo>
                    <a:cubicBezTo>
                      <a:pt x="1442" y="8363"/>
                      <a:pt x="1444" y="8348"/>
                      <a:pt x="1444" y="8332"/>
                    </a:cubicBezTo>
                    <a:cubicBezTo>
                      <a:pt x="1444" y="8316"/>
                      <a:pt x="1443" y="8303"/>
                      <a:pt x="1441" y="8291"/>
                    </a:cubicBezTo>
                    <a:cubicBezTo>
                      <a:pt x="1439" y="8278"/>
                      <a:pt x="1435" y="8270"/>
                      <a:pt x="1432" y="8268"/>
                    </a:cubicBezTo>
                    <a:close/>
                    <a:moveTo>
                      <a:pt x="1191" y="9212"/>
                    </a:moveTo>
                    <a:cubicBezTo>
                      <a:pt x="1180" y="9232"/>
                      <a:pt x="1169" y="9253"/>
                      <a:pt x="1158" y="9276"/>
                    </a:cubicBezTo>
                    <a:cubicBezTo>
                      <a:pt x="1152" y="9254"/>
                      <a:pt x="1146" y="9242"/>
                      <a:pt x="1139" y="9237"/>
                    </a:cubicBezTo>
                    <a:cubicBezTo>
                      <a:pt x="1137" y="9235"/>
                      <a:pt x="1134" y="9234"/>
                      <a:pt x="1132" y="9235"/>
                    </a:cubicBezTo>
                    <a:cubicBezTo>
                      <a:pt x="1125" y="9237"/>
                      <a:pt x="1119" y="9248"/>
                      <a:pt x="1113" y="9269"/>
                    </a:cubicBezTo>
                    <a:cubicBezTo>
                      <a:pt x="1104" y="9300"/>
                      <a:pt x="1099" y="9335"/>
                      <a:pt x="1098" y="9373"/>
                    </a:cubicBezTo>
                    <a:cubicBezTo>
                      <a:pt x="1098" y="9389"/>
                      <a:pt x="1098" y="9406"/>
                      <a:pt x="1099" y="9423"/>
                    </a:cubicBezTo>
                    <a:cubicBezTo>
                      <a:pt x="1128" y="9341"/>
                      <a:pt x="1158" y="9271"/>
                      <a:pt x="1191" y="9212"/>
                    </a:cubicBezTo>
                    <a:close/>
                    <a:moveTo>
                      <a:pt x="1969" y="8284"/>
                    </a:moveTo>
                    <a:cubicBezTo>
                      <a:pt x="1961" y="8286"/>
                      <a:pt x="1954" y="8288"/>
                      <a:pt x="1946" y="8288"/>
                    </a:cubicBezTo>
                    <a:cubicBezTo>
                      <a:pt x="1939" y="8288"/>
                      <a:pt x="1931" y="8288"/>
                      <a:pt x="1924" y="8286"/>
                    </a:cubicBezTo>
                    <a:cubicBezTo>
                      <a:pt x="1924" y="8407"/>
                      <a:pt x="1927" y="8526"/>
                      <a:pt x="1933" y="8642"/>
                    </a:cubicBezTo>
                    <a:cubicBezTo>
                      <a:pt x="1942" y="8646"/>
                      <a:pt x="1949" y="8661"/>
                      <a:pt x="1955" y="8688"/>
                    </a:cubicBezTo>
                    <a:cubicBezTo>
                      <a:pt x="1959" y="8705"/>
                      <a:pt x="1962" y="8722"/>
                      <a:pt x="1964" y="8743"/>
                    </a:cubicBezTo>
                    <a:cubicBezTo>
                      <a:pt x="1984" y="8740"/>
                      <a:pt x="2005" y="8731"/>
                      <a:pt x="2026" y="8713"/>
                    </a:cubicBezTo>
                    <a:cubicBezTo>
                      <a:pt x="2034" y="8706"/>
                      <a:pt x="2042" y="8698"/>
                      <a:pt x="2050" y="8688"/>
                    </a:cubicBezTo>
                    <a:cubicBezTo>
                      <a:pt x="2044" y="8662"/>
                      <a:pt x="2039" y="8632"/>
                      <a:pt x="2033" y="8603"/>
                    </a:cubicBezTo>
                    <a:cubicBezTo>
                      <a:pt x="2019" y="8528"/>
                      <a:pt x="2006" y="8448"/>
                      <a:pt x="1996" y="8362"/>
                    </a:cubicBezTo>
                    <a:cubicBezTo>
                      <a:pt x="1988" y="8358"/>
                      <a:pt x="1981" y="8343"/>
                      <a:pt x="1974" y="8316"/>
                    </a:cubicBezTo>
                    <a:cubicBezTo>
                      <a:pt x="1972" y="8306"/>
                      <a:pt x="1970" y="8294"/>
                      <a:pt x="1969" y="8284"/>
                    </a:cubicBezTo>
                    <a:close/>
                    <a:moveTo>
                      <a:pt x="761" y="8378"/>
                    </a:moveTo>
                    <a:cubicBezTo>
                      <a:pt x="777" y="8381"/>
                      <a:pt x="793" y="8415"/>
                      <a:pt x="809" y="8477"/>
                    </a:cubicBezTo>
                    <a:lnTo>
                      <a:pt x="987" y="9141"/>
                    </a:lnTo>
                    <a:cubicBezTo>
                      <a:pt x="1006" y="9211"/>
                      <a:pt x="1017" y="9285"/>
                      <a:pt x="1018" y="9363"/>
                    </a:cubicBezTo>
                    <a:cubicBezTo>
                      <a:pt x="1019" y="9441"/>
                      <a:pt x="1011" y="9522"/>
                      <a:pt x="994" y="9605"/>
                    </a:cubicBezTo>
                    <a:lnTo>
                      <a:pt x="692" y="11111"/>
                    </a:lnTo>
                    <a:cubicBezTo>
                      <a:pt x="675" y="11195"/>
                      <a:pt x="658" y="11239"/>
                      <a:pt x="640" y="11245"/>
                    </a:cubicBezTo>
                    <a:cubicBezTo>
                      <a:pt x="622" y="11251"/>
                      <a:pt x="604" y="11220"/>
                      <a:pt x="584" y="11148"/>
                    </a:cubicBezTo>
                    <a:lnTo>
                      <a:pt x="406" y="10484"/>
                    </a:lnTo>
                    <a:cubicBezTo>
                      <a:pt x="387" y="10413"/>
                      <a:pt x="378" y="10339"/>
                      <a:pt x="376" y="10262"/>
                    </a:cubicBezTo>
                    <a:cubicBezTo>
                      <a:pt x="375" y="10184"/>
                      <a:pt x="383" y="10104"/>
                      <a:pt x="399" y="10020"/>
                    </a:cubicBezTo>
                    <a:lnTo>
                      <a:pt x="702" y="8513"/>
                    </a:lnTo>
                    <a:cubicBezTo>
                      <a:pt x="719" y="8431"/>
                      <a:pt x="736" y="8387"/>
                      <a:pt x="754" y="8380"/>
                    </a:cubicBezTo>
                    <a:cubicBezTo>
                      <a:pt x="757" y="8379"/>
                      <a:pt x="759" y="8377"/>
                      <a:pt x="761" y="8378"/>
                    </a:cubicBezTo>
                    <a:close/>
                    <a:moveTo>
                      <a:pt x="172" y="8442"/>
                    </a:moveTo>
                    <a:cubicBezTo>
                      <a:pt x="151" y="8602"/>
                      <a:pt x="132" y="8771"/>
                      <a:pt x="115" y="8943"/>
                    </a:cubicBezTo>
                    <a:cubicBezTo>
                      <a:pt x="132" y="8770"/>
                      <a:pt x="151" y="8602"/>
                      <a:pt x="172" y="8442"/>
                    </a:cubicBezTo>
                    <a:close/>
                    <a:moveTo>
                      <a:pt x="172" y="8518"/>
                    </a:moveTo>
                    <a:cubicBezTo>
                      <a:pt x="170" y="8518"/>
                      <a:pt x="168" y="8520"/>
                      <a:pt x="167" y="8530"/>
                    </a:cubicBezTo>
                    <a:lnTo>
                      <a:pt x="133" y="8973"/>
                    </a:lnTo>
                    <a:cubicBezTo>
                      <a:pt x="132" y="8985"/>
                      <a:pt x="133" y="8994"/>
                      <a:pt x="136" y="8998"/>
                    </a:cubicBezTo>
                    <a:lnTo>
                      <a:pt x="239" y="9145"/>
                    </a:lnTo>
                    <a:cubicBezTo>
                      <a:pt x="242" y="9149"/>
                      <a:pt x="243" y="9146"/>
                      <a:pt x="244" y="9134"/>
                    </a:cubicBezTo>
                    <a:lnTo>
                      <a:pt x="279" y="8690"/>
                    </a:lnTo>
                    <a:cubicBezTo>
                      <a:pt x="280" y="8678"/>
                      <a:pt x="279" y="8671"/>
                      <a:pt x="276" y="8667"/>
                    </a:cubicBezTo>
                    <a:lnTo>
                      <a:pt x="173" y="8518"/>
                    </a:lnTo>
                    <a:cubicBezTo>
                      <a:pt x="173" y="8517"/>
                      <a:pt x="172" y="8518"/>
                      <a:pt x="172" y="8518"/>
                    </a:cubicBezTo>
                    <a:close/>
                    <a:moveTo>
                      <a:pt x="1715" y="8546"/>
                    </a:moveTo>
                    <a:cubicBezTo>
                      <a:pt x="1718" y="8583"/>
                      <a:pt x="1720" y="8618"/>
                      <a:pt x="1724" y="8654"/>
                    </a:cubicBezTo>
                    <a:cubicBezTo>
                      <a:pt x="1735" y="8764"/>
                      <a:pt x="1751" y="8863"/>
                      <a:pt x="1770" y="8948"/>
                    </a:cubicBezTo>
                    <a:cubicBezTo>
                      <a:pt x="1779" y="8986"/>
                      <a:pt x="1789" y="9020"/>
                      <a:pt x="1799" y="9051"/>
                    </a:cubicBezTo>
                    <a:cubicBezTo>
                      <a:pt x="1796" y="9009"/>
                      <a:pt x="1794" y="8967"/>
                      <a:pt x="1793" y="8925"/>
                    </a:cubicBezTo>
                    <a:cubicBezTo>
                      <a:pt x="1790" y="8858"/>
                      <a:pt x="1788" y="8790"/>
                      <a:pt x="1787" y="8722"/>
                    </a:cubicBezTo>
                    <a:cubicBezTo>
                      <a:pt x="1762" y="8675"/>
                      <a:pt x="1738" y="8616"/>
                      <a:pt x="1715" y="8546"/>
                    </a:cubicBezTo>
                    <a:close/>
                    <a:moveTo>
                      <a:pt x="757" y="8564"/>
                    </a:moveTo>
                    <a:cubicBezTo>
                      <a:pt x="748" y="8568"/>
                      <a:pt x="739" y="8587"/>
                      <a:pt x="732" y="8626"/>
                    </a:cubicBezTo>
                    <a:lnTo>
                      <a:pt x="430" y="10128"/>
                    </a:lnTo>
                    <a:cubicBezTo>
                      <a:pt x="422" y="10168"/>
                      <a:pt x="418" y="10208"/>
                      <a:pt x="419" y="10248"/>
                    </a:cubicBezTo>
                    <a:cubicBezTo>
                      <a:pt x="419" y="10287"/>
                      <a:pt x="424" y="10327"/>
                      <a:pt x="434" y="10363"/>
                    </a:cubicBezTo>
                    <a:lnTo>
                      <a:pt x="608" y="11013"/>
                    </a:lnTo>
                    <a:cubicBezTo>
                      <a:pt x="618" y="11049"/>
                      <a:pt x="627" y="11064"/>
                      <a:pt x="637" y="11061"/>
                    </a:cubicBezTo>
                    <a:cubicBezTo>
                      <a:pt x="646" y="11058"/>
                      <a:pt x="654" y="11039"/>
                      <a:pt x="662" y="10999"/>
                    </a:cubicBezTo>
                    <a:lnTo>
                      <a:pt x="965" y="9494"/>
                    </a:lnTo>
                    <a:cubicBezTo>
                      <a:pt x="972" y="9455"/>
                      <a:pt x="976" y="9415"/>
                      <a:pt x="975" y="9375"/>
                    </a:cubicBezTo>
                    <a:cubicBezTo>
                      <a:pt x="975" y="9335"/>
                      <a:pt x="970" y="9298"/>
                      <a:pt x="960" y="9262"/>
                    </a:cubicBezTo>
                    <a:lnTo>
                      <a:pt x="785" y="8612"/>
                    </a:lnTo>
                    <a:cubicBezTo>
                      <a:pt x="776" y="8576"/>
                      <a:pt x="766" y="8560"/>
                      <a:pt x="757" y="8564"/>
                    </a:cubicBezTo>
                    <a:close/>
                    <a:moveTo>
                      <a:pt x="1817" y="8773"/>
                    </a:moveTo>
                    <a:cubicBezTo>
                      <a:pt x="1818" y="8830"/>
                      <a:pt x="1820" y="8887"/>
                      <a:pt x="1823" y="8943"/>
                    </a:cubicBezTo>
                    <a:cubicBezTo>
                      <a:pt x="1826" y="9011"/>
                      <a:pt x="1831" y="9078"/>
                      <a:pt x="1836" y="9143"/>
                    </a:cubicBezTo>
                    <a:cubicBezTo>
                      <a:pt x="1837" y="9144"/>
                      <a:pt x="1838" y="9144"/>
                      <a:pt x="1838" y="9145"/>
                    </a:cubicBezTo>
                    <a:cubicBezTo>
                      <a:pt x="1864" y="9193"/>
                      <a:pt x="1891" y="9219"/>
                      <a:pt x="1921" y="9219"/>
                    </a:cubicBezTo>
                    <a:cubicBezTo>
                      <a:pt x="1933" y="9219"/>
                      <a:pt x="1945" y="9213"/>
                      <a:pt x="1957" y="9205"/>
                    </a:cubicBezTo>
                    <a:cubicBezTo>
                      <a:pt x="1946" y="9127"/>
                      <a:pt x="1935" y="9047"/>
                      <a:pt x="1927" y="8964"/>
                    </a:cubicBezTo>
                    <a:cubicBezTo>
                      <a:pt x="1917" y="8962"/>
                      <a:pt x="1909" y="8948"/>
                      <a:pt x="1902" y="8918"/>
                    </a:cubicBezTo>
                    <a:cubicBezTo>
                      <a:pt x="1897" y="8898"/>
                      <a:pt x="1895" y="8876"/>
                      <a:pt x="1893" y="8851"/>
                    </a:cubicBezTo>
                    <a:cubicBezTo>
                      <a:pt x="1867" y="8835"/>
                      <a:pt x="1842" y="8810"/>
                      <a:pt x="1817" y="8773"/>
                    </a:cubicBezTo>
                    <a:close/>
                    <a:moveTo>
                      <a:pt x="2076" y="8784"/>
                    </a:moveTo>
                    <a:cubicBezTo>
                      <a:pt x="2059" y="8808"/>
                      <a:pt x="2042" y="8828"/>
                      <a:pt x="2024" y="8842"/>
                    </a:cubicBezTo>
                    <a:cubicBezTo>
                      <a:pt x="2004" y="8858"/>
                      <a:pt x="1983" y="8867"/>
                      <a:pt x="1963" y="8869"/>
                    </a:cubicBezTo>
                    <a:cubicBezTo>
                      <a:pt x="1961" y="8887"/>
                      <a:pt x="1959" y="8903"/>
                      <a:pt x="1955" y="8918"/>
                    </a:cubicBezTo>
                    <a:cubicBezTo>
                      <a:pt x="1955" y="8918"/>
                      <a:pt x="1955" y="8917"/>
                      <a:pt x="1955" y="8918"/>
                    </a:cubicBezTo>
                    <a:cubicBezTo>
                      <a:pt x="1964" y="9006"/>
                      <a:pt x="1974" y="9092"/>
                      <a:pt x="1987" y="9173"/>
                    </a:cubicBezTo>
                    <a:cubicBezTo>
                      <a:pt x="1992" y="9165"/>
                      <a:pt x="1997" y="9155"/>
                      <a:pt x="2003" y="9145"/>
                    </a:cubicBezTo>
                    <a:cubicBezTo>
                      <a:pt x="2028" y="9097"/>
                      <a:pt x="2051" y="9032"/>
                      <a:pt x="2071" y="8948"/>
                    </a:cubicBezTo>
                    <a:cubicBezTo>
                      <a:pt x="2079" y="8913"/>
                      <a:pt x="2086" y="8876"/>
                      <a:pt x="2092" y="8837"/>
                    </a:cubicBezTo>
                    <a:cubicBezTo>
                      <a:pt x="2087" y="8820"/>
                      <a:pt x="2081" y="8803"/>
                      <a:pt x="2076" y="8784"/>
                    </a:cubicBezTo>
                    <a:close/>
                    <a:moveTo>
                      <a:pt x="2383" y="8828"/>
                    </a:moveTo>
                    <a:lnTo>
                      <a:pt x="2646" y="8828"/>
                    </a:lnTo>
                    <a:cubicBezTo>
                      <a:pt x="2662" y="8828"/>
                      <a:pt x="2674" y="8845"/>
                      <a:pt x="2682" y="8879"/>
                    </a:cubicBezTo>
                    <a:cubicBezTo>
                      <a:pt x="2690" y="8912"/>
                      <a:pt x="2694" y="8963"/>
                      <a:pt x="2694" y="9030"/>
                    </a:cubicBezTo>
                    <a:lnTo>
                      <a:pt x="2694" y="9832"/>
                    </a:lnTo>
                    <a:cubicBezTo>
                      <a:pt x="2694" y="9900"/>
                      <a:pt x="2690" y="9950"/>
                      <a:pt x="2682" y="9984"/>
                    </a:cubicBezTo>
                    <a:cubicBezTo>
                      <a:pt x="2674" y="10017"/>
                      <a:pt x="2662" y="10034"/>
                      <a:pt x="2646" y="10034"/>
                    </a:cubicBezTo>
                    <a:lnTo>
                      <a:pt x="2383" y="10034"/>
                    </a:lnTo>
                    <a:cubicBezTo>
                      <a:pt x="2367" y="10034"/>
                      <a:pt x="2356" y="10017"/>
                      <a:pt x="2348" y="9984"/>
                    </a:cubicBezTo>
                    <a:cubicBezTo>
                      <a:pt x="2340" y="9950"/>
                      <a:pt x="2335" y="9900"/>
                      <a:pt x="2335" y="9832"/>
                    </a:cubicBezTo>
                    <a:lnTo>
                      <a:pt x="2335" y="9030"/>
                    </a:lnTo>
                    <a:cubicBezTo>
                      <a:pt x="2335" y="8963"/>
                      <a:pt x="2340" y="8912"/>
                      <a:pt x="2348" y="8879"/>
                    </a:cubicBezTo>
                    <a:cubicBezTo>
                      <a:pt x="2356" y="8845"/>
                      <a:pt x="2367" y="8828"/>
                      <a:pt x="2383" y="8828"/>
                    </a:cubicBezTo>
                    <a:close/>
                    <a:moveTo>
                      <a:pt x="764" y="8830"/>
                    </a:moveTo>
                    <a:cubicBezTo>
                      <a:pt x="766" y="8830"/>
                      <a:pt x="769" y="8836"/>
                      <a:pt x="772" y="8847"/>
                    </a:cubicBezTo>
                    <a:lnTo>
                      <a:pt x="789" y="8909"/>
                    </a:lnTo>
                    <a:cubicBezTo>
                      <a:pt x="794" y="8929"/>
                      <a:pt x="794" y="8951"/>
                      <a:pt x="790" y="8975"/>
                    </a:cubicBezTo>
                    <a:lnTo>
                      <a:pt x="775" y="9049"/>
                    </a:lnTo>
                    <a:cubicBezTo>
                      <a:pt x="770" y="9073"/>
                      <a:pt x="765" y="9073"/>
                      <a:pt x="760" y="9053"/>
                    </a:cubicBezTo>
                    <a:lnTo>
                      <a:pt x="743" y="8991"/>
                    </a:lnTo>
                    <a:cubicBezTo>
                      <a:pt x="737" y="8970"/>
                      <a:pt x="737" y="8946"/>
                      <a:pt x="742" y="8922"/>
                    </a:cubicBezTo>
                    <a:lnTo>
                      <a:pt x="756" y="8851"/>
                    </a:lnTo>
                    <a:cubicBezTo>
                      <a:pt x="758" y="8839"/>
                      <a:pt x="761" y="8831"/>
                      <a:pt x="764" y="8830"/>
                    </a:cubicBezTo>
                    <a:close/>
                    <a:moveTo>
                      <a:pt x="2383" y="8934"/>
                    </a:moveTo>
                    <a:cubicBezTo>
                      <a:pt x="2376" y="8934"/>
                      <a:pt x="2370" y="8942"/>
                      <a:pt x="2366" y="8959"/>
                    </a:cubicBezTo>
                    <a:cubicBezTo>
                      <a:pt x="2362" y="8976"/>
                      <a:pt x="2360" y="9003"/>
                      <a:pt x="2360" y="9037"/>
                    </a:cubicBezTo>
                    <a:lnTo>
                      <a:pt x="2360" y="9825"/>
                    </a:lnTo>
                    <a:cubicBezTo>
                      <a:pt x="2360" y="9859"/>
                      <a:pt x="2362" y="9886"/>
                      <a:pt x="2366" y="9903"/>
                    </a:cubicBezTo>
                    <a:cubicBezTo>
                      <a:pt x="2370" y="9920"/>
                      <a:pt x="2376" y="9928"/>
                      <a:pt x="2383" y="9928"/>
                    </a:cubicBezTo>
                    <a:lnTo>
                      <a:pt x="2646" y="9928"/>
                    </a:lnTo>
                    <a:cubicBezTo>
                      <a:pt x="2653" y="9928"/>
                      <a:pt x="2659" y="9920"/>
                      <a:pt x="2663" y="9903"/>
                    </a:cubicBezTo>
                    <a:cubicBezTo>
                      <a:pt x="2667" y="9886"/>
                      <a:pt x="2669" y="9859"/>
                      <a:pt x="2669" y="9825"/>
                    </a:cubicBezTo>
                    <a:lnTo>
                      <a:pt x="2669" y="9037"/>
                    </a:lnTo>
                    <a:cubicBezTo>
                      <a:pt x="2669" y="9003"/>
                      <a:pt x="2667" y="8976"/>
                      <a:pt x="2663" y="8959"/>
                    </a:cubicBezTo>
                    <a:cubicBezTo>
                      <a:pt x="2659" y="8942"/>
                      <a:pt x="2653" y="8934"/>
                      <a:pt x="2646" y="8934"/>
                    </a:cubicBezTo>
                    <a:lnTo>
                      <a:pt x="2383" y="8934"/>
                    </a:lnTo>
                    <a:close/>
                    <a:moveTo>
                      <a:pt x="1399" y="9035"/>
                    </a:moveTo>
                    <a:cubicBezTo>
                      <a:pt x="1364" y="9035"/>
                      <a:pt x="1330" y="9049"/>
                      <a:pt x="1297" y="9076"/>
                    </a:cubicBezTo>
                    <a:cubicBezTo>
                      <a:pt x="1330" y="9049"/>
                      <a:pt x="1364" y="9035"/>
                      <a:pt x="1399" y="9035"/>
                    </a:cubicBezTo>
                    <a:close/>
                    <a:moveTo>
                      <a:pt x="6038" y="9035"/>
                    </a:moveTo>
                    <a:cubicBezTo>
                      <a:pt x="6109" y="9035"/>
                      <a:pt x="6178" y="9093"/>
                      <a:pt x="6244" y="9212"/>
                    </a:cubicBezTo>
                    <a:cubicBezTo>
                      <a:pt x="6310" y="9331"/>
                      <a:pt x="6367" y="9496"/>
                      <a:pt x="6416" y="9708"/>
                    </a:cubicBezTo>
                    <a:cubicBezTo>
                      <a:pt x="6466" y="9920"/>
                      <a:pt x="6505" y="10165"/>
                      <a:pt x="6534" y="10443"/>
                    </a:cubicBezTo>
                    <a:cubicBezTo>
                      <a:pt x="6563" y="10721"/>
                      <a:pt x="6578" y="11026"/>
                      <a:pt x="6578" y="11357"/>
                    </a:cubicBezTo>
                    <a:cubicBezTo>
                      <a:pt x="6578" y="11675"/>
                      <a:pt x="6563" y="11975"/>
                      <a:pt x="6534" y="12260"/>
                    </a:cubicBezTo>
                    <a:cubicBezTo>
                      <a:pt x="6505" y="12544"/>
                      <a:pt x="6467" y="12792"/>
                      <a:pt x="6419" y="13004"/>
                    </a:cubicBezTo>
                    <a:cubicBezTo>
                      <a:pt x="6371" y="13216"/>
                      <a:pt x="6314" y="13381"/>
                      <a:pt x="6248" y="13500"/>
                    </a:cubicBezTo>
                    <a:cubicBezTo>
                      <a:pt x="6182" y="13619"/>
                      <a:pt x="6112" y="13680"/>
                      <a:pt x="6038" y="13680"/>
                    </a:cubicBezTo>
                    <a:cubicBezTo>
                      <a:pt x="5962" y="13680"/>
                      <a:pt x="5891" y="13619"/>
                      <a:pt x="5825" y="13500"/>
                    </a:cubicBezTo>
                    <a:cubicBezTo>
                      <a:pt x="5758" y="13381"/>
                      <a:pt x="5702" y="13216"/>
                      <a:pt x="5654" y="13004"/>
                    </a:cubicBezTo>
                    <a:cubicBezTo>
                      <a:pt x="5606" y="12792"/>
                      <a:pt x="5569" y="12544"/>
                      <a:pt x="5541" y="12260"/>
                    </a:cubicBezTo>
                    <a:cubicBezTo>
                      <a:pt x="5513" y="11975"/>
                      <a:pt x="5500" y="11667"/>
                      <a:pt x="5500" y="11337"/>
                    </a:cubicBezTo>
                    <a:cubicBezTo>
                      <a:pt x="5500" y="11019"/>
                      <a:pt x="5514" y="10721"/>
                      <a:pt x="5544" y="10443"/>
                    </a:cubicBezTo>
                    <a:cubicBezTo>
                      <a:pt x="5573" y="10165"/>
                      <a:pt x="5612" y="9924"/>
                      <a:pt x="5661" y="9719"/>
                    </a:cubicBezTo>
                    <a:cubicBezTo>
                      <a:pt x="5710" y="9514"/>
                      <a:pt x="5767" y="9349"/>
                      <a:pt x="5831" y="9223"/>
                    </a:cubicBezTo>
                    <a:cubicBezTo>
                      <a:pt x="5896" y="9098"/>
                      <a:pt x="5965" y="9035"/>
                      <a:pt x="6038" y="9035"/>
                    </a:cubicBezTo>
                    <a:close/>
                    <a:moveTo>
                      <a:pt x="823" y="9053"/>
                    </a:moveTo>
                    <a:cubicBezTo>
                      <a:pt x="826" y="9052"/>
                      <a:pt x="828" y="9057"/>
                      <a:pt x="831" y="9067"/>
                    </a:cubicBezTo>
                    <a:lnTo>
                      <a:pt x="848" y="9131"/>
                    </a:lnTo>
                    <a:cubicBezTo>
                      <a:pt x="854" y="9152"/>
                      <a:pt x="854" y="9174"/>
                      <a:pt x="849" y="9198"/>
                    </a:cubicBezTo>
                    <a:lnTo>
                      <a:pt x="835" y="9269"/>
                    </a:lnTo>
                    <a:cubicBezTo>
                      <a:pt x="830" y="9293"/>
                      <a:pt x="825" y="9297"/>
                      <a:pt x="819" y="9276"/>
                    </a:cubicBezTo>
                    <a:lnTo>
                      <a:pt x="802" y="9212"/>
                    </a:lnTo>
                    <a:cubicBezTo>
                      <a:pt x="797" y="9191"/>
                      <a:pt x="797" y="9169"/>
                      <a:pt x="801" y="9145"/>
                    </a:cubicBezTo>
                    <a:lnTo>
                      <a:pt x="816" y="9072"/>
                    </a:lnTo>
                    <a:cubicBezTo>
                      <a:pt x="818" y="9060"/>
                      <a:pt x="821" y="9054"/>
                      <a:pt x="823" y="9053"/>
                    </a:cubicBezTo>
                    <a:close/>
                    <a:moveTo>
                      <a:pt x="2397" y="9058"/>
                    </a:moveTo>
                    <a:lnTo>
                      <a:pt x="2413" y="9058"/>
                    </a:lnTo>
                    <a:cubicBezTo>
                      <a:pt x="2415" y="9058"/>
                      <a:pt x="2416" y="9061"/>
                      <a:pt x="2418" y="9067"/>
                    </a:cubicBezTo>
                    <a:cubicBezTo>
                      <a:pt x="2420" y="9073"/>
                      <a:pt x="2420" y="9080"/>
                      <a:pt x="2420" y="9090"/>
                    </a:cubicBezTo>
                    <a:lnTo>
                      <a:pt x="2420" y="9157"/>
                    </a:lnTo>
                    <a:cubicBezTo>
                      <a:pt x="2420" y="9166"/>
                      <a:pt x="2420" y="9174"/>
                      <a:pt x="2418" y="9180"/>
                    </a:cubicBezTo>
                    <a:cubicBezTo>
                      <a:pt x="2416" y="9185"/>
                      <a:pt x="2415" y="9189"/>
                      <a:pt x="2413" y="9189"/>
                    </a:cubicBezTo>
                    <a:lnTo>
                      <a:pt x="2397" y="9189"/>
                    </a:lnTo>
                    <a:cubicBezTo>
                      <a:pt x="2395" y="9189"/>
                      <a:pt x="2394" y="9185"/>
                      <a:pt x="2392" y="9180"/>
                    </a:cubicBezTo>
                    <a:cubicBezTo>
                      <a:pt x="2391" y="9174"/>
                      <a:pt x="2390" y="9166"/>
                      <a:pt x="2390" y="9157"/>
                    </a:cubicBezTo>
                    <a:lnTo>
                      <a:pt x="2390" y="9090"/>
                    </a:lnTo>
                    <a:cubicBezTo>
                      <a:pt x="2390" y="9081"/>
                      <a:pt x="2391" y="9073"/>
                      <a:pt x="2392" y="9067"/>
                    </a:cubicBezTo>
                    <a:cubicBezTo>
                      <a:pt x="2394" y="9061"/>
                      <a:pt x="2395" y="9058"/>
                      <a:pt x="2397" y="9058"/>
                    </a:cubicBezTo>
                    <a:close/>
                    <a:moveTo>
                      <a:pt x="2452" y="9058"/>
                    </a:moveTo>
                    <a:lnTo>
                      <a:pt x="2467" y="9058"/>
                    </a:lnTo>
                    <a:cubicBezTo>
                      <a:pt x="2469" y="9058"/>
                      <a:pt x="2471" y="9061"/>
                      <a:pt x="2473" y="9067"/>
                    </a:cubicBezTo>
                    <a:cubicBezTo>
                      <a:pt x="2474" y="9073"/>
                      <a:pt x="2475" y="9080"/>
                      <a:pt x="2475" y="9090"/>
                    </a:cubicBezTo>
                    <a:lnTo>
                      <a:pt x="2475" y="9157"/>
                    </a:lnTo>
                    <a:cubicBezTo>
                      <a:pt x="2475" y="9166"/>
                      <a:pt x="2474" y="9174"/>
                      <a:pt x="2473" y="9180"/>
                    </a:cubicBezTo>
                    <a:cubicBezTo>
                      <a:pt x="2471" y="9185"/>
                      <a:pt x="2469" y="9189"/>
                      <a:pt x="2467" y="9189"/>
                    </a:cubicBezTo>
                    <a:lnTo>
                      <a:pt x="2452" y="9189"/>
                    </a:lnTo>
                    <a:cubicBezTo>
                      <a:pt x="2450" y="9189"/>
                      <a:pt x="2448" y="9185"/>
                      <a:pt x="2447" y="9180"/>
                    </a:cubicBezTo>
                    <a:cubicBezTo>
                      <a:pt x="2445" y="9174"/>
                      <a:pt x="2445" y="9166"/>
                      <a:pt x="2445" y="9157"/>
                    </a:cubicBezTo>
                    <a:lnTo>
                      <a:pt x="2445" y="9090"/>
                    </a:lnTo>
                    <a:cubicBezTo>
                      <a:pt x="2445" y="9081"/>
                      <a:pt x="2445" y="9073"/>
                      <a:pt x="2447" y="9067"/>
                    </a:cubicBezTo>
                    <a:cubicBezTo>
                      <a:pt x="2448" y="9061"/>
                      <a:pt x="2450" y="9058"/>
                      <a:pt x="2452" y="9058"/>
                    </a:cubicBezTo>
                    <a:close/>
                    <a:moveTo>
                      <a:pt x="2507" y="9058"/>
                    </a:moveTo>
                    <a:lnTo>
                      <a:pt x="2522" y="9058"/>
                    </a:lnTo>
                    <a:cubicBezTo>
                      <a:pt x="2524" y="9058"/>
                      <a:pt x="2526" y="9061"/>
                      <a:pt x="2527" y="9067"/>
                    </a:cubicBezTo>
                    <a:cubicBezTo>
                      <a:pt x="2529" y="9073"/>
                      <a:pt x="2530" y="9080"/>
                      <a:pt x="2530" y="9090"/>
                    </a:cubicBezTo>
                    <a:lnTo>
                      <a:pt x="2530" y="9157"/>
                    </a:lnTo>
                    <a:cubicBezTo>
                      <a:pt x="2530" y="9166"/>
                      <a:pt x="2529" y="9174"/>
                      <a:pt x="2527" y="9180"/>
                    </a:cubicBezTo>
                    <a:cubicBezTo>
                      <a:pt x="2526" y="9185"/>
                      <a:pt x="2524" y="9189"/>
                      <a:pt x="2522" y="9189"/>
                    </a:cubicBezTo>
                    <a:lnTo>
                      <a:pt x="2507" y="9189"/>
                    </a:lnTo>
                    <a:cubicBezTo>
                      <a:pt x="2505" y="9189"/>
                      <a:pt x="2503" y="9185"/>
                      <a:pt x="2502" y="9180"/>
                    </a:cubicBezTo>
                    <a:cubicBezTo>
                      <a:pt x="2500" y="9174"/>
                      <a:pt x="2500" y="9166"/>
                      <a:pt x="2500" y="9157"/>
                    </a:cubicBezTo>
                    <a:lnTo>
                      <a:pt x="2500" y="9090"/>
                    </a:lnTo>
                    <a:cubicBezTo>
                      <a:pt x="2500" y="9081"/>
                      <a:pt x="2500" y="9073"/>
                      <a:pt x="2502" y="9067"/>
                    </a:cubicBezTo>
                    <a:cubicBezTo>
                      <a:pt x="2503" y="9061"/>
                      <a:pt x="2505" y="9058"/>
                      <a:pt x="2507" y="9058"/>
                    </a:cubicBezTo>
                    <a:close/>
                    <a:moveTo>
                      <a:pt x="2561" y="9058"/>
                    </a:moveTo>
                    <a:lnTo>
                      <a:pt x="2576" y="9058"/>
                    </a:lnTo>
                    <a:cubicBezTo>
                      <a:pt x="2579" y="9058"/>
                      <a:pt x="2581" y="9061"/>
                      <a:pt x="2582" y="9067"/>
                    </a:cubicBezTo>
                    <a:cubicBezTo>
                      <a:pt x="2584" y="9073"/>
                      <a:pt x="2584" y="9080"/>
                      <a:pt x="2584" y="9090"/>
                    </a:cubicBezTo>
                    <a:lnTo>
                      <a:pt x="2584" y="9157"/>
                    </a:lnTo>
                    <a:cubicBezTo>
                      <a:pt x="2584" y="9166"/>
                      <a:pt x="2584" y="9174"/>
                      <a:pt x="2582" y="9180"/>
                    </a:cubicBezTo>
                    <a:cubicBezTo>
                      <a:pt x="2581" y="9185"/>
                      <a:pt x="2579" y="9189"/>
                      <a:pt x="2576" y="9189"/>
                    </a:cubicBezTo>
                    <a:lnTo>
                      <a:pt x="2561" y="9189"/>
                    </a:lnTo>
                    <a:cubicBezTo>
                      <a:pt x="2559" y="9189"/>
                      <a:pt x="2558" y="9185"/>
                      <a:pt x="2556" y="9180"/>
                    </a:cubicBezTo>
                    <a:cubicBezTo>
                      <a:pt x="2555" y="9174"/>
                      <a:pt x="2555" y="9166"/>
                      <a:pt x="2555" y="9157"/>
                    </a:cubicBezTo>
                    <a:lnTo>
                      <a:pt x="2555" y="9090"/>
                    </a:lnTo>
                    <a:cubicBezTo>
                      <a:pt x="2555" y="9081"/>
                      <a:pt x="2555" y="9073"/>
                      <a:pt x="2556" y="9067"/>
                    </a:cubicBezTo>
                    <a:cubicBezTo>
                      <a:pt x="2558" y="9061"/>
                      <a:pt x="2559" y="9058"/>
                      <a:pt x="2561" y="9058"/>
                    </a:cubicBezTo>
                    <a:close/>
                    <a:moveTo>
                      <a:pt x="2616" y="9058"/>
                    </a:moveTo>
                    <a:lnTo>
                      <a:pt x="2631" y="9058"/>
                    </a:lnTo>
                    <a:cubicBezTo>
                      <a:pt x="2634" y="9058"/>
                      <a:pt x="2635" y="9061"/>
                      <a:pt x="2637" y="9067"/>
                    </a:cubicBezTo>
                    <a:cubicBezTo>
                      <a:pt x="2638" y="9073"/>
                      <a:pt x="2639" y="9080"/>
                      <a:pt x="2639" y="9090"/>
                    </a:cubicBezTo>
                    <a:lnTo>
                      <a:pt x="2639" y="9157"/>
                    </a:lnTo>
                    <a:cubicBezTo>
                      <a:pt x="2639" y="9166"/>
                      <a:pt x="2638" y="9174"/>
                      <a:pt x="2637" y="9180"/>
                    </a:cubicBezTo>
                    <a:cubicBezTo>
                      <a:pt x="2635" y="9185"/>
                      <a:pt x="2634" y="9189"/>
                      <a:pt x="2631" y="9189"/>
                    </a:cubicBezTo>
                    <a:lnTo>
                      <a:pt x="2616" y="9189"/>
                    </a:lnTo>
                    <a:cubicBezTo>
                      <a:pt x="2614" y="9189"/>
                      <a:pt x="2612" y="9185"/>
                      <a:pt x="2611" y="9180"/>
                    </a:cubicBezTo>
                    <a:cubicBezTo>
                      <a:pt x="2610" y="9174"/>
                      <a:pt x="2609" y="9166"/>
                      <a:pt x="2609" y="9157"/>
                    </a:cubicBezTo>
                    <a:lnTo>
                      <a:pt x="2609" y="9090"/>
                    </a:lnTo>
                    <a:cubicBezTo>
                      <a:pt x="2609" y="9081"/>
                      <a:pt x="2610" y="9073"/>
                      <a:pt x="2611" y="9067"/>
                    </a:cubicBezTo>
                    <a:cubicBezTo>
                      <a:pt x="2612" y="9061"/>
                      <a:pt x="2614" y="9058"/>
                      <a:pt x="2616" y="9058"/>
                    </a:cubicBezTo>
                    <a:close/>
                    <a:moveTo>
                      <a:pt x="15042" y="9074"/>
                    </a:moveTo>
                    <a:cubicBezTo>
                      <a:pt x="15116" y="9074"/>
                      <a:pt x="15186" y="9134"/>
                      <a:pt x="15252" y="9253"/>
                    </a:cubicBezTo>
                    <a:cubicBezTo>
                      <a:pt x="15318" y="9372"/>
                      <a:pt x="15375" y="9537"/>
                      <a:pt x="15423" y="9749"/>
                    </a:cubicBezTo>
                    <a:cubicBezTo>
                      <a:pt x="15471" y="9961"/>
                      <a:pt x="15509" y="10207"/>
                      <a:pt x="15538" y="10491"/>
                    </a:cubicBezTo>
                    <a:cubicBezTo>
                      <a:pt x="15567" y="10776"/>
                      <a:pt x="15582" y="11079"/>
                      <a:pt x="15582" y="11396"/>
                    </a:cubicBezTo>
                    <a:cubicBezTo>
                      <a:pt x="15582" y="11714"/>
                      <a:pt x="15567" y="12012"/>
                      <a:pt x="15538" y="12290"/>
                    </a:cubicBezTo>
                    <a:cubicBezTo>
                      <a:pt x="15509" y="12568"/>
                      <a:pt x="15471" y="12811"/>
                      <a:pt x="15423" y="13023"/>
                    </a:cubicBezTo>
                    <a:cubicBezTo>
                      <a:pt x="15375" y="13234"/>
                      <a:pt x="15318" y="13402"/>
                      <a:pt x="15252" y="13521"/>
                    </a:cubicBezTo>
                    <a:cubicBezTo>
                      <a:pt x="15186" y="13640"/>
                      <a:pt x="15116" y="13698"/>
                      <a:pt x="15042" y="13698"/>
                    </a:cubicBezTo>
                    <a:cubicBezTo>
                      <a:pt x="14966" y="13698"/>
                      <a:pt x="14895" y="13640"/>
                      <a:pt x="14829" y="13521"/>
                    </a:cubicBezTo>
                    <a:cubicBezTo>
                      <a:pt x="14762" y="13402"/>
                      <a:pt x="14705" y="13234"/>
                      <a:pt x="14658" y="13023"/>
                    </a:cubicBezTo>
                    <a:cubicBezTo>
                      <a:pt x="14610" y="12811"/>
                      <a:pt x="14573" y="12565"/>
                      <a:pt x="14545" y="12281"/>
                    </a:cubicBezTo>
                    <a:cubicBezTo>
                      <a:pt x="14517" y="11996"/>
                      <a:pt x="14504" y="11688"/>
                      <a:pt x="14504" y="11357"/>
                    </a:cubicBezTo>
                    <a:cubicBezTo>
                      <a:pt x="14504" y="11040"/>
                      <a:pt x="14517" y="10744"/>
                      <a:pt x="14545" y="10473"/>
                    </a:cubicBezTo>
                    <a:cubicBezTo>
                      <a:pt x="14573" y="10202"/>
                      <a:pt x="14610" y="9961"/>
                      <a:pt x="14658" y="9749"/>
                    </a:cubicBezTo>
                    <a:cubicBezTo>
                      <a:pt x="14705" y="9538"/>
                      <a:pt x="14762" y="9372"/>
                      <a:pt x="14829" y="9253"/>
                    </a:cubicBezTo>
                    <a:cubicBezTo>
                      <a:pt x="14895" y="9134"/>
                      <a:pt x="14966" y="9074"/>
                      <a:pt x="15042" y="9074"/>
                    </a:cubicBezTo>
                    <a:close/>
                    <a:moveTo>
                      <a:pt x="712" y="9088"/>
                    </a:moveTo>
                    <a:cubicBezTo>
                      <a:pt x="715" y="9087"/>
                      <a:pt x="718" y="9091"/>
                      <a:pt x="720" y="9101"/>
                    </a:cubicBezTo>
                    <a:lnTo>
                      <a:pt x="737" y="9166"/>
                    </a:lnTo>
                    <a:cubicBezTo>
                      <a:pt x="742" y="9186"/>
                      <a:pt x="743" y="9207"/>
                      <a:pt x="738" y="9230"/>
                    </a:cubicBezTo>
                    <a:lnTo>
                      <a:pt x="724" y="9306"/>
                    </a:lnTo>
                    <a:cubicBezTo>
                      <a:pt x="719" y="9330"/>
                      <a:pt x="714" y="9331"/>
                      <a:pt x="708" y="9311"/>
                    </a:cubicBezTo>
                    <a:lnTo>
                      <a:pt x="691" y="9246"/>
                    </a:lnTo>
                    <a:cubicBezTo>
                      <a:pt x="685" y="9226"/>
                      <a:pt x="685" y="9204"/>
                      <a:pt x="690" y="9180"/>
                    </a:cubicBezTo>
                    <a:lnTo>
                      <a:pt x="705" y="9106"/>
                    </a:lnTo>
                    <a:cubicBezTo>
                      <a:pt x="707" y="9094"/>
                      <a:pt x="710" y="9088"/>
                      <a:pt x="712" y="9088"/>
                    </a:cubicBezTo>
                    <a:close/>
                    <a:moveTo>
                      <a:pt x="2397" y="9274"/>
                    </a:moveTo>
                    <a:lnTo>
                      <a:pt x="2413" y="9274"/>
                    </a:lnTo>
                    <a:cubicBezTo>
                      <a:pt x="2415" y="9274"/>
                      <a:pt x="2416" y="9277"/>
                      <a:pt x="2418" y="9283"/>
                    </a:cubicBezTo>
                    <a:cubicBezTo>
                      <a:pt x="2420" y="9289"/>
                      <a:pt x="2420" y="9296"/>
                      <a:pt x="2420" y="9306"/>
                    </a:cubicBezTo>
                    <a:lnTo>
                      <a:pt x="2420" y="9373"/>
                    </a:lnTo>
                    <a:cubicBezTo>
                      <a:pt x="2420" y="9382"/>
                      <a:pt x="2420" y="9390"/>
                      <a:pt x="2418" y="9396"/>
                    </a:cubicBezTo>
                    <a:cubicBezTo>
                      <a:pt x="2416" y="9401"/>
                      <a:pt x="2415" y="9405"/>
                      <a:pt x="2413" y="9405"/>
                    </a:cubicBezTo>
                    <a:lnTo>
                      <a:pt x="2397" y="9405"/>
                    </a:lnTo>
                    <a:cubicBezTo>
                      <a:pt x="2395" y="9405"/>
                      <a:pt x="2394" y="9401"/>
                      <a:pt x="2392" y="9396"/>
                    </a:cubicBezTo>
                    <a:cubicBezTo>
                      <a:pt x="2391" y="9390"/>
                      <a:pt x="2390" y="9382"/>
                      <a:pt x="2390" y="9373"/>
                    </a:cubicBezTo>
                    <a:lnTo>
                      <a:pt x="2390" y="9306"/>
                    </a:lnTo>
                    <a:cubicBezTo>
                      <a:pt x="2390" y="9297"/>
                      <a:pt x="2391" y="9289"/>
                      <a:pt x="2392" y="9283"/>
                    </a:cubicBezTo>
                    <a:cubicBezTo>
                      <a:pt x="2394" y="9277"/>
                      <a:pt x="2395" y="9274"/>
                      <a:pt x="2397" y="9274"/>
                    </a:cubicBezTo>
                    <a:close/>
                    <a:moveTo>
                      <a:pt x="2452" y="9274"/>
                    </a:moveTo>
                    <a:lnTo>
                      <a:pt x="2467" y="9274"/>
                    </a:lnTo>
                    <a:cubicBezTo>
                      <a:pt x="2469" y="9274"/>
                      <a:pt x="2471" y="9277"/>
                      <a:pt x="2473" y="9283"/>
                    </a:cubicBezTo>
                    <a:cubicBezTo>
                      <a:pt x="2474" y="9289"/>
                      <a:pt x="2475" y="9296"/>
                      <a:pt x="2475" y="9306"/>
                    </a:cubicBezTo>
                    <a:lnTo>
                      <a:pt x="2475" y="9373"/>
                    </a:lnTo>
                    <a:cubicBezTo>
                      <a:pt x="2475" y="9382"/>
                      <a:pt x="2474" y="9390"/>
                      <a:pt x="2473" y="9396"/>
                    </a:cubicBezTo>
                    <a:cubicBezTo>
                      <a:pt x="2471" y="9401"/>
                      <a:pt x="2469" y="9405"/>
                      <a:pt x="2467" y="9405"/>
                    </a:cubicBezTo>
                    <a:lnTo>
                      <a:pt x="2452" y="9405"/>
                    </a:lnTo>
                    <a:cubicBezTo>
                      <a:pt x="2450" y="9405"/>
                      <a:pt x="2448" y="9401"/>
                      <a:pt x="2447" y="9396"/>
                    </a:cubicBezTo>
                    <a:cubicBezTo>
                      <a:pt x="2445" y="9390"/>
                      <a:pt x="2445" y="9382"/>
                      <a:pt x="2445" y="9373"/>
                    </a:cubicBezTo>
                    <a:lnTo>
                      <a:pt x="2445" y="9306"/>
                    </a:lnTo>
                    <a:cubicBezTo>
                      <a:pt x="2445" y="9297"/>
                      <a:pt x="2445" y="9289"/>
                      <a:pt x="2447" y="9283"/>
                    </a:cubicBezTo>
                    <a:cubicBezTo>
                      <a:pt x="2448" y="9277"/>
                      <a:pt x="2450" y="9274"/>
                      <a:pt x="2452" y="9274"/>
                    </a:cubicBezTo>
                    <a:close/>
                    <a:moveTo>
                      <a:pt x="2507" y="9274"/>
                    </a:moveTo>
                    <a:lnTo>
                      <a:pt x="2522" y="9274"/>
                    </a:lnTo>
                    <a:cubicBezTo>
                      <a:pt x="2524" y="9274"/>
                      <a:pt x="2526" y="9277"/>
                      <a:pt x="2527" y="9283"/>
                    </a:cubicBezTo>
                    <a:cubicBezTo>
                      <a:pt x="2529" y="9289"/>
                      <a:pt x="2530" y="9296"/>
                      <a:pt x="2530" y="9306"/>
                    </a:cubicBezTo>
                    <a:lnTo>
                      <a:pt x="2530" y="9373"/>
                    </a:lnTo>
                    <a:cubicBezTo>
                      <a:pt x="2530" y="9382"/>
                      <a:pt x="2529" y="9390"/>
                      <a:pt x="2527" y="9396"/>
                    </a:cubicBezTo>
                    <a:cubicBezTo>
                      <a:pt x="2526" y="9401"/>
                      <a:pt x="2524" y="9405"/>
                      <a:pt x="2522" y="9405"/>
                    </a:cubicBezTo>
                    <a:lnTo>
                      <a:pt x="2507" y="9405"/>
                    </a:lnTo>
                    <a:cubicBezTo>
                      <a:pt x="2505" y="9405"/>
                      <a:pt x="2503" y="9401"/>
                      <a:pt x="2502" y="9396"/>
                    </a:cubicBezTo>
                    <a:cubicBezTo>
                      <a:pt x="2500" y="9390"/>
                      <a:pt x="2500" y="9382"/>
                      <a:pt x="2500" y="9373"/>
                    </a:cubicBezTo>
                    <a:lnTo>
                      <a:pt x="2500" y="9306"/>
                    </a:lnTo>
                    <a:cubicBezTo>
                      <a:pt x="2500" y="9297"/>
                      <a:pt x="2500" y="9289"/>
                      <a:pt x="2502" y="9283"/>
                    </a:cubicBezTo>
                    <a:cubicBezTo>
                      <a:pt x="2503" y="9277"/>
                      <a:pt x="2505" y="9274"/>
                      <a:pt x="2507" y="9274"/>
                    </a:cubicBezTo>
                    <a:close/>
                    <a:moveTo>
                      <a:pt x="2561" y="9274"/>
                    </a:moveTo>
                    <a:lnTo>
                      <a:pt x="2576" y="9274"/>
                    </a:lnTo>
                    <a:cubicBezTo>
                      <a:pt x="2579" y="9274"/>
                      <a:pt x="2581" y="9277"/>
                      <a:pt x="2582" y="9283"/>
                    </a:cubicBezTo>
                    <a:cubicBezTo>
                      <a:pt x="2584" y="9289"/>
                      <a:pt x="2584" y="9296"/>
                      <a:pt x="2584" y="9306"/>
                    </a:cubicBezTo>
                    <a:lnTo>
                      <a:pt x="2584" y="9373"/>
                    </a:lnTo>
                    <a:cubicBezTo>
                      <a:pt x="2584" y="9382"/>
                      <a:pt x="2584" y="9390"/>
                      <a:pt x="2582" y="9396"/>
                    </a:cubicBezTo>
                    <a:cubicBezTo>
                      <a:pt x="2581" y="9401"/>
                      <a:pt x="2579" y="9405"/>
                      <a:pt x="2576" y="9405"/>
                    </a:cubicBezTo>
                    <a:lnTo>
                      <a:pt x="2561" y="9405"/>
                    </a:lnTo>
                    <a:cubicBezTo>
                      <a:pt x="2559" y="9405"/>
                      <a:pt x="2558" y="9401"/>
                      <a:pt x="2556" y="9396"/>
                    </a:cubicBezTo>
                    <a:cubicBezTo>
                      <a:pt x="2555" y="9390"/>
                      <a:pt x="2555" y="9382"/>
                      <a:pt x="2555" y="9373"/>
                    </a:cubicBezTo>
                    <a:lnTo>
                      <a:pt x="2555" y="9306"/>
                    </a:lnTo>
                    <a:cubicBezTo>
                      <a:pt x="2555" y="9297"/>
                      <a:pt x="2555" y="9289"/>
                      <a:pt x="2556" y="9283"/>
                    </a:cubicBezTo>
                    <a:cubicBezTo>
                      <a:pt x="2558" y="9277"/>
                      <a:pt x="2559" y="9274"/>
                      <a:pt x="2561" y="9274"/>
                    </a:cubicBezTo>
                    <a:close/>
                    <a:moveTo>
                      <a:pt x="883" y="9276"/>
                    </a:moveTo>
                    <a:cubicBezTo>
                      <a:pt x="886" y="9275"/>
                      <a:pt x="888" y="9280"/>
                      <a:pt x="890" y="9290"/>
                    </a:cubicBezTo>
                    <a:lnTo>
                      <a:pt x="908" y="9352"/>
                    </a:lnTo>
                    <a:cubicBezTo>
                      <a:pt x="914" y="9373"/>
                      <a:pt x="914" y="9395"/>
                      <a:pt x="909" y="9418"/>
                    </a:cubicBezTo>
                    <a:lnTo>
                      <a:pt x="894" y="9492"/>
                    </a:lnTo>
                    <a:cubicBezTo>
                      <a:pt x="889" y="9516"/>
                      <a:pt x="884" y="9517"/>
                      <a:pt x="879" y="9497"/>
                    </a:cubicBezTo>
                    <a:lnTo>
                      <a:pt x="862" y="9435"/>
                    </a:lnTo>
                    <a:cubicBezTo>
                      <a:pt x="856" y="9414"/>
                      <a:pt x="856" y="9392"/>
                      <a:pt x="861" y="9368"/>
                    </a:cubicBezTo>
                    <a:lnTo>
                      <a:pt x="875" y="9294"/>
                    </a:lnTo>
                    <a:cubicBezTo>
                      <a:pt x="878" y="9283"/>
                      <a:pt x="880" y="9277"/>
                      <a:pt x="883" y="9276"/>
                    </a:cubicBezTo>
                    <a:close/>
                    <a:moveTo>
                      <a:pt x="772" y="9311"/>
                    </a:moveTo>
                    <a:cubicBezTo>
                      <a:pt x="775" y="9310"/>
                      <a:pt x="777" y="9314"/>
                      <a:pt x="780" y="9324"/>
                    </a:cubicBezTo>
                    <a:lnTo>
                      <a:pt x="797" y="9389"/>
                    </a:lnTo>
                    <a:cubicBezTo>
                      <a:pt x="802" y="9409"/>
                      <a:pt x="803" y="9430"/>
                      <a:pt x="798" y="9453"/>
                    </a:cubicBezTo>
                    <a:lnTo>
                      <a:pt x="783" y="9526"/>
                    </a:lnTo>
                    <a:cubicBezTo>
                      <a:pt x="778" y="9550"/>
                      <a:pt x="773" y="9552"/>
                      <a:pt x="767" y="9531"/>
                    </a:cubicBezTo>
                    <a:lnTo>
                      <a:pt x="751" y="9469"/>
                    </a:lnTo>
                    <a:cubicBezTo>
                      <a:pt x="745" y="9448"/>
                      <a:pt x="745" y="9426"/>
                      <a:pt x="750" y="9402"/>
                    </a:cubicBezTo>
                    <a:lnTo>
                      <a:pt x="765" y="9329"/>
                    </a:lnTo>
                    <a:cubicBezTo>
                      <a:pt x="767" y="9317"/>
                      <a:pt x="769" y="9311"/>
                      <a:pt x="772" y="9311"/>
                    </a:cubicBezTo>
                    <a:close/>
                    <a:moveTo>
                      <a:pt x="661" y="9343"/>
                    </a:moveTo>
                    <a:cubicBezTo>
                      <a:pt x="663" y="9342"/>
                      <a:pt x="666" y="9348"/>
                      <a:pt x="669" y="9359"/>
                    </a:cubicBezTo>
                    <a:lnTo>
                      <a:pt x="686" y="9421"/>
                    </a:lnTo>
                    <a:cubicBezTo>
                      <a:pt x="691" y="9441"/>
                      <a:pt x="692" y="9463"/>
                      <a:pt x="687" y="9487"/>
                    </a:cubicBezTo>
                    <a:lnTo>
                      <a:pt x="672" y="9561"/>
                    </a:lnTo>
                    <a:cubicBezTo>
                      <a:pt x="667" y="9584"/>
                      <a:pt x="662" y="9586"/>
                      <a:pt x="657" y="9565"/>
                    </a:cubicBezTo>
                    <a:lnTo>
                      <a:pt x="640" y="9503"/>
                    </a:lnTo>
                    <a:cubicBezTo>
                      <a:pt x="634" y="9483"/>
                      <a:pt x="634" y="9460"/>
                      <a:pt x="638" y="9437"/>
                    </a:cubicBezTo>
                    <a:lnTo>
                      <a:pt x="653" y="9363"/>
                    </a:lnTo>
                    <a:cubicBezTo>
                      <a:pt x="656" y="9351"/>
                      <a:pt x="658" y="9344"/>
                      <a:pt x="661" y="9343"/>
                    </a:cubicBezTo>
                    <a:close/>
                    <a:moveTo>
                      <a:pt x="831" y="9536"/>
                    </a:moveTo>
                    <a:cubicBezTo>
                      <a:pt x="834" y="9535"/>
                      <a:pt x="838" y="9539"/>
                      <a:pt x="841" y="9552"/>
                    </a:cubicBezTo>
                    <a:lnTo>
                      <a:pt x="854" y="9602"/>
                    </a:lnTo>
                    <a:cubicBezTo>
                      <a:pt x="861" y="9628"/>
                      <a:pt x="862" y="9654"/>
                      <a:pt x="856" y="9683"/>
                    </a:cubicBezTo>
                    <a:lnTo>
                      <a:pt x="690" y="10512"/>
                    </a:lnTo>
                    <a:cubicBezTo>
                      <a:pt x="684" y="10541"/>
                      <a:pt x="678" y="10542"/>
                      <a:pt x="671" y="10516"/>
                    </a:cubicBezTo>
                    <a:lnTo>
                      <a:pt x="657" y="10468"/>
                    </a:lnTo>
                    <a:cubicBezTo>
                      <a:pt x="651" y="10443"/>
                      <a:pt x="650" y="10415"/>
                      <a:pt x="656" y="10386"/>
                    </a:cubicBezTo>
                    <a:lnTo>
                      <a:pt x="823" y="9559"/>
                    </a:lnTo>
                    <a:cubicBezTo>
                      <a:pt x="826" y="9544"/>
                      <a:pt x="828" y="9537"/>
                      <a:pt x="831" y="9536"/>
                    </a:cubicBezTo>
                    <a:close/>
                    <a:moveTo>
                      <a:pt x="720" y="9565"/>
                    </a:moveTo>
                    <a:cubicBezTo>
                      <a:pt x="723" y="9565"/>
                      <a:pt x="726" y="9569"/>
                      <a:pt x="728" y="9579"/>
                    </a:cubicBezTo>
                    <a:lnTo>
                      <a:pt x="745" y="9644"/>
                    </a:lnTo>
                    <a:cubicBezTo>
                      <a:pt x="751" y="9664"/>
                      <a:pt x="751" y="9686"/>
                      <a:pt x="746" y="9710"/>
                    </a:cubicBezTo>
                    <a:lnTo>
                      <a:pt x="732" y="9784"/>
                    </a:lnTo>
                    <a:cubicBezTo>
                      <a:pt x="727" y="9807"/>
                      <a:pt x="722" y="9809"/>
                      <a:pt x="716" y="9788"/>
                    </a:cubicBezTo>
                    <a:lnTo>
                      <a:pt x="700" y="9724"/>
                    </a:lnTo>
                    <a:cubicBezTo>
                      <a:pt x="694" y="9703"/>
                      <a:pt x="693" y="9683"/>
                      <a:pt x="698" y="9660"/>
                    </a:cubicBezTo>
                    <a:lnTo>
                      <a:pt x="713" y="9586"/>
                    </a:lnTo>
                    <a:cubicBezTo>
                      <a:pt x="715" y="9574"/>
                      <a:pt x="718" y="9566"/>
                      <a:pt x="720" y="9565"/>
                    </a:cubicBezTo>
                    <a:close/>
                    <a:moveTo>
                      <a:pt x="609" y="9600"/>
                    </a:moveTo>
                    <a:cubicBezTo>
                      <a:pt x="612" y="9599"/>
                      <a:pt x="615" y="9606"/>
                      <a:pt x="617" y="9616"/>
                    </a:cubicBezTo>
                    <a:lnTo>
                      <a:pt x="634" y="9678"/>
                    </a:lnTo>
                    <a:cubicBezTo>
                      <a:pt x="639" y="9698"/>
                      <a:pt x="640" y="9721"/>
                      <a:pt x="635" y="9745"/>
                    </a:cubicBezTo>
                    <a:lnTo>
                      <a:pt x="621" y="9818"/>
                    </a:lnTo>
                    <a:cubicBezTo>
                      <a:pt x="616" y="9842"/>
                      <a:pt x="611" y="9843"/>
                      <a:pt x="605" y="9823"/>
                    </a:cubicBezTo>
                    <a:lnTo>
                      <a:pt x="588" y="9758"/>
                    </a:lnTo>
                    <a:cubicBezTo>
                      <a:pt x="583" y="9738"/>
                      <a:pt x="582" y="9718"/>
                      <a:pt x="587" y="9694"/>
                    </a:cubicBezTo>
                    <a:lnTo>
                      <a:pt x="601" y="9621"/>
                    </a:lnTo>
                    <a:cubicBezTo>
                      <a:pt x="604" y="9609"/>
                      <a:pt x="607" y="9601"/>
                      <a:pt x="609" y="9600"/>
                    </a:cubicBezTo>
                    <a:close/>
                    <a:moveTo>
                      <a:pt x="2397" y="9673"/>
                    </a:moveTo>
                    <a:lnTo>
                      <a:pt x="2413" y="9673"/>
                    </a:lnTo>
                    <a:cubicBezTo>
                      <a:pt x="2415" y="9673"/>
                      <a:pt x="2416" y="9677"/>
                      <a:pt x="2418" y="9683"/>
                    </a:cubicBezTo>
                    <a:cubicBezTo>
                      <a:pt x="2420" y="9689"/>
                      <a:pt x="2420" y="9696"/>
                      <a:pt x="2420" y="9706"/>
                    </a:cubicBezTo>
                    <a:lnTo>
                      <a:pt x="2420" y="9772"/>
                    </a:lnTo>
                    <a:cubicBezTo>
                      <a:pt x="2420" y="9781"/>
                      <a:pt x="2420" y="9789"/>
                      <a:pt x="2418" y="9795"/>
                    </a:cubicBezTo>
                    <a:cubicBezTo>
                      <a:pt x="2416" y="9801"/>
                      <a:pt x="2415" y="9804"/>
                      <a:pt x="2413" y="9804"/>
                    </a:cubicBezTo>
                    <a:lnTo>
                      <a:pt x="2397" y="9804"/>
                    </a:lnTo>
                    <a:cubicBezTo>
                      <a:pt x="2395" y="9804"/>
                      <a:pt x="2394" y="9801"/>
                      <a:pt x="2392" y="9795"/>
                    </a:cubicBezTo>
                    <a:cubicBezTo>
                      <a:pt x="2391" y="9789"/>
                      <a:pt x="2390" y="9781"/>
                      <a:pt x="2390" y="9772"/>
                    </a:cubicBezTo>
                    <a:lnTo>
                      <a:pt x="2390" y="9706"/>
                    </a:lnTo>
                    <a:cubicBezTo>
                      <a:pt x="2390" y="9696"/>
                      <a:pt x="2391" y="9689"/>
                      <a:pt x="2392" y="9683"/>
                    </a:cubicBezTo>
                    <a:cubicBezTo>
                      <a:pt x="2394" y="9677"/>
                      <a:pt x="2395" y="9673"/>
                      <a:pt x="2397" y="9673"/>
                    </a:cubicBezTo>
                    <a:close/>
                    <a:moveTo>
                      <a:pt x="2452" y="9673"/>
                    </a:moveTo>
                    <a:lnTo>
                      <a:pt x="2467" y="9673"/>
                    </a:lnTo>
                    <a:cubicBezTo>
                      <a:pt x="2469" y="9673"/>
                      <a:pt x="2471" y="9677"/>
                      <a:pt x="2473" y="9683"/>
                    </a:cubicBezTo>
                    <a:cubicBezTo>
                      <a:pt x="2474" y="9689"/>
                      <a:pt x="2475" y="9696"/>
                      <a:pt x="2475" y="9706"/>
                    </a:cubicBezTo>
                    <a:lnTo>
                      <a:pt x="2475" y="9772"/>
                    </a:lnTo>
                    <a:cubicBezTo>
                      <a:pt x="2475" y="9781"/>
                      <a:pt x="2474" y="9789"/>
                      <a:pt x="2473" y="9795"/>
                    </a:cubicBezTo>
                    <a:cubicBezTo>
                      <a:pt x="2471" y="9801"/>
                      <a:pt x="2469" y="9804"/>
                      <a:pt x="2467" y="9804"/>
                    </a:cubicBezTo>
                    <a:lnTo>
                      <a:pt x="2452" y="9804"/>
                    </a:lnTo>
                    <a:cubicBezTo>
                      <a:pt x="2450" y="9804"/>
                      <a:pt x="2448" y="9801"/>
                      <a:pt x="2447" y="9795"/>
                    </a:cubicBezTo>
                    <a:cubicBezTo>
                      <a:pt x="2445" y="9789"/>
                      <a:pt x="2445" y="9781"/>
                      <a:pt x="2445" y="9772"/>
                    </a:cubicBezTo>
                    <a:lnTo>
                      <a:pt x="2445" y="9706"/>
                    </a:lnTo>
                    <a:cubicBezTo>
                      <a:pt x="2445" y="9696"/>
                      <a:pt x="2445" y="9689"/>
                      <a:pt x="2447" y="9683"/>
                    </a:cubicBezTo>
                    <a:cubicBezTo>
                      <a:pt x="2448" y="9677"/>
                      <a:pt x="2450" y="9673"/>
                      <a:pt x="2452" y="9673"/>
                    </a:cubicBezTo>
                    <a:close/>
                    <a:moveTo>
                      <a:pt x="2507" y="9673"/>
                    </a:moveTo>
                    <a:lnTo>
                      <a:pt x="2522" y="9673"/>
                    </a:lnTo>
                    <a:cubicBezTo>
                      <a:pt x="2524" y="9673"/>
                      <a:pt x="2526" y="9677"/>
                      <a:pt x="2527" y="9683"/>
                    </a:cubicBezTo>
                    <a:cubicBezTo>
                      <a:pt x="2529" y="9689"/>
                      <a:pt x="2530" y="9696"/>
                      <a:pt x="2530" y="9706"/>
                    </a:cubicBezTo>
                    <a:lnTo>
                      <a:pt x="2530" y="9772"/>
                    </a:lnTo>
                    <a:cubicBezTo>
                      <a:pt x="2530" y="9781"/>
                      <a:pt x="2529" y="9789"/>
                      <a:pt x="2527" y="9795"/>
                    </a:cubicBezTo>
                    <a:cubicBezTo>
                      <a:pt x="2526" y="9801"/>
                      <a:pt x="2524" y="9804"/>
                      <a:pt x="2522" y="9804"/>
                    </a:cubicBezTo>
                    <a:lnTo>
                      <a:pt x="2507" y="9804"/>
                    </a:lnTo>
                    <a:cubicBezTo>
                      <a:pt x="2505" y="9804"/>
                      <a:pt x="2503" y="9801"/>
                      <a:pt x="2502" y="9795"/>
                    </a:cubicBezTo>
                    <a:cubicBezTo>
                      <a:pt x="2500" y="9789"/>
                      <a:pt x="2500" y="9781"/>
                      <a:pt x="2500" y="9772"/>
                    </a:cubicBezTo>
                    <a:lnTo>
                      <a:pt x="2500" y="9706"/>
                    </a:lnTo>
                    <a:cubicBezTo>
                      <a:pt x="2500" y="9696"/>
                      <a:pt x="2500" y="9689"/>
                      <a:pt x="2502" y="9683"/>
                    </a:cubicBezTo>
                    <a:cubicBezTo>
                      <a:pt x="2503" y="9677"/>
                      <a:pt x="2505" y="9673"/>
                      <a:pt x="2507" y="9673"/>
                    </a:cubicBezTo>
                    <a:close/>
                    <a:moveTo>
                      <a:pt x="2561" y="9673"/>
                    </a:moveTo>
                    <a:lnTo>
                      <a:pt x="2576" y="9673"/>
                    </a:lnTo>
                    <a:cubicBezTo>
                      <a:pt x="2579" y="9673"/>
                      <a:pt x="2581" y="9677"/>
                      <a:pt x="2582" y="9683"/>
                    </a:cubicBezTo>
                    <a:cubicBezTo>
                      <a:pt x="2584" y="9689"/>
                      <a:pt x="2584" y="9696"/>
                      <a:pt x="2584" y="9706"/>
                    </a:cubicBezTo>
                    <a:lnTo>
                      <a:pt x="2584" y="9772"/>
                    </a:lnTo>
                    <a:cubicBezTo>
                      <a:pt x="2584" y="9781"/>
                      <a:pt x="2584" y="9789"/>
                      <a:pt x="2582" y="9795"/>
                    </a:cubicBezTo>
                    <a:cubicBezTo>
                      <a:pt x="2581" y="9801"/>
                      <a:pt x="2579" y="9804"/>
                      <a:pt x="2576" y="9804"/>
                    </a:cubicBezTo>
                    <a:lnTo>
                      <a:pt x="2561" y="9804"/>
                    </a:lnTo>
                    <a:cubicBezTo>
                      <a:pt x="2559" y="9804"/>
                      <a:pt x="2558" y="9801"/>
                      <a:pt x="2556" y="9795"/>
                    </a:cubicBezTo>
                    <a:cubicBezTo>
                      <a:pt x="2555" y="9789"/>
                      <a:pt x="2555" y="9781"/>
                      <a:pt x="2555" y="9772"/>
                    </a:cubicBezTo>
                    <a:lnTo>
                      <a:pt x="2555" y="9706"/>
                    </a:lnTo>
                    <a:cubicBezTo>
                      <a:pt x="2555" y="9696"/>
                      <a:pt x="2555" y="9689"/>
                      <a:pt x="2556" y="9683"/>
                    </a:cubicBezTo>
                    <a:cubicBezTo>
                      <a:pt x="2558" y="9677"/>
                      <a:pt x="2559" y="9673"/>
                      <a:pt x="2561" y="9673"/>
                    </a:cubicBezTo>
                    <a:close/>
                    <a:moveTo>
                      <a:pt x="2616" y="9673"/>
                    </a:moveTo>
                    <a:lnTo>
                      <a:pt x="2631" y="9673"/>
                    </a:lnTo>
                    <a:cubicBezTo>
                      <a:pt x="2634" y="9673"/>
                      <a:pt x="2635" y="9677"/>
                      <a:pt x="2637" y="9683"/>
                    </a:cubicBezTo>
                    <a:cubicBezTo>
                      <a:pt x="2638" y="9689"/>
                      <a:pt x="2639" y="9696"/>
                      <a:pt x="2639" y="9706"/>
                    </a:cubicBezTo>
                    <a:lnTo>
                      <a:pt x="2639" y="9772"/>
                    </a:lnTo>
                    <a:cubicBezTo>
                      <a:pt x="2639" y="9781"/>
                      <a:pt x="2638" y="9789"/>
                      <a:pt x="2637" y="9795"/>
                    </a:cubicBezTo>
                    <a:cubicBezTo>
                      <a:pt x="2635" y="9801"/>
                      <a:pt x="2634" y="9804"/>
                      <a:pt x="2631" y="9804"/>
                    </a:cubicBezTo>
                    <a:lnTo>
                      <a:pt x="2616" y="9804"/>
                    </a:lnTo>
                    <a:cubicBezTo>
                      <a:pt x="2614" y="9804"/>
                      <a:pt x="2612" y="9801"/>
                      <a:pt x="2611" y="9795"/>
                    </a:cubicBezTo>
                    <a:cubicBezTo>
                      <a:pt x="2610" y="9789"/>
                      <a:pt x="2609" y="9781"/>
                      <a:pt x="2609" y="9772"/>
                    </a:cubicBezTo>
                    <a:lnTo>
                      <a:pt x="2609" y="9706"/>
                    </a:lnTo>
                    <a:cubicBezTo>
                      <a:pt x="2609" y="9696"/>
                      <a:pt x="2610" y="9689"/>
                      <a:pt x="2611" y="9683"/>
                    </a:cubicBezTo>
                    <a:cubicBezTo>
                      <a:pt x="2612" y="9677"/>
                      <a:pt x="2614" y="9673"/>
                      <a:pt x="2616" y="9673"/>
                    </a:cubicBezTo>
                    <a:close/>
                    <a:moveTo>
                      <a:pt x="304" y="9807"/>
                    </a:moveTo>
                    <a:cubicBezTo>
                      <a:pt x="321" y="9802"/>
                      <a:pt x="334" y="9819"/>
                      <a:pt x="344" y="9855"/>
                    </a:cubicBezTo>
                    <a:cubicBezTo>
                      <a:pt x="353" y="9890"/>
                      <a:pt x="359" y="9946"/>
                      <a:pt x="360" y="10025"/>
                    </a:cubicBezTo>
                    <a:lnTo>
                      <a:pt x="368" y="10556"/>
                    </a:lnTo>
                    <a:cubicBezTo>
                      <a:pt x="370" y="10634"/>
                      <a:pt x="366" y="10694"/>
                      <a:pt x="358" y="10735"/>
                    </a:cubicBezTo>
                    <a:cubicBezTo>
                      <a:pt x="350" y="10776"/>
                      <a:pt x="337" y="10799"/>
                      <a:pt x="319" y="10804"/>
                    </a:cubicBezTo>
                    <a:lnTo>
                      <a:pt x="194" y="10840"/>
                    </a:lnTo>
                    <a:cubicBezTo>
                      <a:pt x="176" y="10846"/>
                      <a:pt x="162" y="10830"/>
                      <a:pt x="153" y="10794"/>
                    </a:cubicBezTo>
                    <a:cubicBezTo>
                      <a:pt x="144" y="10759"/>
                      <a:pt x="138" y="10701"/>
                      <a:pt x="137" y="10622"/>
                    </a:cubicBezTo>
                    <a:lnTo>
                      <a:pt x="129" y="10092"/>
                    </a:lnTo>
                    <a:cubicBezTo>
                      <a:pt x="128" y="10013"/>
                      <a:pt x="131" y="9953"/>
                      <a:pt x="139" y="9912"/>
                    </a:cubicBezTo>
                    <a:cubicBezTo>
                      <a:pt x="147" y="9872"/>
                      <a:pt x="160" y="9849"/>
                      <a:pt x="178" y="9843"/>
                    </a:cubicBezTo>
                    <a:lnTo>
                      <a:pt x="304" y="9807"/>
                    </a:lnTo>
                    <a:close/>
                    <a:moveTo>
                      <a:pt x="669" y="9823"/>
                    </a:moveTo>
                    <a:cubicBezTo>
                      <a:pt x="671" y="9822"/>
                      <a:pt x="674" y="9826"/>
                      <a:pt x="677" y="9837"/>
                    </a:cubicBezTo>
                    <a:lnTo>
                      <a:pt x="694" y="9901"/>
                    </a:lnTo>
                    <a:cubicBezTo>
                      <a:pt x="699" y="9922"/>
                      <a:pt x="700" y="9944"/>
                      <a:pt x="695" y="9967"/>
                    </a:cubicBezTo>
                    <a:lnTo>
                      <a:pt x="680" y="10041"/>
                    </a:lnTo>
                    <a:cubicBezTo>
                      <a:pt x="676" y="10065"/>
                      <a:pt x="670" y="10064"/>
                      <a:pt x="664" y="10043"/>
                    </a:cubicBezTo>
                    <a:lnTo>
                      <a:pt x="648" y="9981"/>
                    </a:lnTo>
                    <a:cubicBezTo>
                      <a:pt x="642" y="9961"/>
                      <a:pt x="642" y="9939"/>
                      <a:pt x="647" y="9915"/>
                    </a:cubicBezTo>
                    <a:lnTo>
                      <a:pt x="661" y="9843"/>
                    </a:lnTo>
                    <a:cubicBezTo>
                      <a:pt x="664" y="9831"/>
                      <a:pt x="666" y="9824"/>
                      <a:pt x="669" y="9823"/>
                    </a:cubicBezTo>
                    <a:close/>
                    <a:moveTo>
                      <a:pt x="558" y="9857"/>
                    </a:moveTo>
                    <a:cubicBezTo>
                      <a:pt x="560" y="9857"/>
                      <a:pt x="563" y="9863"/>
                      <a:pt x="566" y="9873"/>
                    </a:cubicBezTo>
                    <a:lnTo>
                      <a:pt x="583" y="9935"/>
                    </a:lnTo>
                    <a:cubicBezTo>
                      <a:pt x="588" y="9956"/>
                      <a:pt x="589" y="9979"/>
                      <a:pt x="584" y="10002"/>
                    </a:cubicBezTo>
                    <a:lnTo>
                      <a:pt x="569" y="10073"/>
                    </a:lnTo>
                    <a:cubicBezTo>
                      <a:pt x="564" y="10097"/>
                      <a:pt x="559" y="10100"/>
                      <a:pt x="553" y="10080"/>
                    </a:cubicBezTo>
                    <a:lnTo>
                      <a:pt x="537" y="10016"/>
                    </a:lnTo>
                    <a:cubicBezTo>
                      <a:pt x="531" y="9995"/>
                      <a:pt x="531" y="9973"/>
                      <a:pt x="535" y="9949"/>
                    </a:cubicBezTo>
                    <a:lnTo>
                      <a:pt x="550" y="9876"/>
                    </a:lnTo>
                    <a:cubicBezTo>
                      <a:pt x="553" y="9864"/>
                      <a:pt x="555" y="9858"/>
                      <a:pt x="558" y="9857"/>
                    </a:cubicBezTo>
                    <a:close/>
                    <a:moveTo>
                      <a:pt x="306" y="9977"/>
                    </a:moveTo>
                    <a:lnTo>
                      <a:pt x="181" y="10011"/>
                    </a:lnTo>
                    <a:cubicBezTo>
                      <a:pt x="176" y="10013"/>
                      <a:pt x="173" y="10020"/>
                      <a:pt x="171" y="10032"/>
                    </a:cubicBezTo>
                    <a:cubicBezTo>
                      <a:pt x="168" y="10043"/>
                      <a:pt x="167" y="10059"/>
                      <a:pt x="167" y="10080"/>
                    </a:cubicBezTo>
                    <a:lnTo>
                      <a:pt x="176" y="10611"/>
                    </a:lnTo>
                    <a:cubicBezTo>
                      <a:pt x="176" y="10632"/>
                      <a:pt x="178" y="10649"/>
                      <a:pt x="180" y="10659"/>
                    </a:cubicBezTo>
                    <a:cubicBezTo>
                      <a:pt x="183" y="10669"/>
                      <a:pt x="187" y="10674"/>
                      <a:pt x="192" y="10673"/>
                    </a:cubicBezTo>
                    <a:lnTo>
                      <a:pt x="316" y="10636"/>
                    </a:lnTo>
                    <a:cubicBezTo>
                      <a:pt x="321" y="10634"/>
                      <a:pt x="325" y="10627"/>
                      <a:pt x="327" y="10615"/>
                    </a:cubicBezTo>
                    <a:cubicBezTo>
                      <a:pt x="329" y="10604"/>
                      <a:pt x="330" y="10588"/>
                      <a:pt x="330" y="10567"/>
                    </a:cubicBezTo>
                    <a:lnTo>
                      <a:pt x="321" y="10036"/>
                    </a:lnTo>
                    <a:cubicBezTo>
                      <a:pt x="321" y="10015"/>
                      <a:pt x="319" y="9998"/>
                      <a:pt x="317" y="9988"/>
                    </a:cubicBezTo>
                    <a:cubicBezTo>
                      <a:pt x="314" y="9978"/>
                      <a:pt x="310" y="9975"/>
                      <a:pt x="306" y="9977"/>
                    </a:cubicBezTo>
                    <a:close/>
                    <a:moveTo>
                      <a:pt x="31" y="10057"/>
                    </a:moveTo>
                    <a:cubicBezTo>
                      <a:pt x="20" y="10276"/>
                      <a:pt x="12" y="10499"/>
                      <a:pt x="7" y="10726"/>
                    </a:cubicBezTo>
                    <a:lnTo>
                      <a:pt x="39" y="10716"/>
                    </a:lnTo>
                    <a:cubicBezTo>
                      <a:pt x="44" y="10715"/>
                      <a:pt x="47" y="10707"/>
                      <a:pt x="50" y="10696"/>
                    </a:cubicBezTo>
                    <a:cubicBezTo>
                      <a:pt x="52" y="10684"/>
                      <a:pt x="53" y="10669"/>
                      <a:pt x="53" y="10647"/>
                    </a:cubicBezTo>
                    <a:lnTo>
                      <a:pt x="44" y="10117"/>
                    </a:lnTo>
                    <a:cubicBezTo>
                      <a:pt x="44" y="10095"/>
                      <a:pt x="43" y="10079"/>
                      <a:pt x="40" y="10069"/>
                    </a:cubicBezTo>
                    <a:cubicBezTo>
                      <a:pt x="38" y="10060"/>
                      <a:pt x="35" y="10057"/>
                      <a:pt x="31" y="10057"/>
                    </a:cubicBezTo>
                    <a:close/>
                    <a:moveTo>
                      <a:pt x="1926" y="10062"/>
                    </a:moveTo>
                    <a:cubicBezTo>
                      <a:pt x="1923" y="10060"/>
                      <a:pt x="1921" y="10062"/>
                      <a:pt x="1919" y="10069"/>
                    </a:cubicBezTo>
                    <a:cubicBezTo>
                      <a:pt x="1917" y="10075"/>
                      <a:pt x="1916" y="10083"/>
                      <a:pt x="1915" y="10094"/>
                    </a:cubicBezTo>
                    <a:cubicBezTo>
                      <a:pt x="1915" y="10105"/>
                      <a:pt x="1915" y="10115"/>
                      <a:pt x="1917" y="10124"/>
                    </a:cubicBezTo>
                    <a:cubicBezTo>
                      <a:pt x="1918" y="10132"/>
                      <a:pt x="1921" y="10136"/>
                      <a:pt x="1923" y="10137"/>
                    </a:cubicBezTo>
                    <a:cubicBezTo>
                      <a:pt x="1926" y="10139"/>
                      <a:pt x="1928" y="10139"/>
                      <a:pt x="1930" y="10133"/>
                    </a:cubicBezTo>
                    <a:cubicBezTo>
                      <a:pt x="1932" y="10126"/>
                      <a:pt x="1933" y="10116"/>
                      <a:pt x="1933" y="10105"/>
                    </a:cubicBezTo>
                    <a:cubicBezTo>
                      <a:pt x="1934" y="10094"/>
                      <a:pt x="1933" y="10086"/>
                      <a:pt x="1932" y="10078"/>
                    </a:cubicBezTo>
                    <a:cubicBezTo>
                      <a:pt x="1930" y="10069"/>
                      <a:pt x="1929" y="10063"/>
                      <a:pt x="1926" y="10062"/>
                    </a:cubicBezTo>
                    <a:close/>
                    <a:moveTo>
                      <a:pt x="617" y="10080"/>
                    </a:moveTo>
                    <a:cubicBezTo>
                      <a:pt x="620" y="10079"/>
                      <a:pt x="622" y="10083"/>
                      <a:pt x="625" y="10094"/>
                    </a:cubicBezTo>
                    <a:lnTo>
                      <a:pt x="642" y="10158"/>
                    </a:lnTo>
                    <a:cubicBezTo>
                      <a:pt x="648" y="10179"/>
                      <a:pt x="648" y="10199"/>
                      <a:pt x="643" y="10222"/>
                    </a:cubicBezTo>
                    <a:lnTo>
                      <a:pt x="629" y="10296"/>
                    </a:lnTo>
                    <a:cubicBezTo>
                      <a:pt x="624" y="10320"/>
                      <a:pt x="619" y="10321"/>
                      <a:pt x="613" y="10301"/>
                    </a:cubicBezTo>
                    <a:lnTo>
                      <a:pt x="596" y="10239"/>
                    </a:lnTo>
                    <a:cubicBezTo>
                      <a:pt x="591" y="10218"/>
                      <a:pt x="590" y="10196"/>
                      <a:pt x="595" y="10172"/>
                    </a:cubicBezTo>
                    <a:lnTo>
                      <a:pt x="610" y="10098"/>
                    </a:lnTo>
                    <a:cubicBezTo>
                      <a:pt x="612" y="10087"/>
                      <a:pt x="615" y="10081"/>
                      <a:pt x="617" y="10080"/>
                    </a:cubicBezTo>
                    <a:close/>
                    <a:moveTo>
                      <a:pt x="506" y="10115"/>
                    </a:moveTo>
                    <a:cubicBezTo>
                      <a:pt x="509" y="10114"/>
                      <a:pt x="511" y="10118"/>
                      <a:pt x="514" y="10128"/>
                    </a:cubicBezTo>
                    <a:lnTo>
                      <a:pt x="531" y="10193"/>
                    </a:lnTo>
                    <a:cubicBezTo>
                      <a:pt x="536" y="10213"/>
                      <a:pt x="537" y="10235"/>
                      <a:pt x="532" y="10259"/>
                    </a:cubicBezTo>
                    <a:lnTo>
                      <a:pt x="517" y="10330"/>
                    </a:lnTo>
                    <a:cubicBezTo>
                      <a:pt x="512" y="10354"/>
                      <a:pt x="508" y="10358"/>
                      <a:pt x="502" y="10337"/>
                    </a:cubicBezTo>
                    <a:lnTo>
                      <a:pt x="485" y="10273"/>
                    </a:lnTo>
                    <a:cubicBezTo>
                      <a:pt x="480" y="10252"/>
                      <a:pt x="479" y="10230"/>
                      <a:pt x="484" y="10206"/>
                    </a:cubicBezTo>
                    <a:lnTo>
                      <a:pt x="499" y="10133"/>
                    </a:lnTo>
                    <a:cubicBezTo>
                      <a:pt x="501" y="10121"/>
                      <a:pt x="503" y="10115"/>
                      <a:pt x="506" y="10115"/>
                    </a:cubicBezTo>
                    <a:close/>
                    <a:moveTo>
                      <a:pt x="1913" y="10156"/>
                    </a:moveTo>
                    <a:cubicBezTo>
                      <a:pt x="1910" y="10154"/>
                      <a:pt x="1908" y="10157"/>
                      <a:pt x="1906" y="10163"/>
                    </a:cubicBezTo>
                    <a:cubicBezTo>
                      <a:pt x="1904" y="10169"/>
                      <a:pt x="1903" y="10177"/>
                      <a:pt x="1902" y="10188"/>
                    </a:cubicBezTo>
                    <a:cubicBezTo>
                      <a:pt x="1902" y="10199"/>
                      <a:pt x="1903" y="10209"/>
                      <a:pt x="1904" y="10218"/>
                    </a:cubicBezTo>
                    <a:cubicBezTo>
                      <a:pt x="1906" y="10227"/>
                      <a:pt x="1907" y="10230"/>
                      <a:pt x="1910" y="10232"/>
                    </a:cubicBezTo>
                    <a:cubicBezTo>
                      <a:pt x="1912" y="10233"/>
                      <a:pt x="1915" y="10233"/>
                      <a:pt x="1917" y="10227"/>
                    </a:cubicBezTo>
                    <a:cubicBezTo>
                      <a:pt x="1919" y="10221"/>
                      <a:pt x="1920" y="10210"/>
                      <a:pt x="1920" y="10199"/>
                    </a:cubicBezTo>
                    <a:cubicBezTo>
                      <a:pt x="1920" y="10189"/>
                      <a:pt x="1920" y="10178"/>
                      <a:pt x="1918" y="10170"/>
                    </a:cubicBezTo>
                    <a:cubicBezTo>
                      <a:pt x="1917" y="10161"/>
                      <a:pt x="1915" y="10157"/>
                      <a:pt x="1913" y="10156"/>
                    </a:cubicBezTo>
                    <a:close/>
                    <a:moveTo>
                      <a:pt x="271" y="10190"/>
                    </a:moveTo>
                    <a:cubicBezTo>
                      <a:pt x="275" y="10189"/>
                      <a:pt x="278" y="10198"/>
                      <a:pt x="278" y="10216"/>
                    </a:cubicBezTo>
                    <a:lnTo>
                      <a:pt x="281" y="10413"/>
                    </a:lnTo>
                    <a:cubicBezTo>
                      <a:pt x="281" y="10431"/>
                      <a:pt x="280" y="10440"/>
                      <a:pt x="276" y="10441"/>
                    </a:cubicBezTo>
                    <a:lnTo>
                      <a:pt x="229" y="10454"/>
                    </a:lnTo>
                    <a:cubicBezTo>
                      <a:pt x="225" y="10456"/>
                      <a:pt x="223" y="10447"/>
                      <a:pt x="223" y="10429"/>
                    </a:cubicBezTo>
                    <a:lnTo>
                      <a:pt x="220" y="10232"/>
                    </a:lnTo>
                    <a:cubicBezTo>
                      <a:pt x="219" y="10214"/>
                      <a:pt x="221" y="10205"/>
                      <a:pt x="224" y="10204"/>
                    </a:cubicBezTo>
                    <a:lnTo>
                      <a:pt x="271" y="10190"/>
                    </a:lnTo>
                    <a:close/>
                    <a:moveTo>
                      <a:pt x="1900" y="10250"/>
                    </a:moveTo>
                    <a:cubicBezTo>
                      <a:pt x="1897" y="10249"/>
                      <a:pt x="1895" y="10251"/>
                      <a:pt x="1893" y="10257"/>
                    </a:cubicBezTo>
                    <a:cubicBezTo>
                      <a:pt x="1891" y="10263"/>
                      <a:pt x="1889" y="10272"/>
                      <a:pt x="1889" y="10282"/>
                    </a:cubicBezTo>
                    <a:cubicBezTo>
                      <a:pt x="1889" y="10293"/>
                      <a:pt x="1889" y="10301"/>
                      <a:pt x="1891" y="10310"/>
                    </a:cubicBezTo>
                    <a:cubicBezTo>
                      <a:pt x="1892" y="10318"/>
                      <a:pt x="1895" y="10324"/>
                      <a:pt x="1897" y="10326"/>
                    </a:cubicBezTo>
                    <a:cubicBezTo>
                      <a:pt x="1900" y="10328"/>
                      <a:pt x="1902" y="10325"/>
                      <a:pt x="1903" y="10319"/>
                    </a:cubicBezTo>
                    <a:cubicBezTo>
                      <a:pt x="1905" y="10313"/>
                      <a:pt x="1907" y="10305"/>
                      <a:pt x="1907" y="10294"/>
                    </a:cubicBezTo>
                    <a:cubicBezTo>
                      <a:pt x="1908" y="10283"/>
                      <a:pt x="1907" y="10273"/>
                      <a:pt x="1906" y="10264"/>
                    </a:cubicBezTo>
                    <a:cubicBezTo>
                      <a:pt x="1904" y="10256"/>
                      <a:pt x="1902" y="10252"/>
                      <a:pt x="1900" y="10250"/>
                    </a:cubicBezTo>
                    <a:close/>
                    <a:moveTo>
                      <a:pt x="2279" y="10289"/>
                    </a:moveTo>
                    <a:cubicBezTo>
                      <a:pt x="2280" y="10290"/>
                      <a:pt x="2282" y="10293"/>
                      <a:pt x="2283" y="10298"/>
                    </a:cubicBezTo>
                    <a:lnTo>
                      <a:pt x="2300" y="10402"/>
                    </a:lnTo>
                    <a:cubicBezTo>
                      <a:pt x="2301" y="10408"/>
                      <a:pt x="2302" y="10413"/>
                      <a:pt x="2302" y="10420"/>
                    </a:cubicBezTo>
                    <a:cubicBezTo>
                      <a:pt x="2302" y="10427"/>
                      <a:pt x="2300" y="10433"/>
                      <a:pt x="2299" y="10438"/>
                    </a:cubicBezTo>
                    <a:lnTo>
                      <a:pt x="2264" y="10560"/>
                    </a:lnTo>
                    <a:cubicBezTo>
                      <a:pt x="2262" y="10568"/>
                      <a:pt x="2260" y="10571"/>
                      <a:pt x="2256" y="10565"/>
                    </a:cubicBezTo>
                    <a:cubicBezTo>
                      <a:pt x="2253" y="10561"/>
                      <a:pt x="2251" y="10559"/>
                      <a:pt x="2250" y="10560"/>
                    </a:cubicBezTo>
                    <a:cubicBezTo>
                      <a:pt x="2248" y="10562"/>
                      <a:pt x="2246" y="10569"/>
                      <a:pt x="2243" y="10579"/>
                    </a:cubicBezTo>
                    <a:lnTo>
                      <a:pt x="2156" y="10852"/>
                    </a:lnTo>
                    <a:cubicBezTo>
                      <a:pt x="2164" y="10909"/>
                      <a:pt x="2166" y="10960"/>
                      <a:pt x="2165" y="11008"/>
                    </a:cubicBezTo>
                    <a:cubicBezTo>
                      <a:pt x="2164" y="11056"/>
                      <a:pt x="2159" y="11096"/>
                      <a:pt x="2149" y="11128"/>
                    </a:cubicBezTo>
                    <a:cubicBezTo>
                      <a:pt x="2143" y="11147"/>
                      <a:pt x="2137" y="11162"/>
                      <a:pt x="2131" y="11171"/>
                    </a:cubicBezTo>
                    <a:cubicBezTo>
                      <a:pt x="2125" y="11180"/>
                      <a:pt x="2120" y="11192"/>
                      <a:pt x="2115" y="11208"/>
                    </a:cubicBezTo>
                    <a:cubicBezTo>
                      <a:pt x="2112" y="11218"/>
                      <a:pt x="2110" y="11231"/>
                      <a:pt x="2108" y="11249"/>
                    </a:cubicBezTo>
                    <a:cubicBezTo>
                      <a:pt x="2107" y="11267"/>
                      <a:pt x="2105" y="11287"/>
                      <a:pt x="2103" y="11309"/>
                    </a:cubicBezTo>
                    <a:cubicBezTo>
                      <a:pt x="2102" y="11331"/>
                      <a:pt x="2099" y="11354"/>
                      <a:pt x="2095" y="11378"/>
                    </a:cubicBezTo>
                    <a:cubicBezTo>
                      <a:pt x="2092" y="11402"/>
                      <a:pt x="2087" y="11425"/>
                      <a:pt x="2079" y="11449"/>
                    </a:cubicBezTo>
                    <a:cubicBezTo>
                      <a:pt x="2065" y="11496"/>
                      <a:pt x="2048" y="11509"/>
                      <a:pt x="2031" y="11486"/>
                    </a:cubicBezTo>
                    <a:cubicBezTo>
                      <a:pt x="2014" y="11463"/>
                      <a:pt x="1998" y="11410"/>
                      <a:pt x="1983" y="11325"/>
                    </a:cubicBezTo>
                    <a:cubicBezTo>
                      <a:pt x="1975" y="11275"/>
                      <a:pt x="1969" y="11224"/>
                      <a:pt x="1965" y="11176"/>
                    </a:cubicBezTo>
                    <a:cubicBezTo>
                      <a:pt x="1962" y="11127"/>
                      <a:pt x="1961" y="11082"/>
                      <a:pt x="1963" y="11040"/>
                    </a:cubicBezTo>
                    <a:cubicBezTo>
                      <a:pt x="1971" y="11040"/>
                      <a:pt x="1979" y="11034"/>
                      <a:pt x="1987" y="11022"/>
                    </a:cubicBezTo>
                    <a:cubicBezTo>
                      <a:pt x="1995" y="11010"/>
                      <a:pt x="2003" y="10993"/>
                      <a:pt x="2011" y="10969"/>
                    </a:cubicBezTo>
                    <a:cubicBezTo>
                      <a:pt x="2017" y="10948"/>
                      <a:pt x="2022" y="10926"/>
                      <a:pt x="2027" y="10902"/>
                    </a:cubicBezTo>
                    <a:cubicBezTo>
                      <a:pt x="2031" y="10878"/>
                      <a:pt x="2035" y="10854"/>
                      <a:pt x="2038" y="10831"/>
                    </a:cubicBezTo>
                    <a:cubicBezTo>
                      <a:pt x="2040" y="10831"/>
                      <a:pt x="2042" y="10831"/>
                      <a:pt x="2044" y="10829"/>
                    </a:cubicBezTo>
                    <a:cubicBezTo>
                      <a:pt x="2046" y="10827"/>
                      <a:pt x="2047" y="10822"/>
                      <a:pt x="2049" y="10817"/>
                    </a:cubicBezTo>
                    <a:cubicBezTo>
                      <a:pt x="2054" y="10802"/>
                      <a:pt x="2058" y="10784"/>
                      <a:pt x="2062" y="10762"/>
                    </a:cubicBezTo>
                    <a:cubicBezTo>
                      <a:pt x="2066" y="10741"/>
                      <a:pt x="2070" y="10719"/>
                      <a:pt x="2076" y="10700"/>
                    </a:cubicBezTo>
                    <a:cubicBezTo>
                      <a:pt x="2086" y="10669"/>
                      <a:pt x="2097" y="10658"/>
                      <a:pt x="2108" y="10668"/>
                    </a:cubicBezTo>
                    <a:cubicBezTo>
                      <a:pt x="2119" y="10678"/>
                      <a:pt x="2129" y="10707"/>
                      <a:pt x="2140" y="10755"/>
                    </a:cubicBezTo>
                    <a:lnTo>
                      <a:pt x="2227" y="10482"/>
                    </a:lnTo>
                    <a:cubicBezTo>
                      <a:pt x="2230" y="10473"/>
                      <a:pt x="2231" y="10466"/>
                      <a:pt x="2232" y="10459"/>
                    </a:cubicBezTo>
                    <a:cubicBezTo>
                      <a:pt x="2233" y="10453"/>
                      <a:pt x="2234" y="10443"/>
                      <a:pt x="2234" y="10432"/>
                    </a:cubicBezTo>
                    <a:cubicBezTo>
                      <a:pt x="2233" y="10415"/>
                      <a:pt x="2234" y="10403"/>
                      <a:pt x="2237" y="10397"/>
                    </a:cubicBezTo>
                    <a:lnTo>
                      <a:pt x="2275" y="10291"/>
                    </a:lnTo>
                    <a:cubicBezTo>
                      <a:pt x="2276" y="10287"/>
                      <a:pt x="2277" y="10288"/>
                      <a:pt x="2279" y="10289"/>
                    </a:cubicBezTo>
                    <a:close/>
                    <a:moveTo>
                      <a:pt x="566" y="10337"/>
                    </a:moveTo>
                    <a:cubicBezTo>
                      <a:pt x="568" y="10336"/>
                      <a:pt x="571" y="10341"/>
                      <a:pt x="574" y="10351"/>
                    </a:cubicBezTo>
                    <a:lnTo>
                      <a:pt x="591" y="10413"/>
                    </a:lnTo>
                    <a:cubicBezTo>
                      <a:pt x="596" y="10434"/>
                      <a:pt x="597" y="10456"/>
                      <a:pt x="592" y="10480"/>
                    </a:cubicBezTo>
                    <a:lnTo>
                      <a:pt x="577" y="10553"/>
                    </a:lnTo>
                    <a:cubicBezTo>
                      <a:pt x="572" y="10577"/>
                      <a:pt x="567" y="10579"/>
                      <a:pt x="561" y="10558"/>
                    </a:cubicBezTo>
                    <a:lnTo>
                      <a:pt x="545" y="10496"/>
                    </a:lnTo>
                    <a:cubicBezTo>
                      <a:pt x="539" y="10475"/>
                      <a:pt x="539" y="10453"/>
                      <a:pt x="543" y="10429"/>
                    </a:cubicBezTo>
                    <a:lnTo>
                      <a:pt x="558" y="10356"/>
                    </a:lnTo>
                    <a:cubicBezTo>
                      <a:pt x="561" y="10344"/>
                      <a:pt x="563" y="10338"/>
                      <a:pt x="566" y="10337"/>
                    </a:cubicBezTo>
                    <a:close/>
                    <a:moveTo>
                      <a:pt x="1984" y="10409"/>
                    </a:moveTo>
                    <a:lnTo>
                      <a:pt x="1940" y="10464"/>
                    </a:lnTo>
                    <a:cubicBezTo>
                      <a:pt x="1938" y="10466"/>
                      <a:pt x="1937" y="10472"/>
                      <a:pt x="1936" y="10480"/>
                    </a:cubicBezTo>
                    <a:cubicBezTo>
                      <a:pt x="1935" y="10488"/>
                      <a:pt x="1935" y="10497"/>
                      <a:pt x="1935" y="10505"/>
                    </a:cubicBezTo>
                    <a:cubicBezTo>
                      <a:pt x="1936" y="10514"/>
                      <a:pt x="1937" y="10521"/>
                      <a:pt x="1939" y="10526"/>
                    </a:cubicBezTo>
                    <a:cubicBezTo>
                      <a:pt x="1941" y="10530"/>
                      <a:pt x="1943" y="10528"/>
                      <a:pt x="1945" y="10526"/>
                    </a:cubicBezTo>
                    <a:lnTo>
                      <a:pt x="1988" y="10473"/>
                    </a:lnTo>
                    <a:cubicBezTo>
                      <a:pt x="1990" y="10470"/>
                      <a:pt x="1992" y="10465"/>
                      <a:pt x="1993" y="10457"/>
                    </a:cubicBezTo>
                    <a:cubicBezTo>
                      <a:pt x="1994" y="10448"/>
                      <a:pt x="1994" y="10440"/>
                      <a:pt x="1994" y="10432"/>
                    </a:cubicBezTo>
                    <a:cubicBezTo>
                      <a:pt x="1993" y="10423"/>
                      <a:pt x="1992" y="10418"/>
                      <a:pt x="1990" y="10413"/>
                    </a:cubicBezTo>
                    <a:cubicBezTo>
                      <a:pt x="1989" y="10411"/>
                      <a:pt x="1988" y="10409"/>
                      <a:pt x="1987" y="10409"/>
                    </a:cubicBezTo>
                    <a:cubicBezTo>
                      <a:pt x="1986" y="10408"/>
                      <a:pt x="1985" y="10407"/>
                      <a:pt x="1984" y="10409"/>
                    </a:cubicBezTo>
                    <a:close/>
                    <a:moveTo>
                      <a:pt x="625" y="10558"/>
                    </a:moveTo>
                    <a:cubicBezTo>
                      <a:pt x="628" y="10557"/>
                      <a:pt x="631" y="10562"/>
                      <a:pt x="633" y="10572"/>
                    </a:cubicBezTo>
                    <a:lnTo>
                      <a:pt x="650" y="10636"/>
                    </a:lnTo>
                    <a:cubicBezTo>
                      <a:pt x="656" y="10657"/>
                      <a:pt x="656" y="10679"/>
                      <a:pt x="651" y="10703"/>
                    </a:cubicBezTo>
                    <a:lnTo>
                      <a:pt x="637" y="10776"/>
                    </a:lnTo>
                    <a:cubicBezTo>
                      <a:pt x="632" y="10799"/>
                      <a:pt x="627" y="10801"/>
                      <a:pt x="621" y="10781"/>
                    </a:cubicBezTo>
                    <a:lnTo>
                      <a:pt x="604" y="10716"/>
                    </a:lnTo>
                    <a:cubicBezTo>
                      <a:pt x="599" y="10696"/>
                      <a:pt x="598" y="10673"/>
                      <a:pt x="603" y="10650"/>
                    </a:cubicBezTo>
                    <a:lnTo>
                      <a:pt x="618" y="10576"/>
                    </a:lnTo>
                    <a:cubicBezTo>
                      <a:pt x="620" y="10564"/>
                      <a:pt x="623" y="10559"/>
                      <a:pt x="625" y="10558"/>
                    </a:cubicBezTo>
                    <a:close/>
                    <a:moveTo>
                      <a:pt x="2010" y="10560"/>
                    </a:moveTo>
                    <a:cubicBezTo>
                      <a:pt x="2008" y="10562"/>
                      <a:pt x="2006" y="10567"/>
                      <a:pt x="2005" y="10574"/>
                    </a:cubicBezTo>
                    <a:lnTo>
                      <a:pt x="1980" y="10735"/>
                    </a:lnTo>
                    <a:cubicBezTo>
                      <a:pt x="1979" y="10742"/>
                      <a:pt x="1979" y="10751"/>
                      <a:pt x="1979" y="10760"/>
                    </a:cubicBezTo>
                    <a:cubicBezTo>
                      <a:pt x="1980" y="10769"/>
                      <a:pt x="1981" y="10778"/>
                      <a:pt x="1982" y="10783"/>
                    </a:cubicBezTo>
                    <a:cubicBezTo>
                      <a:pt x="1984" y="10788"/>
                      <a:pt x="1986" y="10787"/>
                      <a:pt x="1988" y="10785"/>
                    </a:cubicBezTo>
                    <a:cubicBezTo>
                      <a:pt x="1990" y="10784"/>
                      <a:pt x="1992" y="10779"/>
                      <a:pt x="1993" y="10771"/>
                    </a:cubicBezTo>
                    <a:lnTo>
                      <a:pt x="2018" y="10611"/>
                    </a:lnTo>
                    <a:cubicBezTo>
                      <a:pt x="2019" y="10603"/>
                      <a:pt x="2020" y="10594"/>
                      <a:pt x="2019" y="10585"/>
                    </a:cubicBezTo>
                    <a:cubicBezTo>
                      <a:pt x="2019" y="10577"/>
                      <a:pt x="2018" y="10570"/>
                      <a:pt x="2016" y="10565"/>
                    </a:cubicBezTo>
                    <a:cubicBezTo>
                      <a:pt x="2015" y="10562"/>
                      <a:pt x="2014" y="10561"/>
                      <a:pt x="2013" y="10560"/>
                    </a:cubicBezTo>
                    <a:cubicBezTo>
                      <a:pt x="2012" y="10559"/>
                      <a:pt x="2011" y="10559"/>
                      <a:pt x="2010" y="10560"/>
                    </a:cubicBezTo>
                    <a:close/>
                    <a:moveTo>
                      <a:pt x="2085" y="10912"/>
                    </a:moveTo>
                    <a:cubicBezTo>
                      <a:pt x="2081" y="10912"/>
                      <a:pt x="2077" y="10917"/>
                      <a:pt x="2074" y="10928"/>
                    </a:cubicBezTo>
                    <a:cubicBezTo>
                      <a:pt x="2070" y="10942"/>
                      <a:pt x="2067" y="10961"/>
                      <a:pt x="2066" y="10985"/>
                    </a:cubicBezTo>
                    <a:cubicBezTo>
                      <a:pt x="2065" y="11009"/>
                      <a:pt x="2066" y="11030"/>
                      <a:pt x="2070" y="11049"/>
                    </a:cubicBezTo>
                    <a:cubicBezTo>
                      <a:pt x="2073" y="11069"/>
                      <a:pt x="2078" y="11080"/>
                      <a:pt x="2083" y="11084"/>
                    </a:cubicBezTo>
                    <a:cubicBezTo>
                      <a:pt x="2089" y="11088"/>
                      <a:pt x="2094" y="11082"/>
                      <a:pt x="2098" y="11068"/>
                    </a:cubicBezTo>
                    <a:cubicBezTo>
                      <a:pt x="2103" y="11054"/>
                      <a:pt x="2105" y="11036"/>
                      <a:pt x="2106" y="11013"/>
                    </a:cubicBezTo>
                    <a:cubicBezTo>
                      <a:pt x="2107" y="10989"/>
                      <a:pt x="2106" y="10968"/>
                      <a:pt x="2102" y="10948"/>
                    </a:cubicBezTo>
                    <a:cubicBezTo>
                      <a:pt x="2099" y="10929"/>
                      <a:pt x="2095" y="10915"/>
                      <a:pt x="2089" y="10912"/>
                    </a:cubicBezTo>
                    <a:cubicBezTo>
                      <a:pt x="2088" y="10911"/>
                      <a:pt x="2087" y="10911"/>
                      <a:pt x="2085" y="10912"/>
                    </a:cubicBezTo>
                    <a:close/>
                    <a:moveTo>
                      <a:pt x="2541" y="10914"/>
                    </a:moveTo>
                    <a:cubicBezTo>
                      <a:pt x="2539" y="10914"/>
                      <a:pt x="2537" y="10918"/>
                      <a:pt x="2535" y="10921"/>
                    </a:cubicBezTo>
                    <a:cubicBezTo>
                      <a:pt x="2532" y="10926"/>
                      <a:pt x="2529" y="10934"/>
                      <a:pt x="2527" y="10946"/>
                    </a:cubicBezTo>
                    <a:cubicBezTo>
                      <a:pt x="2525" y="10958"/>
                      <a:pt x="2525" y="10973"/>
                      <a:pt x="2526" y="10990"/>
                    </a:cubicBezTo>
                    <a:lnTo>
                      <a:pt x="2572" y="11690"/>
                    </a:lnTo>
                    <a:cubicBezTo>
                      <a:pt x="2573" y="11707"/>
                      <a:pt x="2574" y="11718"/>
                      <a:pt x="2577" y="11725"/>
                    </a:cubicBezTo>
                    <a:cubicBezTo>
                      <a:pt x="2580" y="11732"/>
                      <a:pt x="2584" y="11735"/>
                      <a:pt x="2588" y="11732"/>
                    </a:cubicBezTo>
                    <a:cubicBezTo>
                      <a:pt x="2591" y="11729"/>
                      <a:pt x="2595" y="11718"/>
                      <a:pt x="2598" y="11704"/>
                    </a:cubicBezTo>
                    <a:lnTo>
                      <a:pt x="2709" y="11206"/>
                    </a:lnTo>
                    <a:cubicBezTo>
                      <a:pt x="2712" y="11193"/>
                      <a:pt x="2713" y="11180"/>
                      <a:pt x="2713" y="11164"/>
                    </a:cubicBezTo>
                    <a:cubicBezTo>
                      <a:pt x="2714" y="11149"/>
                      <a:pt x="2712" y="11136"/>
                      <a:pt x="2710" y="11123"/>
                    </a:cubicBezTo>
                    <a:cubicBezTo>
                      <a:pt x="2708" y="11110"/>
                      <a:pt x="2706" y="11102"/>
                      <a:pt x="2702" y="11098"/>
                    </a:cubicBezTo>
                    <a:lnTo>
                      <a:pt x="2547" y="10918"/>
                    </a:lnTo>
                    <a:cubicBezTo>
                      <a:pt x="2545" y="10916"/>
                      <a:pt x="2543" y="10914"/>
                      <a:pt x="2541" y="10914"/>
                    </a:cubicBezTo>
                    <a:close/>
                    <a:moveTo>
                      <a:pt x="2022" y="11040"/>
                    </a:moveTo>
                    <a:cubicBezTo>
                      <a:pt x="2020" y="11039"/>
                      <a:pt x="2018" y="11041"/>
                      <a:pt x="2016" y="11047"/>
                    </a:cubicBezTo>
                    <a:cubicBezTo>
                      <a:pt x="2014" y="11053"/>
                      <a:pt x="2014" y="11060"/>
                      <a:pt x="2013" y="11070"/>
                    </a:cubicBezTo>
                    <a:cubicBezTo>
                      <a:pt x="2013" y="11080"/>
                      <a:pt x="2014" y="11090"/>
                      <a:pt x="2015" y="11098"/>
                    </a:cubicBezTo>
                    <a:lnTo>
                      <a:pt x="2043" y="11263"/>
                    </a:lnTo>
                    <a:cubicBezTo>
                      <a:pt x="2044" y="11271"/>
                      <a:pt x="2046" y="11273"/>
                      <a:pt x="2048" y="11275"/>
                    </a:cubicBezTo>
                    <a:cubicBezTo>
                      <a:pt x="2050" y="11276"/>
                      <a:pt x="2052" y="11275"/>
                      <a:pt x="2054" y="11270"/>
                    </a:cubicBezTo>
                    <a:cubicBezTo>
                      <a:pt x="2056" y="11264"/>
                      <a:pt x="2057" y="11257"/>
                      <a:pt x="2058" y="11247"/>
                    </a:cubicBezTo>
                    <a:cubicBezTo>
                      <a:pt x="2058" y="11237"/>
                      <a:pt x="2057" y="11227"/>
                      <a:pt x="2056" y="11219"/>
                    </a:cubicBezTo>
                    <a:lnTo>
                      <a:pt x="2028" y="11056"/>
                    </a:lnTo>
                    <a:cubicBezTo>
                      <a:pt x="2027" y="11048"/>
                      <a:pt x="2025" y="11042"/>
                      <a:pt x="2022" y="11040"/>
                    </a:cubicBezTo>
                    <a:close/>
                    <a:moveTo>
                      <a:pt x="357" y="11047"/>
                    </a:moveTo>
                    <a:cubicBezTo>
                      <a:pt x="361" y="11046"/>
                      <a:pt x="363" y="11055"/>
                      <a:pt x="363" y="11072"/>
                    </a:cubicBezTo>
                    <a:lnTo>
                      <a:pt x="366" y="11268"/>
                    </a:lnTo>
                    <a:cubicBezTo>
                      <a:pt x="367" y="11286"/>
                      <a:pt x="365" y="11296"/>
                      <a:pt x="361" y="11298"/>
                    </a:cubicBezTo>
                    <a:lnTo>
                      <a:pt x="314" y="11311"/>
                    </a:lnTo>
                    <a:cubicBezTo>
                      <a:pt x="310" y="11312"/>
                      <a:pt x="308" y="11304"/>
                      <a:pt x="308" y="11286"/>
                    </a:cubicBezTo>
                    <a:lnTo>
                      <a:pt x="305" y="11088"/>
                    </a:lnTo>
                    <a:cubicBezTo>
                      <a:pt x="305" y="11071"/>
                      <a:pt x="307" y="11062"/>
                      <a:pt x="310" y="11061"/>
                    </a:cubicBezTo>
                    <a:lnTo>
                      <a:pt x="357" y="11047"/>
                    </a:lnTo>
                    <a:close/>
                    <a:moveTo>
                      <a:pt x="211" y="11088"/>
                    </a:moveTo>
                    <a:cubicBezTo>
                      <a:pt x="214" y="11087"/>
                      <a:pt x="216" y="11096"/>
                      <a:pt x="216" y="11114"/>
                    </a:cubicBezTo>
                    <a:lnTo>
                      <a:pt x="220" y="11311"/>
                    </a:lnTo>
                    <a:cubicBezTo>
                      <a:pt x="220" y="11329"/>
                      <a:pt x="218" y="11340"/>
                      <a:pt x="214" y="11341"/>
                    </a:cubicBezTo>
                    <a:lnTo>
                      <a:pt x="167" y="11353"/>
                    </a:lnTo>
                    <a:cubicBezTo>
                      <a:pt x="164" y="11354"/>
                      <a:pt x="162" y="11346"/>
                      <a:pt x="162" y="11327"/>
                    </a:cubicBezTo>
                    <a:lnTo>
                      <a:pt x="158" y="11132"/>
                    </a:lnTo>
                    <a:cubicBezTo>
                      <a:pt x="158" y="11115"/>
                      <a:pt x="160" y="11106"/>
                      <a:pt x="164" y="11105"/>
                    </a:cubicBezTo>
                    <a:lnTo>
                      <a:pt x="211" y="11088"/>
                    </a:lnTo>
                    <a:close/>
                    <a:moveTo>
                      <a:pt x="47" y="11247"/>
                    </a:moveTo>
                    <a:lnTo>
                      <a:pt x="1" y="11263"/>
                    </a:lnTo>
                    <a:cubicBezTo>
                      <a:pt x="1" y="11278"/>
                      <a:pt x="0" y="11292"/>
                      <a:pt x="0" y="11307"/>
                    </a:cubicBezTo>
                    <a:cubicBezTo>
                      <a:pt x="0" y="11361"/>
                      <a:pt x="1" y="11414"/>
                      <a:pt x="2" y="11467"/>
                    </a:cubicBezTo>
                    <a:lnTo>
                      <a:pt x="12" y="11465"/>
                    </a:lnTo>
                    <a:cubicBezTo>
                      <a:pt x="16" y="11464"/>
                      <a:pt x="18" y="11473"/>
                      <a:pt x="18" y="11490"/>
                    </a:cubicBezTo>
                    <a:lnTo>
                      <a:pt x="21" y="11686"/>
                    </a:lnTo>
                    <a:cubicBezTo>
                      <a:pt x="22" y="11705"/>
                      <a:pt x="20" y="11715"/>
                      <a:pt x="16" y="11716"/>
                    </a:cubicBezTo>
                    <a:lnTo>
                      <a:pt x="4" y="11720"/>
                    </a:lnTo>
                    <a:cubicBezTo>
                      <a:pt x="5" y="11788"/>
                      <a:pt x="5" y="11856"/>
                      <a:pt x="7" y="11922"/>
                    </a:cubicBezTo>
                    <a:lnTo>
                      <a:pt x="58" y="11909"/>
                    </a:lnTo>
                    <a:cubicBezTo>
                      <a:pt x="62" y="11907"/>
                      <a:pt x="66" y="11902"/>
                      <a:pt x="69" y="11890"/>
                    </a:cubicBezTo>
                    <a:cubicBezTo>
                      <a:pt x="71" y="11879"/>
                      <a:pt x="72" y="11861"/>
                      <a:pt x="71" y="11840"/>
                    </a:cubicBezTo>
                    <a:lnTo>
                      <a:pt x="63" y="11309"/>
                    </a:lnTo>
                    <a:cubicBezTo>
                      <a:pt x="63" y="11287"/>
                      <a:pt x="61" y="11271"/>
                      <a:pt x="59" y="11261"/>
                    </a:cubicBezTo>
                    <a:cubicBezTo>
                      <a:pt x="56" y="11251"/>
                      <a:pt x="52" y="11246"/>
                      <a:pt x="47" y="11247"/>
                    </a:cubicBezTo>
                    <a:close/>
                    <a:moveTo>
                      <a:pt x="290" y="11385"/>
                    </a:moveTo>
                    <a:cubicBezTo>
                      <a:pt x="293" y="11384"/>
                      <a:pt x="295" y="11390"/>
                      <a:pt x="295" y="11408"/>
                    </a:cubicBezTo>
                    <a:lnTo>
                      <a:pt x="299" y="11605"/>
                    </a:lnTo>
                    <a:cubicBezTo>
                      <a:pt x="299" y="11624"/>
                      <a:pt x="297" y="11634"/>
                      <a:pt x="293" y="11635"/>
                    </a:cubicBezTo>
                    <a:lnTo>
                      <a:pt x="246" y="11649"/>
                    </a:lnTo>
                    <a:cubicBezTo>
                      <a:pt x="243" y="11650"/>
                      <a:pt x="241" y="11640"/>
                      <a:pt x="240" y="11621"/>
                    </a:cubicBezTo>
                    <a:lnTo>
                      <a:pt x="237" y="11426"/>
                    </a:lnTo>
                    <a:cubicBezTo>
                      <a:pt x="237" y="11409"/>
                      <a:pt x="238" y="11397"/>
                      <a:pt x="242" y="11396"/>
                    </a:cubicBezTo>
                    <a:lnTo>
                      <a:pt x="290" y="11385"/>
                    </a:lnTo>
                    <a:close/>
                    <a:moveTo>
                      <a:pt x="632" y="11447"/>
                    </a:moveTo>
                    <a:cubicBezTo>
                      <a:pt x="640" y="11450"/>
                      <a:pt x="647" y="11468"/>
                      <a:pt x="653" y="11502"/>
                    </a:cubicBezTo>
                    <a:lnTo>
                      <a:pt x="708" y="11794"/>
                    </a:lnTo>
                    <a:cubicBezTo>
                      <a:pt x="706" y="11764"/>
                      <a:pt x="705" y="11734"/>
                      <a:pt x="706" y="11704"/>
                    </a:cubicBezTo>
                    <a:cubicBezTo>
                      <a:pt x="707" y="11672"/>
                      <a:pt x="709" y="11639"/>
                      <a:pt x="712" y="11610"/>
                    </a:cubicBezTo>
                    <a:cubicBezTo>
                      <a:pt x="716" y="11580"/>
                      <a:pt x="721" y="11556"/>
                      <a:pt x="727" y="11534"/>
                    </a:cubicBezTo>
                    <a:cubicBezTo>
                      <a:pt x="733" y="11510"/>
                      <a:pt x="741" y="11494"/>
                      <a:pt x="749" y="11486"/>
                    </a:cubicBezTo>
                    <a:cubicBezTo>
                      <a:pt x="757" y="11478"/>
                      <a:pt x="766" y="11476"/>
                      <a:pt x="774" y="11484"/>
                    </a:cubicBezTo>
                    <a:cubicBezTo>
                      <a:pt x="783" y="11491"/>
                      <a:pt x="790" y="11507"/>
                      <a:pt x="798" y="11530"/>
                    </a:cubicBezTo>
                    <a:lnTo>
                      <a:pt x="786" y="11569"/>
                    </a:lnTo>
                    <a:lnTo>
                      <a:pt x="767" y="11637"/>
                    </a:lnTo>
                    <a:cubicBezTo>
                      <a:pt x="764" y="11649"/>
                      <a:pt x="764" y="11661"/>
                      <a:pt x="767" y="11677"/>
                    </a:cubicBezTo>
                    <a:lnTo>
                      <a:pt x="778" y="11736"/>
                    </a:lnTo>
                    <a:cubicBezTo>
                      <a:pt x="781" y="11751"/>
                      <a:pt x="784" y="11751"/>
                      <a:pt x="787" y="11739"/>
                    </a:cubicBezTo>
                    <a:lnTo>
                      <a:pt x="807" y="11672"/>
                    </a:lnTo>
                    <a:lnTo>
                      <a:pt x="817" y="11633"/>
                    </a:lnTo>
                    <a:cubicBezTo>
                      <a:pt x="821" y="11668"/>
                      <a:pt x="823" y="11704"/>
                      <a:pt x="823" y="11741"/>
                    </a:cubicBezTo>
                    <a:cubicBezTo>
                      <a:pt x="823" y="11778"/>
                      <a:pt x="821" y="11813"/>
                      <a:pt x="818" y="11847"/>
                    </a:cubicBezTo>
                    <a:cubicBezTo>
                      <a:pt x="814" y="11880"/>
                      <a:pt x="809" y="11910"/>
                      <a:pt x="802" y="11934"/>
                    </a:cubicBezTo>
                    <a:cubicBezTo>
                      <a:pt x="796" y="11956"/>
                      <a:pt x="790" y="11969"/>
                      <a:pt x="782" y="11977"/>
                    </a:cubicBezTo>
                    <a:cubicBezTo>
                      <a:pt x="775" y="11986"/>
                      <a:pt x="767" y="11988"/>
                      <a:pt x="760" y="11984"/>
                    </a:cubicBezTo>
                    <a:cubicBezTo>
                      <a:pt x="752" y="11980"/>
                      <a:pt x="745" y="11973"/>
                      <a:pt x="738" y="11957"/>
                    </a:cubicBezTo>
                    <a:cubicBezTo>
                      <a:pt x="738" y="11955"/>
                      <a:pt x="737" y="11952"/>
                      <a:pt x="736" y="11950"/>
                    </a:cubicBezTo>
                    <a:cubicBezTo>
                      <a:pt x="730" y="11973"/>
                      <a:pt x="725" y="11994"/>
                      <a:pt x="719" y="12014"/>
                    </a:cubicBezTo>
                    <a:lnTo>
                      <a:pt x="761" y="12237"/>
                    </a:lnTo>
                    <a:lnTo>
                      <a:pt x="772" y="12244"/>
                    </a:lnTo>
                    <a:cubicBezTo>
                      <a:pt x="776" y="12246"/>
                      <a:pt x="778" y="12255"/>
                      <a:pt x="780" y="12271"/>
                    </a:cubicBezTo>
                    <a:lnTo>
                      <a:pt x="796" y="12425"/>
                    </a:lnTo>
                    <a:cubicBezTo>
                      <a:pt x="796" y="12433"/>
                      <a:pt x="796" y="12438"/>
                      <a:pt x="796" y="12444"/>
                    </a:cubicBezTo>
                    <a:cubicBezTo>
                      <a:pt x="796" y="12449"/>
                      <a:pt x="795" y="12454"/>
                      <a:pt x="794" y="12458"/>
                    </a:cubicBezTo>
                    <a:lnTo>
                      <a:pt x="782" y="12506"/>
                    </a:lnTo>
                    <a:cubicBezTo>
                      <a:pt x="781" y="12510"/>
                      <a:pt x="780" y="12509"/>
                      <a:pt x="778" y="12508"/>
                    </a:cubicBezTo>
                    <a:cubicBezTo>
                      <a:pt x="777" y="12507"/>
                      <a:pt x="776" y="12505"/>
                      <a:pt x="774" y="12501"/>
                    </a:cubicBezTo>
                    <a:lnTo>
                      <a:pt x="742" y="12407"/>
                    </a:lnTo>
                    <a:cubicBezTo>
                      <a:pt x="741" y="12403"/>
                      <a:pt x="739" y="12396"/>
                      <a:pt x="738" y="12389"/>
                    </a:cubicBezTo>
                    <a:cubicBezTo>
                      <a:pt x="738" y="12381"/>
                      <a:pt x="737" y="12375"/>
                      <a:pt x="737" y="12368"/>
                    </a:cubicBezTo>
                    <a:lnTo>
                      <a:pt x="738" y="12322"/>
                    </a:lnTo>
                    <a:lnTo>
                      <a:pt x="697" y="12108"/>
                    </a:lnTo>
                    <a:cubicBezTo>
                      <a:pt x="693" y="12126"/>
                      <a:pt x="689" y="12143"/>
                      <a:pt x="686" y="12159"/>
                    </a:cubicBezTo>
                    <a:cubicBezTo>
                      <a:pt x="680" y="12189"/>
                      <a:pt x="675" y="12215"/>
                      <a:pt x="671" y="12239"/>
                    </a:cubicBezTo>
                    <a:cubicBezTo>
                      <a:pt x="667" y="12264"/>
                      <a:pt x="663" y="12286"/>
                      <a:pt x="660" y="12306"/>
                    </a:cubicBezTo>
                    <a:cubicBezTo>
                      <a:pt x="657" y="12326"/>
                      <a:pt x="654" y="12345"/>
                      <a:pt x="651" y="12361"/>
                    </a:cubicBezTo>
                    <a:cubicBezTo>
                      <a:pt x="648" y="12378"/>
                      <a:pt x="644" y="12393"/>
                      <a:pt x="640" y="12407"/>
                    </a:cubicBezTo>
                    <a:cubicBezTo>
                      <a:pt x="634" y="12430"/>
                      <a:pt x="627" y="12443"/>
                      <a:pt x="620" y="12448"/>
                    </a:cubicBezTo>
                    <a:cubicBezTo>
                      <a:pt x="613" y="12454"/>
                      <a:pt x="606" y="12451"/>
                      <a:pt x="599" y="12439"/>
                    </a:cubicBezTo>
                    <a:cubicBezTo>
                      <a:pt x="593" y="12428"/>
                      <a:pt x="587" y="12409"/>
                      <a:pt x="582" y="12382"/>
                    </a:cubicBezTo>
                    <a:cubicBezTo>
                      <a:pt x="576" y="12354"/>
                      <a:pt x="573" y="12325"/>
                      <a:pt x="572" y="12294"/>
                    </a:cubicBezTo>
                    <a:cubicBezTo>
                      <a:pt x="570" y="12264"/>
                      <a:pt x="571" y="12233"/>
                      <a:pt x="574" y="12205"/>
                    </a:cubicBezTo>
                    <a:cubicBezTo>
                      <a:pt x="576" y="12176"/>
                      <a:pt x="581" y="12152"/>
                      <a:pt x="587" y="12129"/>
                    </a:cubicBezTo>
                    <a:cubicBezTo>
                      <a:pt x="591" y="12115"/>
                      <a:pt x="595" y="12102"/>
                      <a:pt x="600" y="12092"/>
                    </a:cubicBezTo>
                    <a:cubicBezTo>
                      <a:pt x="604" y="12083"/>
                      <a:pt x="609" y="12074"/>
                      <a:pt x="614" y="12065"/>
                    </a:cubicBezTo>
                    <a:cubicBezTo>
                      <a:pt x="619" y="12056"/>
                      <a:pt x="625" y="12045"/>
                      <a:pt x="631" y="12033"/>
                    </a:cubicBezTo>
                    <a:cubicBezTo>
                      <a:pt x="635" y="12025"/>
                      <a:pt x="640" y="12014"/>
                      <a:pt x="645" y="12003"/>
                    </a:cubicBezTo>
                    <a:lnTo>
                      <a:pt x="591" y="11722"/>
                    </a:lnTo>
                    <a:cubicBezTo>
                      <a:pt x="585" y="11689"/>
                      <a:pt x="582" y="11656"/>
                      <a:pt x="583" y="11624"/>
                    </a:cubicBezTo>
                    <a:cubicBezTo>
                      <a:pt x="583" y="11592"/>
                      <a:pt x="587" y="11564"/>
                      <a:pt x="595" y="11536"/>
                    </a:cubicBezTo>
                    <a:lnTo>
                      <a:pt x="610" y="11484"/>
                    </a:lnTo>
                    <a:cubicBezTo>
                      <a:pt x="618" y="11457"/>
                      <a:pt x="625" y="11444"/>
                      <a:pt x="632" y="11447"/>
                    </a:cubicBezTo>
                    <a:close/>
                    <a:moveTo>
                      <a:pt x="760" y="11539"/>
                    </a:moveTo>
                    <a:cubicBezTo>
                      <a:pt x="751" y="11540"/>
                      <a:pt x="743" y="11552"/>
                      <a:pt x="735" y="11578"/>
                    </a:cubicBezTo>
                    <a:cubicBezTo>
                      <a:pt x="729" y="11600"/>
                      <a:pt x="724" y="11628"/>
                      <a:pt x="722" y="11660"/>
                    </a:cubicBezTo>
                    <a:cubicBezTo>
                      <a:pt x="719" y="11693"/>
                      <a:pt x="719" y="11725"/>
                      <a:pt x="720" y="11759"/>
                    </a:cubicBezTo>
                    <a:cubicBezTo>
                      <a:pt x="722" y="11794"/>
                      <a:pt x="725" y="11825"/>
                      <a:pt x="730" y="11853"/>
                    </a:cubicBezTo>
                    <a:cubicBezTo>
                      <a:pt x="736" y="11882"/>
                      <a:pt x="743" y="11903"/>
                      <a:pt x="750" y="11915"/>
                    </a:cubicBezTo>
                    <a:cubicBezTo>
                      <a:pt x="758" y="11928"/>
                      <a:pt x="765" y="11931"/>
                      <a:pt x="773" y="11927"/>
                    </a:cubicBezTo>
                    <a:cubicBezTo>
                      <a:pt x="781" y="11923"/>
                      <a:pt x="788" y="11910"/>
                      <a:pt x="794" y="11888"/>
                    </a:cubicBezTo>
                    <a:cubicBezTo>
                      <a:pt x="799" y="11871"/>
                      <a:pt x="802" y="11850"/>
                      <a:pt x="805" y="11826"/>
                    </a:cubicBezTo>
                    <a:cubicBezTo>
                      <a:pt x="808" y="11802"/>
                      <a:pt x="809" y="11777"/>
                      <a:pt x="809" y="11750"/>
                    </a:cubicBezTo>
                    <a:cubicBezTo>
                      <a:pt x="809" y="11744"/>
                      <a:pt x="809" y="11738"/>
                      <a:pt x="809" y="11732"/>
                    </a:cubicBezTo>
                    <a:lnTo>
                      <a:pt x="793" y="11791"/>
                    </a:lnTo>
                    <a:cubicBezTo>
                      <a:pt x="789" y="11805"/>
                      <a:pt x="785" y="11810"/>
                      <a:pt x="781" y="11807"/>
                    </a:cubicBezTo>
                    <a:cubicBezTo>
                      <a:pt x="776" y="11805"/>
                      <a:pt x="772" y="11796"/>
                      <a:pt x="769" y="11778"/>
                    </a:cubicBezTo>
                    <a:lnTo>
                      <a:pt x="755" y="11709"/>
                    </a:lnTo>
                    <a:cubicBezTo>
                      <a:pt x="752" y="11690"/>
                      <a:pt x="750" y="11670"/>
                      <a:pt x="750" y="11651"/>
                    </a:cubicBezTo>
                    <a:cubicBezTo>
                      <a:pt x="750" y="11632"/>
                      <a:pt x="753" y="11615"/>
                      <a:pt x="757" y="11601"/>
                    </a:cubicBezTo>
                    <a:lnTo>
                      <a:pt x="774" y="11543"/>
                    </a:lnTo>
                    <a:cubicBezTo>
                      <a:pt x="769" y="11539"/>
                      <a:pt x="765" y="11538"/>
                      <a:pt x="760" y="11539"/>
                    </a:cubicBezTo>
                    <a:close/>
                    <a:moveTo>
                      <a:pt x="631" y="11578"/>
                    </a:moveTo>
                    <a:cubicBezTo>
                      <a:pt x="630" y="11577"/>
                      <a:pt x="629" y="11577"/>
                      <a:pt x="629" y="11580"/>
                    </a:cubicBezTo>
                    <a:cubicBezTo>
                      <a:pt x="628" y="11583"/>
                      <a:pt x="627" y="11589"/>
                      <a:pt x="627" y="11594"/>
                    </a:cubicBezTo>
                    <a:cubicBezTo>
                      <a:pt x="627" y="11599"/>
                      <a:pt x="627" y="11602"/>
                      <a:pt x="628" y="11605"/>
                    </a:cubicBezTo>
                    <a:lnTo>
                      <a:pt x="664" y="11796"/>
                    </a:lnTo>
                    <a:cubicBezTo>
                      <a:pt x="665" y="11800"/>
                      <a:pt x="666" y="11803"/>
                      <a:pt x="667" y="11803"/>
                    </a:cubicBezTo>
                    <a:cubicBezTo>
                      <a:pt x="668" y="11803"/>
                      <a:pt x="669" y="11801"/>
                      <a:pt x="670" y="11798"/>
                    </a:cubicBezTo>
                    <a:cubicBezTo>
                      <a:pt x="671" y="11795"/>
                      <a:pt x="671" y="11792"/>
                      <a:pt x="671" y="11787"/>
                    </a:cubicBezTo>
                    <a:cubicBezTo>
                      <a:pt x="671" y="11782"/>
                      <a:pt x="671" y="11777"/>
                      <a:pt x="671" y="11773"/>
                    </a:cubicBezTo>
                    <a:lnTo>
                      <a:pt x="634" y="11585"/>
                    </a:lnTo>
                    <a:cubicBezTo>
                      <a:pt x="633" y="11581"/>
                      <a:pt x="632" y="11578"/>
                      <a:pt x="631" y="11578"/>
                    </a:cubicBezTo>
                    <a:close/>
                    <a:moveTo>
                      <a:pt x="617" y="11628"/>
                    </a:moveTo>
                    <a:cubicBezTo>
                      <a:pt x="616" y="11628"/>
                      <a:pt x="615" y="11630"/>
                      <a:pt x="614" y="11633"/>
                    </a:cubicBezTo>
                    <a:cubicBezTo>
                      <a:pt x="613" y="11636"/>
                      <a:pt x="612" y="11640"/>
                      <a:pt x="612" y="11644"/>
                    </a:cubicBezTo>
                    <a:cubicBezTo>
                      <a:pt x="612" y="11649"/>
                      <a:pt x="612" y="11654"/>
                      <a:pt x="613" y="11658"/>
                    </a:cubicBezTo>
                    <a:lnTo>
                      <a:pt x="649" y="11847"/>
                    </a:lnTo>
                    <a:cubicBezTo>
                      <a:pt x="650" y="11850"/>
                      <a:pt x="652" y="11853"/>
                      <a:pt x="653" y="11853"/>
                    </a:cubicBezTo>
                    <a:cubicBezTo>
                      <a:pt x="654" y="11854"/>
                      <a:pt x="654" y="11852"/>
                      <a:pt x="655" y="11849"/>
                    </a:cubicBezTo>
                    <a:cubicBezTo>
                      <a:pt x="656" y="11846"/>
                      <a:pt x="657" y="11842"/>
                      <a:pt x="657" y="11837"/>
                    </a:cubicBezTo>
                    <a:cubicBezTo>
                      <a:pt x="657" y="11833"/>
                      <a:pt x="657" y="11830"/>
                      <a:pt x="656" y="11826"/>
                    </a:cubicBezTo>
                    <a:lnTo>
                      <a:pt x="620" y="11635"/>
                    </a:lnTo>
                    <a:cubicBezTo>
                      <a:pt x="619" y="11632"/>
                      <a:pt x="618" y="11629"/>
                      <a:pt x="617" y="11628"/>
                    </a:cubicBezTo>
                    <a:close/>
                    <a:moveTo>
                      <a:pt x="367" y="11679"/>
                    </a:moveTo>
                    <a:cubicBezTo>
                      <a:pt x="371" y="11678"/>
                      <a:pt x="372" y="11684"/>
                      <a:pt x="373" y="11702"/>
                    </a:cubicBezTo>
                    <a:lnTo>
                      <a:pt x="376" y="11899"/>
                    </a:lnTo>
                    <a:cubicBezTo>
                      <a:pt x="376" y="11918"/>
                      <a:pt x="375" y="11926"/>
                      <a:pt x="371" y="11927"/>
                    </a:cubicBezTo>
                    <a:lnTo>
                      <a:pt x="324" y="11943"/>
                    </a:lnTo>
                    <a:cubicBezTo>
                      <a:pt x="320" y="11944"/>
                      <a:pt x="318" y="11936"/>
                      <a:pt x="318" y="11918"/>
                    </a:cubicBezTo>
                    <a:lnTo>
                      <a:pt x="315" y="11720"/>
                    </a:lnTo>
                    <a:cubicBezTo>
                      <a:pt x="314" y="11703"/>
                      <a:pt x="316" y="11691"/>
                      <a:pt x="320" y="11690"/>
                    </a:cubicBezTo>
                    <a:lnTo>
                      <a:pt x="367" y="11679"/>
                    </a:lnTo>
                    <a:close/>
                    <a:moveTo>
                      <a:pt x="221" y="11720"/>
                    </a:moveTo>
                    <a:cubicBezTo>
                      <a:pt x="224" y="11719"/>
                      <a:pt x="226" y="11728"/>
                      <a:pt x="227" y="11745"/>
                    </a:cubicBezTo>
                    <a:lnTo>
                      <a:pt x="229" y="11943"/>
                    </a:lnTo>
                    <a:cubicBezTo>
                      <a:pt x="230" y="11961"/>
                      <a:pt x="228" y="11969"/>
                      <a:pt x="224" y="11971"/>
                    </a:cubicBezTo>
                    <a:lnTo>
                      <a:pt x="178" y="11984"/>
                    </a:lnTo>
                    <a:cubicBezTo>
                      <a:pt x="174" y="11985"/>
                      <a:pt x="172" y="11977"/>
                      <a:pt x="172" y="11959"/>
                    </a:cubicBezTo>
                    <a:lnTo>
                      <a:pt x="168" y="11762"/>
                    </a:lnTo>
                    <a:cubicBezTo>
                      <a:pt x="168" y="11744"/>
                      <a:pt x="170" y="11735"/>
                      <a:pt x="173" y="11734"/>
                    </a:cubicBezTo>
                    <a:lnTo>
                      <a:pt x="221" y="11720"/>
                    </a:lnTo>
                    <a:close/>
                    <a:moveTo>
                      <a:pt x="875" y="11821"/>
                    </a:moveTo>
                    <a:cubicBezTo>
                      <a:pt x="882" y="11961"/>
                      <a:pt x="891" y="12098"/>
                      <a:pt x="904" y="12228"/>
                    </a:cubicBezTo>
                    <a:cubicBezTo>
                      <a:pt x="891" y="12098"/>
                      <a:pt x="882" y="11961"/>
                      <a:pt x="875" y="11821"/>
                    </a:cubicBezTo>
                    <a:close/>
                    <a:moveTo>
                      <a:pt x="715" y="11860"/>
                    </a:moveTo>
                    <a:cubicBezTo>
                      <a:pt x="704" y="11898"/>
                      <a:pt x="694" y="11933"/>
                      <a:pt x="686" y="11959"/>
                    </a:cubicBezTo>
                    <a:cubicBezTo>
                      <a:pt x="675" y="11992"/>
                      <a:pt x="666" y="12018"/>
                      <a:pt x="658" y="12037"/>
                    </a:cubicBezTo>
                    <a:cubicBezTo>
                      <a:pt x="650" y="12057"/>
                      <a:pt x="643" y="12072"/>
                      <a:pt x="638" y="12083"/>
                    </a:cubicBezTo>
                    <a:cubicBezTo>
                      <a:pt x="632" y="12095"/>
                      <a:pt x="627" y="12105"/>
                      <a:pt x="622" y="12113"/>
                    </a:cubicBezTo>
                    <a:cubicBezTo>
                      <a:pt x="618" y="12121"/>
                      <a:pt x="614" y="12129"/>
                      <a:pt x="609" y="12138"/>
                    </a:cubicBezTo>
                    <a:cubicBezTo>
                      <a:pt x="605" y="12148"/>
                      <a:pt x="601" y="12161"/>
                      <a:pt x="596" y="12177"/>
                    </a:cubicBezTo>
                    <a:cubicBezTo>
                      <a:pt x="590" y="12199"/>
                      <a:pt x="586" y="12225"/>
                      <a:pt x="585" y="12255"/>
                    </a:cubicBezTo>
                    <a:cubicBezTo>
                      <a:pt x="585" y="12285"/>
                      <a:pt x="587" y="12315"/>
                      <a:pt x="592" y="12343"/>
                    </a:cubicBezTo>
                    <a:cubicBezTo>
                      <a:pt x="598" y="12370"/>
                      <a:pt x="604" y="12386"/>
                      <a:pt x="611" y="12389"/>
                    </a:cubicBezTo>
                    <a:cubicBezTo>
                      <a:pt x="618" y="12391"/>
                      <a:pt x="625" y="12381"/>
                      <a:pt x="631" y="12359"/>
                    </a:cubicBezTo>
                    <a:cubicBezTo>
                      <a:pt x="635" y="12342"/>
                      <a:pt x="640" y="12326"/>
                      <a:pt x="642" y="12311"/>
                    </a:cubicBezTo>
                    <a:cubicBezTo>
                      <a:pt x="645" y="12295"/>
                      <a:pt x="648" y="12278"/>
                      <a:pt x="651" y="12260"/>
                    </a:cubicBezTo>
                    <a:cubicBezTo>
                      <a:pt x="654" y="12242"/>
                      <a:pt x="657" y="12225"/>
                      <a:pt x="661" y="12203"/>
                    </a:cubicBezTo>
                    <a:cubicBezTo>
                      <a:pt x="664" y="12180"/>
                      <a:pt x="669" y="12154"/>
                      <a:pt x="675" y="12124"/>
                    </a:cubicBezTo>
                    <a:cubicBezTo>
                      <a:pt x="681" y="12095"/>
                      <a:pt x="688" y="12062"/>
                      <a:pt x="698" y="12023"/>
                    </a:cubicBezTo>
                    <a:cubicBezTo>
                      <a:pt x="706" y="11992"/>
                      <a:pt x="715" y="11957"/>
                      <a:pt x="726" y="11918"/>
                    </a:cubicBezTo>
                    <a:cubicBezTo>
                      <a:pt x="724" y="11910"/>
                      <a:pt x="722" y="11900"/>
                      <a:pt x="720" y="11890"/>
                    </a:cubicBezTo>
                    <a:cubicBezTo>
                      <a:pt x="718" y="11881"/>
                      <a:pt x="716" y="11870"/>
                      <a:pt x="715" y="11860"/>
                    </a:cubicBezTo>
                    <a:close/>
                    <a:moveTo>
                      <a:pt x="430" y="12164"/>
                    </a:moveTo>
                    <a:cubicBezTo>
                      <a:pt x="453" y="12165"/>
                      <a:pt x="473" y="12193"/>
                      <a:pt x="491" y="12246"/>
                    </a:cubicBezTo>
                    <a:cubicBezTo>
                      <a:pt x="509" y="12300"/>
                      <a:pt x="524" y="12383"/>
                      <a:pt x="534" y="12494"/>
                    </a:cubicBezTo>
                    <a:cubicBezTo>
                      <a:pt x="536" y="12509"/>
                      <a:pt x="537" y="12525"/>
                      <a:pt x="538" y="12540"/>
                    </a:cubicBezTo>
                    <a:cubicBezTo>
                      <a:pt x="539" y="12555"/>
                      <a:pt x="540" y="12567"/>
                      <a:pt x="541" y="12577"/>
                    </a:cubicBezTo>
                    <a:cubicBezTo>
                      <a:pt x="541" y="12590"/>
                      <a:pt x="540" y="12601"/>
                      <a:pt x="538" y="12609"/>
                    </a:cubicBezTo>
                    <a:cubicBezTo>
                      <a:pt x="536" y="12618"/>
                      <a:pt x="533" y="12619"/>
                      <a:pt x="529" y="12614"/>
                    </a:cubicBezTo>
                    <a:cubicBezTo>
                      <a:pt x="513" y="12588"/>
                      <a:pt x="499" y="12575"/>
                      <a:pt x="485" y="12572"/>
                    </a:cubicBezTo>
                    <a:cubicBezTo>
                      <a:pt x="472" y="12570"/>
                      <a:pt x="458" y="12575"/>
                      <a:pt x="446" y="12586"/>
                    </a:cubicBezTo>
                    <a:cubicBezTo>
                      <a:pt x="434" y="12597"/>
                      <a:pt x="422" y="12610"/>
                      <a:pt x="411" y="12625"/>
                    </a:cubicBezTo>
                    <a:cubicBezTo>
                      <a:pt x="400" y="12641"/>
                      <a:pt x="388" y="12655"/>
                      <a:pt x="377" y="12667"/>
                    </a:cubicBezTo>
                    <a:cubicBezTo>
                      <a:pt x="366" y="12678"/>
                      <a:pt x="355" y="12681"/>
                      <a:pt x="343" y="12680"/>
                    </a:cubicBezTo>
                    <a:cubicBezTo>
                      <a:pt x="331" y="12679"/>
                      <a:pt x="319" y="12669"/>
                      <a:pt x="306" y="12646"/>
                    </a:cubicBezTo>
                    <a:cubicBezTo>
                      <a:pt x="302" y="12639"/>
                      <a:pt x="300" y="12640"/>
                      <a:pt x="298" y="12651"/>
                    </a:cubicBezTo>
                    <a:cubicBezTo>
                      <a:pt x="297" y="12661"/>
                      <a:pt x="297" y="12670"/>
                      <a:pt x="299" y="12680"/>
                    </a:cubicBezTo>
                    <a:cubicBezTo>
                      <a:pt x="308" y="12723"/>
                      <a:pt x="319" y="12752"/>
                      <a:pt x="330" y="12765"/>
                    </a:cubicBezTo>
                    <a:cubicBezTo>
                      <a:pt x="341" y="12779"/>
                      <a:pt x="353" y="12784"/>
                      <a:pt x="365" y="12779"/>
                    </a:cubicBezTo>
                    <a:cubicBezTo>
                      <a:pt x="378" y="12774"/>
                      <a:pt x="391" y="12765"/>
                      <a:pt x="405" y="12752"/>
                    </a:cubicBezTo>
                    <a:cubicBezTo>
                      <a:pt x="419" y="12738"/>
                      <a:pt x="434" y="12725"/>
                      <a:pt x="448" y="12715"/>
                    </a:cubicBezTo>
                    <a:cubicBezTo>
                      <a:pt x="463" y="12704"/>
                      <a:pt x="478" y="12701"/>
                      <a:pt x="494" y="12703"/>
                    </a:cubicBezTo>
                    <a:cubicBezTo>
                      <a:pt x="509" y="12705"/>
                      <a:pt x="525" y="12719"/>
                      <a:pt x="541" y="12745"/>
                    </a:cubicBezTo>
                    <a:cubicBezTo>
                      <a:pt x="547" y="12755"/>
                      <a:pt x="553" y="12767"/>
                      <a:pt x="561" y="12784"/>
                    </a:cubicBezTo>
                    <a:cubicBezTo>
                      <a:pt x="569" y="12801"/>
                      <a:pt x="577" y="12821"/>
                      <a:pt x="585" y="12843"/>
                    </a:cubicBezTo>
                    <a:cubicBezTo>
                      <a:pt x="594" y="12866"/>
                      <a:pt x="601" y="12888"/>
                      <a:pt x="607" y="12912"/>
                    </a:cubicBezTo>
                    <a:cubicBezTo>
                      <a:pt x="613" y="12937"/>
                      <a:pt x="617" y="12962"/>
                      <a:pt x="620" y="12986"/>
                    </a:cubicBezTo>
                    <a:cubicBezTo>
                      <a:pt x="622" y="13016"/>
                      <a:pt x="623" y="13044"/>
                      <a:pt x="621" y="13071"/>
                    </a:cubicBezTo>
                    <a:cubicBezTo>
                      <a:pt x="618" y="13098"/>
                      <a:pt x="614" y="13116"/>
                      <a:pt x="608" y="13126"/>
                    </a:cubicBezTo>
                    <a:cubicBezTo>
                      <a:pt x="606" y="13131"/>
                      <a:pt x="603" y="13133"/>
                      <a:pt x="600" y="13131"/>
                    </a:cubicBezTo>
                    <a:cubicBezTo>
                      <a:pt x="597" y="13128"/>
                      <a:pt x="594" y="13120"/>
                      <a:pt x="591" y="13105"/>
                    </a:cubicBezTo>
                    <a:cubicBezTo>
                      <a:pt x="583" y="13064"/>
                      <a:pt x="576" y="13028"/>
                      <a:pt x="568" y="12995"/>
                    </a:cubicBezTo>
                    <a:cubicBezTo>
                      <a:pt x="561" y="12962"/>
                      <a:pt x="553" y="12933"/>
                      <a:pt x="545" y="12908"/>
                    </a:cubicBezTo>
                    <a:cubicBezTo>
                      <a:pt x="542" y="12897"/>
                      <a:pt x="539" y="12887"/>
                      <a:pt x="535" y="12878"/>
                    </a:cubicBezTo>
                    <a:cubicBezTo>
                      <a:pt x="534" y="12900"/>
                      <a:pt x="531" y="12924"/>
                      <a:pt x="528" y="12951"/>
                    </a:cubicBezTo>
                    <a:cubicBezTo>
                      <a:pt x="524" y="12983"/>
                      <a:pt x="519" y="13016"/>
                      <a:pt x="512" y="13050"/>
                    </a:cubicBezTo>
                    <a:cubicBezTo>
                      <a:pt x="506" y="13084"/>
                      <a:pt x="497" y="13117"/>
                      <a:pt x="487" y="13149"/>
                    </a:cubicBezTo>
                    <a:cubicBezTo>
                      <a:pt x="477" y="13181"/>
                      <a:pt x="465" y="13210"/>
                      <a:pt x="452" y="13234"/>
                    </a:cubicBezTo>
                    <a:cubicBezTo>
                      <a:pt x="425" y="13281"/>
                      <a:pt x="398" y="13303"/>
                      <a:pt x="373" y="13301"/>
                    </a:cubicBezTo>
                    <a:cubicBezTo>
                      <a:pt x="347" y="13299"/>
                      <a:pt x="323" y="13274"/>
                      <a:pt x="300" y="13227"/>
                    </a:cubicBezTo>
                    <a:cubicBezTo>
                      <a:pt x="277" y="13180"/>
                      <a:pt x="257" y="13112"/>
                      <a:pt x="238" y="13023"/>
                    </a:cubicBezTo>
                    <a:cubicBezTo>
                      <a:pt x="220" y="12933"/>
                      <a:pt x="205" y="12825"/>
                      <a:pt x="193" y="12696"/>
                    </a:cubicBezTo>
                    <a:cubicBezTo>
                      <a:pt x="190" y="12666"/>
                      <a:pt x="187" y="12628"/>
                      <a:pt x="184" y="12586"/>
                    </a:cubicBezTo>
                    <a:cubicBezTo>
                      <a:pt x="181" y="12544"/>
                      <a:pt x="178" y="12505"/>
                      <a:pt x="176" y="12467"/>
                    </a:cubicBezTo>
                    <a:cubicBezTo>
                      <a:pt x="176" y="12441"/>
                      <a:pt x="177" y="12424"/>
                      <a:pt x="181" y="12414"/>
                    </a:cubicBezTo>
                    <a:cubicBezTo>
                      <a:pt x="184" y="12404"/>
                      <a:pt x="189" y="12403"/>
                      <a:pt x="194" y="12412"/>
                    </a:cubicBezTo>
                    <a:cubicBezTo>
                      <a:pt x="204" y="12433"/>
                      <a:pt x="215" y="12445"/>
                      <a:pt x="226" y="12446"/>
                    </a:cubicBezTo>
                    <a:cubicBezTo>
                      <a:pt x="236" y="12447"/>
                      <a:pt x="245" y="12441"/>
                      <a:pt x="255" y="12430"/>
                    </a:cubicBezTo>
                    <a:cubicBezTo>
                      <a:pt x="264" y="12419"/>
                      <a:pt x="273" y="12406"/>
                      <a:pt x="282" y="12391"/>
                    </a:cubicBezTo>
                    <a:cubicBezTo>
                      <a:pt x="289" y="12377"/>
                      <a:pt x="298" y="12360"/>
                      <a:pt x="306" y="12340"/>
                    </a:cubicBezTo>
                    <a:cubicBezTo>
                      <a:pt x="315" y="12320"/>
                      <a:pt x="323" y="12299"/>
                      <a:pt x="332" y="12278"/>
                    </a:cubicBezTo>
                    <a:cubicBezTo>
                      <a:pt x="340" y="12258"/>
                      <a:pt x="349" y="12243"/>
                      <a:pt x="357" y="12228"/>
                    </a:cubicBezTo>
                    <a:cubicBezTo>
                      <a:pt x="383" y="12184"/>
                      <a:pt x="407" y="12162"/>
                      <a:pt x="430" y="12164"/>
                    </a:cubicBezTo>
                    <a:close/>
                    <a:moveTo>
                      <a:pt x="614" y="12216"/>
                    </a:moveTo>
                    <a:cubicBezTo>
                      <a:pt x="618" y="12218"/>
                      <a:pt x="621" y="12226"/>
                      <a:pt x="623" y="12237"/>
                    </a:cubicBezTo>
                    <a:cubicBezTo>
                      <a:pt x="625" y="12249"/>
                      <a:pt x="626" y="12261"/>
                      <a:pt x="626" y="12276"/>
                    </a:cubicBezTo>
                    <a:cubicBezTo>
                      <a:pt x="626" y="12291"/>
                      <a:pt x="624" y="12303"/>
                      <a:pt x="621" y="12313"/>
                    </a:cubicBezTo>
                    <a:cubicBezTo>
                      <a:pt x="618" y="12322"/>
                      <a:pt x="616" y="12326"/>
                      <a:pt x="612" y="12324"/>
                    </a:cubicBezTo>
                    <a:cubicBezTo>
                      <a:pt x="609" y="12323"/>
                      <a:pt x="606" y="12318"/>
                      <a:pt x="604" y="12306"/>
                    </a:cubicBezTo>
                    <a:cubicBezTo>
                      <a:pt x="601" y="12294"/>
                      <a:pt x="600" y="12279"/>
                      <a:pt x="600" y="12265"/>
                    </a:cubicBezTo>
                    <a:cubicBezTo>
                      <a:pt x="601" y="12250"/>
                      <a:pt x="602" y="12237"/>
                      <a:pt x="605" y="12228"/>
                    </a:cubicBezTo>
                    <a:cubicBezTo>
                      <a:pt x="608" y="12218"/>
                      <a:pt x="611" y="12215"/>
                      <a:pt x="614" y="12216"/>
                    </a:cubicBezTo>
                    <a:close/>
                    <a:moveTo>
                      <a:pt x="2243" y="12416"/>
                    </a:moveTo>
                    <a:cubicBezTo>
                      <a:pt x="2246" y="12416"/>
                      <a:pt x="2249" y="12418"/>
                      <a:pt x="2253" y="12421"/>
                    </a:cubicBezTo>
                    <a:lnTo>
                      <a:pt x="2425" y="12547"/>
                    </a:lnTo>
                    <a:cubicBezTo>
                      <a:pt x="2441" y="12559"/>
                      <a:pt x="2453" y="12588"/>
                      <a:pt x="2460" y="12632"/>
                    </a:cubicBezTo>
                    <a:cubicBezTo>
                      <a:pt x="2467" y="12676"/>
                      <a:pt x="2469" y="12732"/>
                      <a:pt x="2466" y="12800"/>
                    </a:cubicBezTo>
                    <a:lnTo>
                      <a:pt x="2439" y="13477"/>
                    </a:lnTo>
                    <a:cubicBezTo>
                      <a:pt x="2437" y="13546"/>
                      <a:pt x="2430" y="13596"/>
                      <a:pt x="2419" y="13627"/>
                    </a:cubicBezTo>
                    <a:cubicBezTo>
                      <a:pt x="2409" y="13658"/>
                      <a:pt x="2396" y="13666"/>
                      <a:pt x="2380" y="13654"/>
                    </a:cubicBezTo>
                    <a:lnTo>
                      <a:pt x="2210" y="13528"/>
                    </a:lnTo>
                    <a:cubicBezTo>
                      <a:pt x="2194" y="13516"/>
                      <a:pt x="2182" y="13490"/>
                      <a:pt x="2174" y="13445"/>
                    </a:cubicBezTo>
                    <a:cubicBezTo>
                      <a:pt x="2167" y="13401"/>
                      <a:pt x="2165" y="13344"/>
                      <a:pt x="2167" y="13275"/>
                    </a:cubicBezTo>
                    <a:lnTo>
                      <a:pt x="2194" y="12600"/>
                    </a:lnTo>
                    <a:cubicBezTo>
                      <a:pt x="2197" y="12532"/>
                      <a:pt x="2203" y="12482"/>
                      <a:pt x="2214" y="12451"/>
                    </a:cubicBezTo>
                    <a:cubicBezTo>
                      <a:pt x="2222" y="12428"/>
                      <a:pt x="2232" y="12416"/>
                      <a:pt x="2243" y="12416"/>
                    </a:cubicBezTo>
                    <a:close/>
                    <a:moveTo>
                      <a:pt x="1865" y="12467"/>
                    </a:moveTo>
                    <a:lnTo>
                      <a:pt x="1869" y="12703"/>
                    </a:lnTo>
                    <a:cubicBezTo>
                      <a:pt x="1870" y="12719"/>
                      <a:pt x="1869" y="12730"/>
                      <a:pt x="1867" y="12738"/>
                    </a:cubicBezTo>
                    <a:cubicBezTo>
                      <a:pt x="1865" y="12746"/>
                      <a:pt x="1863" y="12748"/>
                      <a:pt x="1860" y="12747"/>
                    </a:cubicBezTo>
                    <a:cubicBezTo>
                      <a:pt x="1857" y="12746"/>
                      <a:pt x="1854" y="12741"/>
                      <a:pt x="1853" y="12733"/>
                    </a:cubicBezTo>
                    <a:cubicBezTo>
                      <a:pt x="1851" y="12725"/>
                      <a:pt x="1851" y="12716"/>
                      <a:pt x="1851" y="12703"/>
                    </a:cubicBezTo>
                    <a:lnTo>
                      <a:pt x="1849" y="12584"/>
                    </a:lnTo>
                    <a:cubicBezTo>
                      <a:pt x="1854" y="12545"/>
                      <a:pt x="1860" y="12507"/>
                      <a:pt x="1865" y="12467"/>
                    </a:cubicBezTo>
                    <a:close/>
                    <a:moveTo>
                      <a:pt x="783" y="12742"/>
                    </a:moveTo>
                    <a:cubicBezTo>
                      <a:pt x="789" y="12741"/>
                      <a:pt x="794" y="12748"/>
                      <a:pt x="799" y="12761"/>
                    </a:cubicBezTo>
                    <a:cubicBezTo>
                      <a:pt x="805" y="12778"/>
                      <a:pt x="810" y="12800"/>
                      <a:pt x="812" y="12832"/>
                    </a:cubicBezTo>
                    <a:lnTo>
                      <a:pt x="830" y="13137"/>
                    </a:lnTo>
                    <a:cubicBezTo>
                      <a:pt x="840" y="13313"/>
                      <a:pt x="858" y="13456"/>
                      <a:pt x="882" y="13569"/>
                    </a:cubicBezTo>
                    <a:cubicBezTo>
                      <a:pt x="907" y="13683"/>
                      <a:pt x="937" y="13758"/>
                      <a:pt x="971" y="13797"/>
                    </a:cubicBezTo>
                    <a:cubicBezTo>
                      <a:pt x="1006" y="13836"/>
                      <a:pt x="1044" y="13833"/>
                      <a:pt x="1085" y="13788"/>
                    </a:cubicBezTo>
                    <a:cubicBezTo>
                      <a:pt x="1126" y="13742"/>
                      <a:pt x="1159" y="13666"/>
                      <a:pt x="1185" y="13560"/>
                    </a:cubicBezTo>
                    <a:cubicBezTo>
                      <a:pt x="1191" y="13537"/>
                      <a:pt x="1196" y="13512"/>
                      <a:pt x="1201" y="13487"/>
                    </a:cubicBezTo>
                    <a:cubicBezTo>
                      <a:pt x="1219" y="13516"/>
                      <a:pt x="1237" y="13542"/>
                      <a:pt x="1255" y="13562"/>
                    </a:cubicBezTo>
                    <a:cubicBezTo>
                      <a:pt x="1249" y="13600"/>
                      <a:pt x="1242" y="13636"/>
                      <a:pt x="1235" y="13670"/>
                    </a:cubicBezTo>
                    <a:cubicBezTo>
                      <a:pt x="1206" y="13803"/>
                      <a:pt x="1169" y="13904"/>
                      <a:pt x="1124" y="13971"/>
                    </a:cubicBezTo>
                    <a:lnTo>
                      <a:pt x="1146" y="14332"/>
                    </a:lnTo>
                    <a:lnTo>
                      <a:pt x="1279" y="14183"/>
                    </a:lnTo>
                    <a:cubicBezTo>
                      <a:pt x="1287" y="14174"/>
                      <a:pt x="1294" y="14177"/>
                      <a:pt x="1300" y="14194"/>
                    </a:cubicBezTo>
                    <a:cubicBezTo>
                      <a:pt x="1307" y="14211"/>
                      <a:pt x="1311" y="14237"/>
                      <a:pt x="1313" y="14270"/>
                    </a:cubicBezTo>
                    <a:cubicBezTo>
                      <a:pt x="1315" y="14302"/>
                      <a:pt x="1314" y="14333"/>
                      <a:pt x="1311" y="14362"/>
                    </a:cubicBezTo>
                    <a:cubicBezTo>
                      <a:pt x="1307" y="14390"/>
                      <a:pt x="1301" y="14408"/>
                      <a:pt x="1293" y="14417"/>
                    </a:cubicBezTo>
                    <a:lnTo>
                      <a:pt x="973" y="14771"/>
                    </a:lnTo>
                    <a:cubicBezTo>
                      <a:pt x="965" y="14779"/>
                      <a:pt x="958" y="14776"/>
                      <a:pt x="952" y="14759"/>
                    </a:cubicBezTo>
                    <a:cubicBezTo>
                      <a:pt x="945" y="14742"/>
                      <a:pt x="941" y="14718"/>
                      <a:pt x="939" y="14686"/>
                    </a:cubicBezTo>
                    <a:cubicBezTo>
                      <a:pt x="937" y="14653"/>
                      <a:pt x="938" y="14622"/>
                      <a:pt x="942" y="14594"/>
                    </a:cubicBezTo>
                    <a:cubicBezTo>
                      <a:pt x="946" y="14565"/>
                      <a:pt x="951" y="14547"/>
                      <a:pt x="959" y="14539"/>
                    </a:cubicBezTo>
                    <a:lnTo>
                      <a:pt x="1092" y="14389"/>
                    </a:lnTo>
                    <a:lnTo>
                      <a:pt x="1071" y="14031"/>
                    </a:lnTo>
                    <a:cubicBezTo>
                      <a:pt x="1024" y="14065"/>
                      <a:pt x="981" y="14055"/>
                      <a:pt x="941" y="13999"/>
                    </a:cubicBezTo>
                    <a:cubicBezTo>
                      <a:pt x="900" y="13943"/>
                      <a:pt x="866" y="13847"/>
                      <a:pt x="838" y="13712"/>
                    </a:cubicBezTo>
                    <a:cubicBezTo>
                      <a:pt x="809" y="13577"/>
                      <a:pt x="788" y="13408"/>
                      <a:pt x="776" y="13206"/>
                    </a:cubicBezTo>
                    <a:lnTo>
                      <a:pt x="758" y="12894"/>
                    </a:lnTo>
                    <a:cubicBezTo>
                      <a:pt x="756" y="12862"/>
                      <a:pt x="756" y="12831"/>
                      <a:pt x="760" y="12802"/>
                    </a:cubicBezTo>
                    <a:cubicBezTo>
                      <a:pt x="764" y="12774"/>
                      <a:pt x="770" y="12755"/>
                      <a:pt x="777" y="12747"/>
                    </a:cubicBezTo>
                    <a:cubicBezTo>
                      <a:pt x="779" y="12745"/>
                      <a:pt x="781" y="12743"/>
                      <a:pt x="783" y="12742"/>
                    </a:cubicBezTo>
                    <a:close/>
                    <a:moveTo>
                      <a:pt x="2563" y="12761"/>
                    </a:moveTo>
                    <a:cubicBezTo>
                      <a:pt x="2564" y="12760"/>
                      <a:pt x="2566" y="12760"/>
                      <a:pt x="2567" y="12761"/>
                    </a:cubicBezTo>
                    <a:cubicBezTo>
                      <a:pt x="2573" y="12765"/>
                      <a:pt x="2578" y="12777"/>
                      <a:pt x="2581" y="12798"/>
                    </a:cubicBezTo>
                    <a:cubicBezTo>
                      <a:pt x="2584" y="12818"/>
                      <a:pt x="2585" y="12843"/>
                      <a:pt x="2584" y="12871"/>
                    </a:cubicBezTo>
                    <a:lnTo>
                      <a:pt x="2556" y="13581"/>
                    </a:lnTo>
                    <a:cubicBezTo>
                      <a:pt x="2554" y="13609"/>
                      <a:pt x="2551" y="13630"/>
                      <a:pt x="2547" y="13645"/>
                    </a:cubicBezTo>
                    <a:cubicBezTo>
                      <a:pt x="2543" y="13660"/>
                      <a:pt x="2537" y="13666"/>
                      <a:pt x="2531" y="13661"/>
                    </a:cubicBezTo>
                    <a:cubicBezTo>
                      <a:pt x="2528" y="13659"/>
                      <a:pt x="2526" y="13651"/>
                      <a:pt x="2523" y="13643"/>
                    </a:cubicBezTo>
                    <a:cubicBezTo>
                      <a:pt x="2520" y="13635"/>
                      <a:pt x="2517" y="13625"/>
                      <a:pt x="2515" y="13613"/>
                    </a:cubicBezTo>
                    <a:lnTo>
                      <a:pt x="2466" y="13356"/>
                    </a:lnTo>
                    <a:lnTo>
                      <a:pt x="2482" y="12951"/>
                    </a:lnTo>
                    <a:lnTo>
                      <a:pt x="2548" y="12779"/>
                    </a:lnTo>
                    <a:cubicBezTo>
                      <a:pt x="2551" y="12771"/>
                      <a:pt x="2555" y="12767"/>
                      <a:pt x="2558" y="12763"/>
                    </a:cubicBezTo>
                    <a:cubicBezTo>
                      <a:pt x="2560" y="12761"/>
                      <a:pt x="2561" y="12761"/>
                      <a:pt x="2563" y="12761"/>
                    </a:cubicBezTo>
                    <a:close/>
                    <a:moveTo>
                      <a:pt x="1016" y="12968"/>
                    </a:moveTo>
                    <a:cubicBezTo>
                      <a:pt x="1037" y="13060"/>
                      <a:pt x="1060" y="13141"/>
                      <a:pt x="1085" y="13216"/>
                    </a:cubicBezTo>
                    <a:cubicBezTo>
                      <a:pt x="1060" y="13141"/>
                      <a:pt x="1037" y="13060"/>
                      <a:pt x="1016" y="12968"/>
                    </a:cubicBezTo>
                    <a:close/>
                    <a:moveTo>
                      <a:pt x="1903" y="13002"/>
                    </a:moveTo>
                    <a:cubicBezTo>
                      <a:pt x="1909" y="13002"/>
                      <a:pt x="1913" y="13004"/>
                      <a:pt x="1917" y="13009"/>
                    </a:cubicBezTo>
                    <a:cubicBezTo>
                      <a:pt x="1925" y="13018"/>
                      <a:pt x="1933" y="13035"/>
                      <a:pt x="1940" y="13059"/>
                    </a:cubicBezTo>
                    <a:lnTo>
                      <a:pt x="1964" y="13140"/>
                    </a:lnTo>
                    <a:cubicBezTo>
                      <a:pt x="1969" y="13154"/>
                      <a:pt x="1973" y="13164"/>
                      <a:pt x="1977" y="13172"/>
                    </a:cubicBezTo>
                    <a:cubicBezTo>
                      <a:pt x="1980" y="13180"/>
                      <a:pt x="1984" y="13185"/>
                      <a:pt x="1988" y="13186"/>
                    </a:cubicBezTo>
                    <a:cubicBezTo>
                      <a:pt x="1992" y="13187"/>
                      <a:pt x="1997" y="13184"/>
                      <a:pt x="2004" y="13179"/>
                    </a:cubicBezTo>
                    <a:lnTo>
                      <a:pt x="2075" y="13121"/>
                    </a:lnTo>
                    <a:cubicBezTo>
                      <a:pt x="2100" y="13100"/>
                      <a:pt x="2121" y="13112"/>
                      <a:pt x="2136" y="13156"/>
                    </a:cubicBezTo>
                    <a:cubicBezTo>
                      <a:pt x="2151" y="13200"/>
                      <a:pt x="2162" y="13276"/>
                      <a:pt x="2166" y="13386"/>
                    </a:cubicBezTo>
                    <a:lnTo>
                      <a:pt x="2216" y="14500"/>
                    </a:lnTo>
                    <a:cubicBezTo>
                      <a:pt x="2221" y="14610"/>
                      <a:pt x="2217" y="14696"/>
                      <a:pt x="2207" y="14762"/>
                    </a:cubicBezTo>
                    <a:cubicBezTo>
                      <a:pt x="2196" y="14827"/>
                      <a:pt x="2178" y="14871"/>
                      <a:pt x="2152" y="14892"/>
                    </a:cubicBezTo>
                    <a:lnTo>
                      <a:pt x="1701" y="15262"/>
                    </a:lnTo>
                    <a:cubicBezTo>
                      <a:pt x="1676" y="15284"/>
                      <a:pt x="1655" y="15272"/>
                      <a:pt x="1640" y="15228"/>
                    </a:cubicBezTo>
                    <a:cubicBezTo>
                      <a:pt x="1625" y="15184"/>
                      <a:pt x="1615" y="15106"/>
                      <a:pt x="1610" y="14996"/>
                    </a:cubicBezTo>
                    <a:lnTo>
                      <a:pt x="1561" y="13884"/>
                    </a:lnTo>
                    <a:cubicBezTo>
                      <a:pt x="1556" y="13775"/>
                      <a:pt x="1558" y="13688"/>
                      <a:pt x="1569" y="13622"/>
                    </a:cubicBezTo>
                    <a:cubicBezTo>
                      <a:pt x="1579" y="13557"/>
                      <a:pt x="1597" y="13512"/>
                      <a:pt x="1623" y="13491"/>
                    </a:cubicBezTo>
                    <a:lnTo>
                      <a:pt x="1692" y="13436"/>
                    </a:lnTo>
                    <a:cubicBezTo>
                      <a:pt x="1702" y="13428"/>
                      <a:pt x="1708" y="13416"/>
                      <a:pt x="1713" y="13402"/>
                    </a:cubicBezTo>
                    <a:cubicBezTo>
                      <a:pt x="1717" y="13388"/>
                      <a:pt x="1721" y="13366"/>
                      <a:pt x="1725" y="13335"/>
                    </a:cubicBezTo>
                    <a:lnTo>
                      <a:pt x="1741" y="13222"/>
                    </a:lnTo>
                    <a:cubicBezTo>
                      <a:pt x="1746" y="13188"/>
                      <a:pt x="1752" y="13161"/>
                      <a:pt x="1758" y="13140"/>
                    </a:cubicBezTo>
                    <a:cubicBezTo>
                      <a:pt x="1765" y="13118"/>
                      <a:pt x="1775" y="13102"/>
                      <a:pt x="1787" y="13092"/>
                    </a:cubicBezTo>
                    <a:lnTo>
                      <a:pt x="1886" y="13011"/>
                    </a:lnTo>
                    <a:cubicBezTo>
                      <a:pt x="1892" y="13006"/>
                      <a:pt x="1898" y="13002"/>
                      <a:pt x="1903" y="13002"/>
                    </a:cubicBezTo>
                    <a:close/>
                    <a:moveTo>
                      <a:pt x="109" y="13301"/>
                    </a:moveTo>
                    <a:cubicBezTo>
                      <a:pt x="118" y="13303"/>
                      <a:pt x="129" y="13314"/>
                      <a:pt x="139" y="13328"/>
                    </a:cubicBezTo>
                    <a:lnTo>
                      <a:pt x="598" y="13955"/>
                    </a:lnTo>
                    <a:cubicBezTo>
                      <a:pt x="619" y="13984"/>
                      <a:pt x="634" y="14029"/>
                      <a:pt x="645" y="14086"/>
                    </a:cubicBezTo>
                    <a:lnTo>
                      <a:pt x="317" y="14706"/>
                    </a:lnTo>
                    <a:cubicBezTo>
                      <a:pt x="307" y="14726"/>
                      <a:pt x="297" y="14732"/>
                      <a:pt x="288" y="14720"/>
                    </a:cubicBezTo>
                    <a:cubicBezTo>
                      <a:pt x="280" y="14709"/>
                      <a:pt x="273" y="14681"/>
                      <a:pt x="267" y="14640"/>
                    </a:cubicBezTo>
                    <a:lnTo>
                      <a:pt x="83" y="13312"/>
                    </a:lnTo>
                    <a:cubicBezTo>
                      <a:pt x="91" y="13302"/>
                      <a:pt x="99" y="13298"/>
                      <a:pt x="109" y="13301"/>
                    </a:cubicBezTo>
                    <a:close/>
                    <a:moveTo>
                      <a:pt x="2053" y="13503"/>
                    </a:moveTo>
                    <a:cubicBezTo>
                      <a:pt x="2051" y="13503"/>
                      <a:pt x="2050" y="13503"/>
                      <a:pt x="2047" y="13505"/>
                    </a:cubicBezTo>
                    <a:cubicBezTo>
                      <a:pt x="2039" y="13512"/>
                      <a:pt x="2032" y="13532"/>
                      <a:pt x="2027" y="13565"/>
                    </a:cubicBezTo>
                    <a:cubicBezTo>
                      <a:pt x="2022" y="13597"/>
                      <a:pt x="2020" y="13632"/>
                      <a:pt x="2021" y="13668"/>
                    </a:cubicBezTo>
                    <a:cubicBezTo>
                      <a:pt x="2023" y="13706"/>
                      <a:pt x="2028" y="13734"/>
                      <a:pt x="2035" y="13755"/>
                    </a:cubicBezTo>
                    <a:cubicBezTo>
                      <a:pt x="2043" y="13777"/>
                      <a:pt x="2051" y="13784"/>
                      <a:pt x="2060" y="13776"/>
                    </a:cubicBezTo>
                    <a:cubicBezTo>
                      <a:pt x="2068" y="13769"/>
                      <a:pt x="2074" y="13750"/>
                      <a:pt x="2079" y="13719"/>
                    </a:cubicBezTo>
                    <a:cubicBezTo>
                      <a:pt x="2085" y="13687"/>
                      <a:pt x="2086" y="13654"/>
                      <a:pt x="2085" y="13615"/>
                    </a:cubicBezTo>
                    <a:cubicBezTo>
                      <a:pt x="2083" y="13579"/>
                      <a:pt x="2079" y="13550"/>
                      <a:pt x="2071" y="13528"/>
                    </a:cubicBezTo>
                    <a:cubicBezTo>
                      <a:pt x="2066" y="13511"/>
                      <a:pt x="2059" y="13503"/>
                      <a:pt x="2053" y="13503"/>
                    </a:cubicBezTo>
                    <a:close/>
                    <a:moveTo>
                      <a:pt x="1881" y="13592"/>
                    </a:moveTo>
                    <a:cubicBezTo>
                      <a:pt x="1874" y="13594"/>
                      <a:pt x="1868" y="13596"/>
                      <a:pt x="1862" y="13602"/>
                    </a:cubicBezTo>
                    <a:cubicBezTo>
                      <a:pt x="1843" y="13617"/>
                      <a:pt x="1826" y="13646"/>
                      <a:pt x="1811" y="13689"/>
                    </a:cubicBezTo>
                    <a:cubicBezTo>
                      <a:pt x="1796" y="13732"/>
                      <a:pt x="1784" y="13786"/>
                      <a:pt x="1774" y="13850"/>
                    </a:cubicBezTo>
                    <a:cubicBezTo>
                      <a:pt x="1764" y="13913"/>
                      <a:pt x="1757" y="13983"/>
                      <a:pt x="1753" y="14059"/>
                    </a:cubicBezTo>
                    <a:cubicBezTo>
                      <a:pt x="1749" y="14135"/>
                      <a:pt x="1749" y="14212"/>
                      <a:pt x="1753" y="14293"/>
                    </a:cubicBezTo>
                    <a:cubicBezTo>
                      <a:pt x="1756" y="14374"/>
                      <a:pt x="1763" y="14449"/>
                      <a:pt x="1773" y="14513"/>
                    </a:cubicBezTo>
                    <a:cubicBezTo>
                      <a:pt x="1783" y="14578"/>
                      <a:pt x="1796" y="14631"/>
                      <a:pt x="1811" y="14674"/>
                    </a:cubicBezTo>
                    <a:cubicBezTo>
                      <a:pt x="1825" y="14717"/>
                      <a:pt x="1841" y="14745"/>
                      <a:pt x="1859" y="14762"/>
                    </a:cubicBezTo>
                    <a:cubicBezTo>
                      <a:pt x="1876" y="14778"/>
                      <a:pt x="1894" y="14779"/>
                      <a:pt x="1913" y="14764"/>
                    </a:cubicBezTo>
                    <a:cubicBezTo>
                      <a:pt x="1932" y="14749"/>
                      <a:pt x="1949" y="14720"/>
                      <a:pt x="1964" y="14677"/>
                    </a:cubicBezTo>
                    <a:cubicBezTo>
                      <a:pt x="1979" y="14633"/>
                      <a:pt x="1991" y="14579"/>
                      <a:pt x="2001" y="14516"/>
                    </a:cubicBezTo>
                    <a:cubicBezTo>
                      <a:pt x="2011" y="14452"/>
                      <a:pt x="2018" y="14385"/>
                      <a:pt x="2022" y="14309"/>
                    </a:cubicBezTo>
                    <a:cubicBezTo>
                      <a:pt x="2026" y="14233"/>
                      <a:pt x="2026" y="14154"/>
                      <a:pt x="2022" y="14072"/>
                    </a:cubicBezTo>
                    <a:cubicBezTo>
                      <a:pt x="2018" y="13965"/>
                      <a:pt x="2007" y="13870"/>
                      <a:pt x="1991" y="13792"/>
                    </a:cubicBezTo>
                    <a:cubicBezTo>
                      <a:pt x="1976" y="13714"/>
                      <a:pt x="1956" y="13659"/>
                      <a:pt x="1933" y="13624"/>
                    </a:cubicBezTo>
                    <a:cubicBezTo>
                      <a:pt x="1921" y="13605"/>
                      <a:pt x="1907" y="13594"/>
                      <a:pt x="1894" y="13592"/>
                    </a:cubicBezTo>
                    <a:cubicBezTo>
                      <a:pt x="1889" y="13592"/>
                      <a:pt x="1885" y="13591"/>
                      <a:pt x="1881" y="13592"/>
                    </a:cubicBezTo>
                    <a:close/>
                    <a:moveTo>
                      <a:pt x="1882" y="13755"/>
                    </a:moveTo>
                    <a:cubicBezTo>
                      <a:pt x="1885" y="13755"/>
                      <a:pt x="1889" y="13755"/>
                      <a:pt x="1892" y="13755"/>
                    </a:cubicBezTo>
                    <a:cubicBezTo>
                      <a:pt x="1902" y="13757"/>
                      <a:pt x="1911" y="13764"/>
                      <a:pt x="1921" y="13778"/>
                    </a:cubicBezTo>
                    <a:cubicBezTo>
                      <a:pt x="1937" y="13804"/>
                      <a:pt x="1951" y="13846"/>
                      <a:pt x="1963" y="13902"/>
                    </a:cubicBezTo>
                    <a:cubicBezTo>
                      <a:pt x="1974" y="13959"/>
                      <a:pt x="1982" y="14025"/>
                      <a:pt x="1985" y="14102"/>
                    </a:cubicBezTo>
                    <a:cubicBezTo>
                      <a:pt x="1989" y="14180"/>
                      <a:pt x="1987" y="14254"/>
                      <a:pt x="1981" y="14325"/>
                    </a:cubicBezTo>
                    <a:cubicBezTo>
                      <a:pt x="1975" y="14396"/>
                      <a:pt x="1966" y="14457"/>
                      <a:pt x="1953" y="14507"/>
                    </a:cubicBezTo>
                    <a:cubicBezTo>
                      <a:pt x="1939" y="14556"/>
                      <a:pt x="1924" y="14588"/>
                      <a:pt x="1906" y="14603"/>
                    </a:cubicBezTo>
                    <a:cubicBezTo>
                      <a:pt x="1888" y="14618"/>
                      <a:pt x="1871" y="14612"/>
                      <a:pt x="1855" y="14587"/>
                    </a:cubicBezTo>
                    <a:cubicBezTo>
                      <a:pt x="1839" y="14561"/>
                      <a:pt x="1824" y="14521"/>
                      <a:pt x="1813" y="14465"/>
                    </a:cubicBezTo>
                    <a:cubicBezTo>
                      <a:pt x="1801" y="14409"/>
                      <a:pt x="1793" y="14341"/>
                      <a:pt x="1790" y="14263"/>
                    </a:cubicBezTo>
                    <a:cubicBezTo>
                      <a:pt x="1786" y="14186"/>
                      <a:pt x="1788" y="14111"/>
                      <a:pt x="1794" y="14040"/>
                    </a:cubicBezTo>
                    <a:cubicBezTo>
                      <a:pt x="1800" y="13970"/>
                      <a:pt x="1809" y="13909"/>
                      <a:pt x="1822" y="13859"/>
                    </a:cubicBezTo>
                    <a:cubicBezTo>
                      <a:pt x="1835" y="13809"/>
                      <a:pt x="1851" y="13777"/>
                      <a:pt x="1869" y="13762"/>
                    </a:cubicBezTo>
                    <a:cubicBezTo>
                      <a:pt x="1873" y="13759"/>
                      <a:pt x="1878" y="13757"/>
                      <a:pt x="1882" y="13755"/>
                    </a:cubicBezTo>
                    <a:close/>
                    <a:moveTo>
                      <a:pt x="658" y="14247"/>
                    </a:moveTo>
                    <a:cubicBezTo>
                      <a:pt x="659" y="14260"/>
                      <a:pt x="659" y="14280"/>
                      <a:pt x="658" y="14309"/>
                    </a:cubicBezTo>
                    <a:cubicBezTo>
                      <a:pt x="657" y="14338"/>
                      <a:pt x="656" y="14372"/>
                      <a:pt x="653" y="14410"/>
                    </a:cubicBezTo>
                    <a:lnTo>
                      <a:pt x="563" y="15632"/>
                    </a:lnTo>
                    <a:cubicBezTo>
                      <a:pt x="560" y="15668"/>
                      <a:pt x="557" y="15699"/>
                      <a:pt x="554" y="15724"/>
                    </a:cubicBezTo>
                    <a:cubicBezTo>
                      <a:pt x="551" y="15749"/>
                      <a:pt x="547" y="15770"/>
                      <a:pt x="544" y="15788"/>
                    </a:cubicBezTo>
                    <a:lnTo>
                      <a:pt x="414" y="14709"/>
                    </a:lnTo>
                    <a:lnTo>
                      <a:pt x="658" y="14247"/>
                    </a:lnTo>
                    <a:close/>
                    <a:moveTo>
                      <a:pt x="774" y="14959"/>
                    </a:moveTo>
                    <a:cubicBezTo>
                      <a:pt x="790" y="14959"/>
                      <a:pt x="805" y="14966"/>
                      <a:pt x="818" y="14980"/>
                    </a:cubicBezTo>
                    <a:cubicBezTo>
                      <a:pt x="831" y="14994"/>
                      <a:pt x="844" y="15019"/>
                      <a:pt x="857" y="15053"/>
                    </a:cubicBezTo>
                    <a:cubicBezTo>
                      <a:pt x="859" y="15059"/>
                      <a:pt x="861" y="15066"/>
                      <a:pt x="862" y="15074"/>
                    </a:cubicBezTo>
                    <a:cubicBezTo>
                      <a:pt x="863" y="15082"/>
                      <a:pt x="863" y="15091"/>
                      <a:pt x="862" y="15104"/>
                    </a:cubicBezTo>
                    <a:cubicBezTo>
                      <a:pt x="860" y="15116"/>
                      <a:pt x="858" y="15124"/>
                      <a:pt x="855" y="15124"/>
                    </a:cubicBezTo>
                    <a:cubicBezTo>
                      <a:pt x="852" y="15125"/>
                      <a:pt x="850" y="15120"/>
                      <a:pt x="847" y="15113"/>
                    </a:cubicBezTo>
                    <a:cubicBezTo>
                      <a:pt x="837" y="15089"/>
                      <a:pt x="826" y="15071"/>
                      <a:pt x="814" y="15058"/>
                    </a:cubicBezTo>
                    <a:cubicBezTo>
                      <a:pt x="802" y="15045"/>
                      <a:pt x="789" y="15039"/>
                      <a:pt x="774" y="15039"/>
                    </a:cubicBezTo>
                    <a:cubicBezTo>
                      <a:pt x="753" y="15039"/>
                      <a:pt x="732" y="15057"/>
                      <a:pt x="711" y="15092"/>
                    </a:cubicBezTo>
                    <a:cubicBezTo>
                      <a:pt x="691" y="15128"/>
                      <a:pt x="673" y="15182"/>
                      <a:pt x="656" y="15253"/>
                    </a:cubicBezTo>
                    <a:cubicBezTo>
                      <a:pt x="640" y="15325"/>
                      <a:pt x="627" y="15414"/>
                      <a:pt x="618" y="15522"/>
                    </a:cubicBezTo>
                    <a:cubicBezTo>
                      <a:pt x="617" y="15536"/>
                      <a:pt x="615" y="15545"/>
                      <a:pt x="613" y="15549"/>
                    </a:cubicBezTo>
                    <a:cubicBezTo>
                      <a:pt x="610" y="15554"/>
                      <a:pt x="608" y="15556"/>
                      <a:pt x="605" y="15552"/>
                    </a:cubicBezTo>
                    <a:cubicBezTo>
                      <a:pt x="603" y="15548"/>
                      <a:pt x="601" y="15538"/>
                      <a:pt x="600" y="15526"/>
                    </a:cubicBezTo>
                    <a:cubicBezTo>
                      <a:pt x="599" y="15515"/>
                      <a:pt x="599" y="15501"/>
                      <a:pt x="600" y="15483"/>
                    </a:cubicBezTo>
                    <a:cubicBezTo>
                      <a:pt x="608" y="15395"/>
                      <a:pt x="618" y="15319"/>
                      <a:pt x="630" y="15253"/>
                    </a:cubicBezTo>
                    <a:cubicBezTo>
                      <a:pt x="642" y="15188"/>
                      <a:pt x="656" y="15134"/>
                      <a:pt x="671" y="15090"/>
                    </a:cubicBezTo>
                    <a:cubicBezTo>
                      <a:pt x="686" y="15046"/>
                      <a:pt x="702" y="15013"/>
                      <a:pt x="720" y="14991"/>
                    </a:cubicBezTo>
                    <a:cubicBezTo>
                      <a:pt x="737" y="14970"/>
                      <a:pt x="755" y="14959"/>
                      <a:pt x="774" y="14959"/>
                    </a:cubicBezTo>
                    <a:close/>
                    <a:moveTo>
                      <a:pt x="2067" y="15046"/>
                    </a:moveTo>
                    <a:cubicBezTo>
                      <a:pt x="2069" y="15046"/>
                      <a:pt x="2072" y="15045"/>
                      <a:pt x="2075" y="15046"/>
                    </a:cubicBezTo>
                    <a:cubicBezTo>
                      <a:pt x="2079" y="15048"/>
                      <a:pt x="2083" y="15051"/>
                      <a:pt x="2087" y="15056"/>
                    </a:cubicBezTo>
                    <a:lnTo>
                      <a:pt x="2374" y="15338"/>
                    </a:lnTo>
                    <a:cubicBezTo>
                      <a:pt x="2392" y="15356"/>
                      <a:pt x="2404" y="15387"/>
                      <a:pt x="2411" y="15435"/>
                    </a:cubicBezTo>
                    <a:cubicBezTo>
                      <a:pt x="2417" y="15482"/>
                      <a:pt x="2419" y="15543"/>
                      <a:pt x="2415" y="15618"/>
                    </a:cubicBezTo>
                    <a:lnTo>
                      <a:pt x="2410" y="15715"/>
                    </a:lnTo>
                    <a:cubicBezTo>
                      <a:pt x="2406" y="15701"/>
                      <a:pt x="2401" y="15688"/>
                      <a:pt x="2396" y="15680"/>
                    </a:cubicBezTo>
                    <a:cubicBezTo>
                      <a:pt x="2391" y="15673"/>
                      <a:pt x="2386" y="15668"/>
                      <a:pt x="2381" y="15664"/>
                    </a:cubicBezTo>
                    <a:lnTo>
                      <a:pt x="2385" y="15598"/>
                    </a:lnTo>
                    <a:cubicBezTo>
                      <a:pt x="2387" y="15562"/>
                      <a:pt x="2386" y="15533"/>
                      <a:pt x="2383" y="15510"/>
                    </a:cubicBezTo>
                    <a:cubicBezTo>
                      <a:pt x="2379" y="15488"/>
                      <a:pt x="2374" y="15475"/>
                      <a:pt x="2366" y="15467"/>
                    </a:cubicBezTo>
                    <a:lnTo>
                      <a:pt x="2082" y="15187"/>
                    </a:lnTo>
                    <a:cubicBezTo>
                      <a:pt x="2074" y="15179"/>
                      <a:pt x="2068" y="15180"/>
                      <a:pt x="2062" y="15193"/>
                    </a:cubicBezTo>
                    <a:cubicBezTo>
                      <a:pt x="2057" y="15207"/>
                      <a:pt x="2054" y="15233"/>
                      <a:pt x="2052" y="15269"/>
                    </a:cubicBezTo>
                    <a:lnTo>
                      <a:pt x="2006" y="16124"/>
                    </a:lnTo>
                    <a:cubicBezTo>
                      <a:pt x="2004" y="16159"/>
                      <a:pt x="2005" y="16189"/>
                      <a:pt x="2009" y="16211"/>
                    </a:cubicBezTo>
                    <a:cubicBezTo>
                      <a:pt x="2012" y="16233"/>
                      <a:pt x="2017" y="16249"/>
                      <a:pt x="2025" y="16257"/>
                    </a:cubicBezTo>
                    <a:lnTo>
                      <a:pt x="2179" y="16406"/>
                    </a:lnTo>
                    <a:lnTo>
                      <a:pt x="2041" y="16406"/>
                    </a:lnTo>
                    <a:lnTo>
                      <a:pt x="2017" y="16386"/>
                    </a:lnTo>
                    <a:cubicBezTo>
                      <a:pt x="1999" y="16368"/>
                      <a:pt x="1987" y="16334"/>
                      <a:pt x="1980" y="16287"/>
                    </a:cubicBezTo>
                    <a:cubicBezTo>
                      <a:pt x="1973" y="16240"/>
                      <a:pt x="1971" y="16178"/>
                      <a:pt x="1975" y="16103"/>
                    </a:cubicBezTo>
                    <a:lnTo>
                      <a:pt x="2022" y="15232"/>
                    </a:lnTo>
                    <a:cubicBezTo>
                      <a:pt x="2026" y="15157"/>
                      <a:pt x="2034" y="15103"/>
                      <a:pt x="2045" y="15074"/>
                    </a:cubicBezTo>
                    <a:cubicBezTo>
                      <a:pt x="2051" y="15057"/>
                      <a:pt x="2058" y="15048"/>
                      <a:pt x="2067" y="15046"/>
                    </a:cubicBezTo>
                    <a:close/>
                    <a:moveTo>
                      <a:pt x="1026" y="15115"/>
                    </a:moveTo>
                    <a:cubicBezTo>
                      <a:pt x="1021" y="15115"/>
                      <a:pt x="1018" y="15119"/>
                      <a:pt x="1015" y="15131"/>
                    </a:cubicBezTo>
                    <a:cubicBezTo>
                      <a:pt x="1012" y="15144"/>
                      <a:pt x="1010" y="15162"/>
                      <a:pt x="1010" y="15184"/>
                    </a:cubicBezTo>
                    <a:lnTo>
                      <a:pt x="1010" y="16335"/>
                    </a:lnTo>
                    <a:cubicBezTo>
                      <a:pt x="1010" y="16356"/>
                      <a:pt x="1012" y="16373"/>
                      <a:pt x="1015" y="16386"/>
                    </a:cubicBezTo>
                    <a:cubicBezTo>
                      <a:pt x="1018" y="16398"/>
                      <a:pt x="1021" y="16404"/>
                      <a:pt x="1026" y="16404"/>
                    </a:cubicBezTo>
                    <a:lnTo>
                      <a:pt x="1279" y="16404"/>
                    </a:lnTo>
                    <a:cubicBezTo>
                      <a:pt x="1279" y="16403"/>
                      <a:pt x="1279" y="16402"/>
                      <a:pt x="1279" y="16402"/>
                    </a:cubicBezTo>
                    <a:lnTo>
                      <a:pt x="1279" y="15667"/>
                    </a:lnTo>
                    <a:cubicBezTo>
                      <a:pt x="1279" y="15582"/>
                      <a:pt x="1283" y="15519"/>
                      <a:pt x="1293" y="15478"/>
                    </a:cubicBezTo>
                    <a:cubicBezTo>
                      <a:pt x="1303" y="15438"/>
                      <a:pt x="1317" y="15419"/>
                      <a:pt x="1336" y="15419"/>
                    </a:cubicBezTo>
                    <a:lnTo>
                      <a:pt x="1472" y="15419"/>
                    </a:lnTo>
                    <a:lnTo>
                      <a:pt x="1472" y="15184"/>
                    </a:lnTo>
                    <a:cubicBezTo>
                      <a:pt x="1472" y="15162"/>
                      <a:pt x="1470" y="15144"/>
                      <a:pt x="1467" y="15131"/>
                    </a:cubicBezTo>
                    <a:cubicBezTo>
                      <a:pt x="1464" y="15119"/>
                      <a:pt x="1461" y="15115"/>
                      <a:pt x="1456" y="15115"/>
                    </a:cubicBezTo>
                    <a:lnTo>
                      <a:pt x="1026" y="15115"/>
                    </a:lnTo>
                    <a:close/>
                    <a:moveTo>
                      <a:pt x="884" y="15136"/>
                    </a:moveTo>
                    <a:cubicBezTo>
                      <a:pt x="887" y="15134"/>
                      <a:pt x="889" y="15138"/>
                      <a:pt x="891" y="15147"/>
                    </a:cubicBezTo>
                    <a:cubicBezTo>
                      <a:pt x="904" y="15196"/>
                      <a:pt x="915" y="15249"/>
                      <a:pt x="925" y="15308"/>
                    </a:cubicBezTo>
                    <a:cubicBezTo>
                      <a:pt x="934" y="15367"/>
                      <a:pt x="942" y="15433"/>
                      <a:pt x="947" y="15508"/>
                    </a:cubicBezTo>
                    <a:cubicBezTo>
                      <a:pt x="953" y="15583"/>
                      <a:pt x="957" y="15670"/>
                      <a:pt x="960" y="15768"/>
                    </a:cubicBezTo>
                    <a:cubicBezTo>
                      <a:pt x="960" y="15780"/>
                      <a:pt x="959" y="15791"/>
                      <a:pt x="958" y="15800"/>
                    </a:cubicBezTo>
                    <a:cubicBezTo>
                      <a:pt x="956" y="15808"/>
                      <a:pt x="954" y="15811"/>
                      <a:pt x="951" y="15811"/>
                    </a:cubicBezTo>
                    <a:cubicBezTo>
                      <a:pt x="949" y="15811"/>
                      <a:pt x="946" y="15808"/>
                      <a:pt x="945" y="15800"/>
                    </a:cubicBezTo>
                    <a:cubicBezTo>
                      <a:pt x="943" y="15792"/>
                      <a:pt x="942" y="15782"/>
                      <a:pt x="942" y="15770"/>
                    </a:cubicBezTo>
                    <a:cubicBezTo>
                      <a:pt x="939" y="15640"/>
                      <a:pt x="932" y="15529"/>
                      <a:pt x="921" y="15439"/>
                    </a:cubicBezTo>
                    <a:cubicBezTo>
                      <a:pt x="910" y="15350"/>
                      <a:pt x="896" y="15271"/>
                      <a:pt x="880" y="15205"/>
                    </a:cubicBezTo>
                    <a:cubicBezTo>
                      <a:pt x="877" y="15195"/>
                      <a:pt x="876" y="15186"/>
                      <a:pt x="876" y="15175"/>
                    </a:cubicBezTo>
                    <a:cubicBezTo>
                      <a:pt x="876" y="15164"/>
                      <a:pt x="877" y="15155"/>
                      <a:pt x="878" y="15147"/>
                    </a:cubicBezTo>
                    <a:cubicBezTo>
                      <a:pt x="880" y="15140"/>
                      <a:pt x="881" y="15137"/>
                      <a:pt x="884" y="15136"/>
                    </a:cubicBezTo>
                    <a:close/>
                    <a:moveTo>
                      <a:pt x="2083" y="15297"/>
                    </a:moveTo>
                    <a:cubicBezTo>
                      <a:pt x="2085" y="15296"/>
                      <a:pt x="2087" y="15297"/>
                      <a:pt x="2089" y="15299"/>
                    </a:cubicBezTo>
                    <a:lnTo>
                      <a:pt x="2348" y="15554"/>
                    </a:lnTo>
                    <a:cubicBezTo>
                      <a:pt x="2357" y="15563"/>
                      <a:pt x="2360" y="15589"/>
                      <a:pt x="2358" y="15630"/>
                    </a:cubicBezTo>
                    <a:lnTo>
                      <a:pt x="2357" y="15667"/>
                    </a:lnTo>
                    <a:cubicBezTo>
                      <a:pt x="2347" y="15672"/>
                      <a:pt x="2338" y="15685"/>
                      <a:pt x="2330" y="15708"/>
                    </a:cubicBezTo>
                    <a:cubicBezTo>
                      <a:pt x="2321" y="15730"/>
                      <a:pt x="2314" y="15760"/>
                      <a:pt x="2308" y="15795"/>
                    </a:cubicBezTo>
                    <a:cubicBezTo>
                      <a:pt x="2302" y="15831"/>
                      <a:pt x="2297" y="15872"/>
                      <a:pt x="2295" y="15917"/>
                    </a:cubicBezTo>
                    <a:cubicBezTo>
                      <a:pt x="2292" y="15968"/>
                      <a:pt x="2292" y="16018"/>
                      <a:pt x="2295" y="16066"/>
                    </a:cubicBezTo>
                    <a:cubicBezTo>
                      <a:pt x="2297" y="16115"/>
                      <a:pt x="2302" y="16156"/>
                      <a:pt x="2308" y="16193"/>
                    </a:cubicBezTo>
                    <a:cubicBezTo>
                      <a:pt x="2297" y="16196"/>
                      <a:pt x="2287" y="16204"/>
                      <a:pt x="2277" y="16218"/>
                    </a:cubicBezTo>
                    <a:cubicBezTo>
                      <a:pt x="2267" y="16232"/>
                      <a:pt x="2258" y="16250"/>
                      <a:pt x="2250" y="16273"/>
                    </a:cubicBezTo>
                    <a:cubicBezTo>
                      <a:pt x="2242" y="16296"/>
                      <a:pt x="2235" y="16321"/>
                      <a:pt x="2229" y="16351"/>
                    </a:cubicBezTo>
                    <a:lnTo>
                      <a:pt x="2043" y="16167"/>
                    </a:lnTo>
                    <a:cubicBezTo>
                      <a:pt x="2034" y="16158"/>
                      <a:pt x="2030" y="16134"/>
                      <a:pt x="2033" y="16094"/>
                    </a:cubicBezTo>
                    <a:lnTo>
                      <a:pt x="2072" y="15347"/>
                    </a:lnTo>
                    <a:cubicBezTo>
                      <a:pt x="2074" y="15317"/>
                      <a:pt x="2078" y="15299"/>
                      <a:pt x="2083" y="15297"/>
                    </a:cubicBezTo>
                    <a:close/>
                    <a:moveTo>
                      <a:pt x="774" y="15317"/>
                    </a:moveTo>
                    <a:cubicBezTo>
                      <a:pt x="782" y="15317"/>
                      <a:pt x="790" y="15322"/>
                      <a:pt x="798" y="15331"/>
                    </a:cubicBezTo>
                    <a:cubicBezTo>
                      <a:pt x="806" y="15341"/>
                      <a:pt x="813" y="15352"/>
                      <a:pt x="818" y="15366"/>
                    </a:cubicBezTo>
                    <a:cubicBezTo>
                      <a:pt x="821" y="15373"/>
                      <a:pt x="823" y="15382"/>
                      <a:pt x="824" y="15393"/>
                    </a:cubicBezTo>
                    <a:cubicBezTo>
                      <a:pt x="825" y="15404"/>
                      <a:pt x="824" y="15415"/>
                      <a:pt x="823" y="15425"/>
                    </a:cubicBezTo>
                    <a:cubicBezTo>
                      <a:pt x="822" y="15433"/>
                      <a:pt x="821" y="15439"/>
                      <a:pt x="818" y="15441"/>
                    </a:cubicBezTo>
                    <a:cubicBezTo>
                      <a:pt x="816" y="15444"/>
                      <a:pt x="814" y="15442"/>
                      <a:pt x="812" y="15437"/>
                    </a:cubicBezTo>
                    <a:cubicBezTo>
                      <a:pt x="807" y="15427"/>
                      <a:pt x="802" y="15420"/>
                      <a:pt x="799" y="15414"/>
                    </a:cubicBezTo>
                    <a:cubicBezTo>
                      <a:pt x="795" y="15408"/>
                      <a:pt x="792" y="15405"/>
                      <a:pt x="788" y="15402"/>
                    </a:cubicBezTo>
                    <a:cubicBezTo>
                      <a:pt x="784" y="15400"/>
                      <a:pt x="780" y="15398"/>
                      <a:pt x="774" y="15398"/>
                    </a:cubicBezTo>
                    <a:cubicBezTo>
                      <a:pt x="759" y="15398"/>
                      <a:pt x="747" y="15414"/>
                      <a:pt x="735" y="15444"/>
                    </a:cubicBezTo>
                    <a:cubicBezTo>
                      <a:pt x="723" y="15474"/>
                      <a:pt x="713" y="15514"/>
                      <a:pt x="706" y="15566"/>
                    </a:cubicBezTo>
                    <a:cubicBezTo>
                      <a:pt x="699" y="15617"/>
                      <a:pt x="696" y="15674"/>
                      <a:pt x="696" y="15738"/>
                    </a:cubicBezTo>
                    <a:cubicBezTo>
                      <a:pt x="696" y="15779"/>
                      <a:pt x="697" y="15817"/>
                      <a:pt x="700" y="15848"/>
                    </a:cubicBezTo>
                    <a:cubicBezTo>
                      <a:pt x="702" y="15880"/>
                      <a:pt x="704" y="15906"/>
                      <a:pt x="706" y="15931"/>
                    </a:cubicBezTo>
                    <a:cubicBezTo>
                      <a:pt x="707" y="15942"/>
                      <a:pt x="707" y="15952"/>
                      <a:pt x="706" y="15963"/>
                    </a:cubicBezTo>
                    <a:cubicBezTo>
                      <a:pt x="706" y="15973"/>
                      <a:pt x="704" y="15982"/>
                      <a:pt x="702" y="15986"/>
                    </a:cubicBezTo>
                    <a:cubicBezTo>
                      <a:pt x="699" y="15991"/>
                      <a:pt x="696" y="15991"/>
                      <a:pt x="694" y="15986"/>
                    </a:cubicBezTo>
                    <a:cubicBezTo>
                      <a:pt x="691" y="15981"/>
                      <a:pt x="690" y="15973"/>
                      <a:pt x="688" y="15961"/>
                    </a:cubicBezTo>
                    <a:cubicBezTo>
                      <a:pt x="685" y="15930"/>
                      <a:pt x="683" y="15896"/>
                      <a:pt x="680" y="15860"/>
                    </a:cubicBezTo>
                    <a:cubicBezTo>
                      <a:pt x="678" y="15823"/>
                      <a:pt x="677" y="15783"/>
                      <a:pt x="677" y="15738"/>
                    </a:cubicBezTo>
                    <a:cubicBezTo>
                      <a:pt x="677" y="15679"/>
                      <a:pt x="679" y="15623"/>
                      <a:pt x="684" y="15572"/>
                    </a:cubicBezTo>
                    <a:cubicBezTo>
                      <a:pt x="689" y="15522"/>
                      <a:pt x="696" y="15477"/>
                      <a:pt x="705" y="15439"/>
                    </a:cubicBezTo>
                    <a:cubicBezTo>
                      <a:pt x="714" y="15401"/>
                      <a:pt x="725" y="15371"/>
                      <a:pt x="736" y="15350"/>
                    </a:cubicBezTo>
                    <a:cubicBezTo>
                      <a:pt x="748" y="15328"/>
                      <a:pt x="761" y="15317"/>
                      <a:pt x="774" y="15317"/>
                    </a:cubicBezTo>
                    <a:close/>
                    <a:moveTo>
                      <a:pt x="844" y="15467"/>
                    </a:moveTo>
                    <a:cubicBezTo>
                      <a:pt x="845" y="15466"/>
                      <a:pt x="846" y="15467"/>
                      <a:pt x="847" y="15469"/>
                    </a:cubicBezTo>
                    <a:cubicBezTo>
                      <a:pt x="850" y="15472"/>
                      <a:pt x="852" y="15478"/>
                      <a:pt x="854" y="15490"/>
                    </a:cubicBezTo>
                    <a:cubicBezTo>
                      <a:pt x="859" y="15525"/>
                      <a:pt x="864" y="15563"/>
                      <a:pt x="867" y="15605"/>
                    </a:cubicBezTo>
                    <a:cubicBezTo>
                      <a:pt x="871" y="15646"/>
                      <a:pt x="874" y="15695"/>
                      <a:pt x="877" y="15749"/>
                    </a:cubicBezTo>
                    <a:cubicBezTo>
                      <a:pt x="879" y="15804"/>
                      <a:pt x="880" y="15868"/>
                      <a:pt x="880" y="15940"/>
                    </a:cubicBezTo>
                    <a:cubicBezTo>
                      <a:pt x="880" y="16039"/>
                      <a:pt x="877" y="16134"/>
                      <a:pt x="871" y="16222"/>
                    </a:cubicBezTo>
                    <a:cubicBezTo>
                      <a:pt x="865" y="16311"/>
                      <a:pt x="856" y="16386"/>
                      <a:pt x="846" y="16445"/>
                    </a:cubicBezTo>
                    <a:cubicBezTo>
                      <a:pt x="845" y="16455"/>
                      <a:pt x="843" y="16461"/>
                      <a:pt x="840" y="16461"/>
                    </a:cubicBezTo>
                    <a:cubicBezTo>
                      <a:pt x="837" y="16462"/>
                      <a:pt x="834" y="16458"/>
                      <a:pt x="832" y="16450"/>
                    </a:cubicBezTo>
                    <a:cubicBezTo>
                      <a:pt x="830" y="16442"/>
                      <a:pt x="830" y="16431"/>
                      <a:pt x="830" y="16420"/>
                    </a:cubicBezTo>
                    <a:cubicBezTo>
                      <a:pt x="830" y="16409"/>
                      <a:pt x="830" y="16401"/>
                      <a:pt x="832" y="16392"/>
                    </a:cubicBezTo>
                    <a:cubicBezTo>
                      <a:pt x="841" y="16344"/>
                      <a:pt x="848" y="16277"/>
                      <a:pt x="854" y="16197"/>
                    </a:cubicBezTo>
                    <a:cubicBezTo>
                      <a:pt x="859" y="16117"/>
                      <a:pt x="862" y="16033"/>
                      <a:pt x="862" y="15942"/>
                    </a:cubicBezTo>
                    <a:cubicBezTo>
                      <a:pt x="862" y="15858"/>
                      <a:pt x="859" y="15782"/>
                      <a:pt x="855" y="15713"/>
                    </a:cubicBezTo>
                    <a:cubicBezTo>
                      <a:pt x="851" y="15643"/>
                      <a:pt x="846" y="15584"/>
                      <a:pt x="838" y="15533"/>
                    </a:cubicBezTo>
                    <a:cubicBezTo>
                      <a:pt x="836" y="15521"/>
                      <a:pt x="835" y="15508"/>
                      <a:pt x="836" y="15497"/>
                    </a:cubicBezTo>
                    <a:cubicBezTo>
                      <a:pt x="836" y="15485"/>
                      <a:pt x="838" y="15477"/>
                      <a:pt x="840" y="15471"/>
                    </a:cubicBezTo>
                    <a:cubicBezTo>
                      <a:pt x="841" y="15469"/>
                      <a:pt x="842" y="15467"/>
                      <a:pt x="844" y="15467"/>
                    </a:cubicBezTo>
                    <a:close/>
                    <a:moveTo>
                      <a:pt x="416" y="15481"/>
                    </a:moveTo>
                    <a:cubicBezTo>
                      <a:pt x="428" y="15525"/>
                      <a:pt x="440" y="15565"/>
                      <a:pt x="452" y="15607"/>
                    </a:cubicBezTo>
                    <a:cubicBezTo>
                      <a:pt x="440" y="15565"/>
                      <a:pt x="428" y="15525"/>
                      <a:pt x="416" y="15481"/>
                    </a:cubicBezTo>
                    <a:close/>
                    <a:moveTo>
                      <a:pt x="1337" y="15572"/>
                    </a:moveTo>
                    <a:cubicBezTo>
                      <a:pt x="1329" y="15572"/>
                      <a:pt x="1324" y="15581"/>
                      <a:pt x="1320" y="15595"/>
                    </a:cubicBezTo>
                    <a:cubicBezTo>
                      <a:pt x="1317" y="15610"/>
                      <a:pt x="1315" y="15635"/>
                      <a:pt x="1315" y="15669"/>
                    </a:cubicBezTo>
                    <a:lnTo>
                      <a:pt x="1315" y="16399"/>
                    </a:lnTo>
                    <a:cubicBezTo>
                      <a:pt x="1315" y="16433"/>
                      <a:pt x="1317" y="16458"/>
                      <a:pt x="1320" y="16473"/>
                    </a:cubicBezTo>
                    <a:cubicBezTo>
                      <a:pt x="1324" y="16487"/>
                      <a:pt x="1329" y="16494"/>
                      <a:pt x="1337" y="16494"/>
                    </a:cubicBezTo>
                    <a:lnTo>
                      <a:pt x="1519" y="16494"/>
                    </a:lnTo>
                    <a:cubicBezTo>
                      <a:pt x="1568" y="16419"/>
                      <a:pt x="1614" y="16326"/>
                      <a:pt x="1659" y="16216"/>
                    </a:cubicBezTo>
                    <a:lnTo>
                      <a:pt x="1659" y="15669"/>
                    </a:lnTo>
                    <a:cubicBezTo>
                      <a:pt x="1659" y="15635"/>
                      <a:pt x="1657" y="15610"/>
                      <a:pt x="1653" y="15595"/>
                    </a:cubicBezTo>
                    <a:cubicBezTo>
                      <a:pt x="1650" y="15581"/>
                      <a:pt x="1645" y="15572"/>
                      <a:pt x="1637" y="15572"/>
                    </a:cubicBezTo>
                    <a:lnTo>
                      <a:pt x="1337" y="15572"/>
                    </a:lnTo>
                    <a:close/>
                    <a:moveTo>
                      <a:pt x="774" y="15579"/>
                    </a:moveTo>
                    <a:cubicBezTo>
                      <a:pt x="763" y="15579"/>
                      <a:pt x="754" y="15593"/>
                      <a:pt x="748" y="15621"/>
                    </a:cubicBezTo>
                    <a:cubicBezTo>
                      <a:pt x="741" y="15648"/>
                      <a:pt x="737" y="15683"/>
                      <a:pt x="737" y="15729"/>
                    </a:cubicBezTo>
                    <a:cubicBezTo>
                      <a:pt x="737" y="15752"/>
                      <a:pt x="738" y="15776"/>
                      <a:pt x="740" y="15802"/>
                    </a:cubicBezTo>
                    <a:cubicBezTo>
                      <a:pt x="742" y="15828"/>
                      <a:pt x="744" y="15857"/>
                      <a:pt x="745" y="15889"/>
                    </a:cubicBezTo>
                    <a:cubicBezTo>
                      <a:pt x="747" y="15922"/>
                      <a:pt x="748" y="15960"/>
                      <a:pt x="748" y="16002"/>
                    </a:cubicBezTo>
                    <a:cubicBezTo>
                      <a:pt x="748" y="16085"/>
                      <a:pt x="745" y="16162"/>
                      <a:pt x="737" y="16234"/>
                    </a:cubicBezTo>
                    <a:cubicBezTo>
                      <a:pt x="734" y="16267"/>
                      <a:pt x="730" y="16298"/>
                      <a:pt x="725" y="16326"/>
                    </a:cubicBezTo>
                    <a:cubicBezTo>
                      <a:pt x="732" y="16338"/>
                      <a:pt x="738" y="16346"/>
                      <a:pt x="745" y="16358"/>
                    </a:cubicBezTo>
                    <a:cubicBezTo>
                      <a:pt x="747" y="16350"/>
                      <a:pt x="748" y="16342"/>
                      <a:pt x="750" y="16333"/>
                    </a:cubicBezTo>
                    <a:cubicBezTo>
                      <a:pt x="755" y="16303"/>
                      <a:pt x="759" y="16266"/>
                      <a:pt x="764" y="16218"/>
                    </a:cubicBezTo>
                    <a:cubicBezTo>
                      <a:pt x="764" y="16208"/>
                      <a:pt x="766" y="16200"/>
                      <a:pt x="768" y="16195"/>
                    </a:cubicBezTo>
                    <a:cubicBezTo>
                      <a:pt x="769" y="16193"/>
                      <a:pt x="770" y="16190"/>
                      <a:pt x="772" y="16190"/>
                    </a:cubicBezTo>
                    <a:cubicBezTo>
                      <a:pt x="773" y="16190"/>
                      <a:pt x="774" y="16193"/>
                      <a:pt x="776" y="16195"/>
                    </a:cubicBezTo>
                    <a:cubicBezTo>
                      <a:pt x="778" y="16199"/>
                      <a:pt x="780" y="16207"/>
                      <a:pt x="781" y="16218"/>
                    </a:cubicBezTo>
                    <a:cubicBezTo>
                      <a:pt x="781" y="16229"/>
                      <a:pt x="781" y="16237"/>
                      <a:pt x="781" y="16245"/>
                    </a:cubicBezTo>
                    <a:cubicBezTo>
                      <a:pt x="777" y="16291"/>
                      <a:pt x="772" y="16334"/>
                      <a:pt x="765" y="16376"/>
                    </a:cubicBezTo>
                    <a:cubicBezTo>
                      <a:pt x="764" y="16381"/>
                      <a:pt x="764" y="16384"/>
                      <a:pt x="763" y="16388"/>
                    </a:cubicBezTo>
                    <a:cubicBezTo>
                      <a:pt x="769" y="16399"/>
                      <a:pt x="776" y="16410"/>
                      <a:pt x="782" y="16420"/>
                    </a:cubicBezTo>
                    <a:cubicBezTo>
                      <a:pt x="788" y="16392"/>
                      <a:pt x="794" y="16359"/>
                      <a:pt x="799" y="16319"/>
                    </a:cubicBezTo>
                    <a:cubicBezTo>
                      <a:pt x="806" y="16268"/>
                      <a:pt x="811" y="16210"/>
                      <a:pt x="814" y="16144"/>
                    </a:cubicBezTo>
                    <a:cubicBezTo>
                      <a:pt x="818" y="16079"/>
                      <a:pt x="820" y="16010"/>
                      <a:pt x="819" y="15935"/>
                    </a:cubicBezTo>
                    <a:cubicBezTo>
                      <a:pt x="819" y="15871"/>
                      <a:pt x="817" y="15810"/>
                      <a:pt x="814" y="15756"/>
                    </a:cubicBezTo>
                    <a:cubicBezTo>
                      <a:pt x="811" y="15702"/>
                      <a:pt x="807" y="15660"/>
                      <a:pt x="800" y="15628"/>
                    </a:cubicBezTo>
                    <a:cubicBezTo>
                      <a:pt x="794" y="15595"/>
                      <a:pt x="785" y="15579"/>
                      <a:pt x="774" y="15579"/>
                    </a:cubicBezTo>
                    <a:close/>
                    <a:moveTo>
                      <a:pt x="604" y="15634"/>
                    </a:moveTo>
                    <a:cubicBezTo>
                      <a:pt x="607" y="15635"/>
                      <a:pt x="608" y="15639"/>
                      <a:pt x="610" y="15646"/>
                    </a:cubicBezTo>
                    <a:cubicBezTo>
                      <a:pt x="612" y="15653"/>
                      <a:pt x="612" y="15662"/>
                      <a:pt x="612" y="15676"/>
                    </a:cubicBezTo>
                    <a:cubicBezTo>
                      <a:pt x="612" y="15726"/>
                      <a:pt x="613" y="15771"/>
                      <a:pt x="614" y="15811"/>
                    </a:cubicBezTo>
                    <a:cubicBezTo>
                      <a:pt x="615" y="15851"/>
                      <a:pt x="616" y="15890"/>
                      <a:pt x="618" y="15926"/>
                    </a:cubicBezTo>
                    <a:cubicBezTo>
                      <a:pt x="619" y="15938"/>
                      <a:pt x="619" y="15949"/>
                      <a:pt x="618" y="15958"/>
                    </a:cubicBezTo>
                    <a:cubicBezTo>
                      <a:pt x="617" y="15968"/>
                      <a:pt x="615" y="15976"/>
                      <a:pt x="612" y="15979"/>
                    </a:cubicBezTo>
                    <a:cubicBezTo>
                      <a:pt x="610" y="15982"/>
                      <a:pt x="607" y="15980"/>
                      <a:pt x="605" y="15974"/>
                    </a:cubicBezTo>
                    <a:cubicBezTo>
                      <a:pt x="603" y="15969"/>
                      <a:pt x="601" y="15962"/>
                      <a:pt x="600" y="15949"/>
                    </a:cubicBezTo>
                    <a:cubicBezTo>
                      <a:pt x="597" y="15899"/>
                      <a:pt x="595" y="15850"/>
                      <a:pt x="594" y="15802"/>
                    </a:cubicBezTo>
                    <a:cubicBezTo>
                      <a:pt x="593" y="15755"/>
                      <a:pt x="593" y="15711"/>
                      <a:pt x="594" y="15671"/>
                    </a:cubicBezTo>
                    <a:cubicBezTo>
                      <a:pt x="594" y="15660"/>
                      <a:pt x="595" y="15651"/>
                      <a:pt x="597" y="15644"/>
                    </a:cubicBezTo>
                    <a:cubicBezTo>
                      <a:pt x="598" y="15636"/>
                      <a:pt x="601" y="15633"/>
                      <a:pt x="604" y="15634"/>
                    </a:cubicBezTo>
                    <a:close/>
                    <a:moveTo>
                      <a:pt x="776" y="15717"/>
                    </a:moveTo>
                    <a:cubicBezTo>
                      <a:pt x="778" y="15718"/>
                      <a:pt x="778" y="15719"/>
                      <a:pt x="780" y="15722"/>
                    </a:cubicBezTo>
                    <a:cubicBezTo>
                      <a:pt x="782" y="15727"/>
                      <a:pt x="784" y="15736"/>
                      <a:pt x="785" y="15749"/>
                    </a:cubicBezTo>
                    <a:cubicBezTo>
                      <a:pt x="788" y="15785"/>
                      <a:pt x="789" y="15821"/>
                      <a:pt x="791" y="15860"/>
                    </a:cubicBezTo>
                    <a:cubicBezTo>
                      <a:pt x="792" y="15898"/>
                      <a:pt x="792" y="15935"/>
                      <a:pt x="792" y="15972"/>
                    </a:cubicBezTo>
                    <a:cubicBezTo>
                      <a:pt x="792" y="16009"/>
                      <a:pt x="792" y="16045"/>
                      <a:pt x="790" y="16078"/>
                    </a:cubicBezTo>
                    <a:cubicBezTo>
                      <a:pt x="790" y="16091"/>
                      <a:pt x="788" y="16101"/>
                      <a:pt x="786" y="16108"/>
                    </a:cubicBezTo>
                    <a:cubicBezTo>
                      <a:pt x="784" y="16114"/>
                      <a:pt x="781" y="16115"/>
                      <a:pt x="778" y="16112"/>
                    </a:cubicBezTo>
                    <a:cubicBezTo>
                      <a:pt x="776" y="16110"/>
                      <a:pt x="774" y="16105"/>
                      <a:pt x="773" y="16096"/>
                    </a:cubicBezTo>
                    <a:cubicBezTo>
                      <a:pt x="771" y="16087"/>
                      <a:pt x="771" y="16077"/>
                      <a:pt x="772" y="16066"/>
                    </a:cubicBezTo>
                    <a:cubicBezTo>
                      <a:pt x="773" y="16036"/>
                      <a:pt x="774" y="16005"/>
                      <a:pt x="774" y="15972"/>
                    </a:cubicBezTo>
                    <a:cubicBezTo>
                      <a:pt x="774" y="15940"/>
                      <a:pt x="773" y="15907"/>
                      <a:pt x="772" y="15873"/>
                    </a:cubicBezTo>
                    <a:cubicBezTo>
                      <a:pt x="771" y="15839"/>
                      <a:pt x="769" y="15804"/>
                      <a:pt x="767" y="15770"/>
                    </a:cubicBezTo>
                    <a:cubicBezTo>
                      <a:pt x="766" y="15758"/>
                      <a:pt x="766" y="15747"/>
                      <a:pt x="767" y="15738"/>
                    </a:cubicBezTo>
                    <a:cubicBezTo>
                      <a:pt x="768" y="15729"/>
                      <a:pt x="770" y="15723"/>
                      <a:pt x="773" y="15719"/>
                    </a:cubicBezTo>
                    <a:cubicBezTo>
                      <a:pt x="774" y="15718"/>
                      <a:pt x="775" y="15717"/>
                      <a:pt x="776" y="15717"/>
                    </a:cubicBezTo>
                    <a:close/>
                    <a:moveTo>
                      <a:pt x="2366" y="15758"/>
                    </a:moveTo>
                    <a:cubicBezTo>
                      <a:pt x="2370" y="15757"/>
                      <a:pt x="2374" y="15759"/>
                      <a:pt x="2379" y="15763"/>
                    </a:cubicBezTo>
                    <a:cubicBezTo>
                      <a:pt x="2387" y="15772"/>
                      <a:pt x="2394" y="15789"/>
                      <a:pt x="2400" y="15816"/>
                    </a:cubicBezTo>
                    <a:cubicBezTo>
                      <a:pt x="2407" y="15842"/>
                      <a:pt x="2411" y="15877"/>
                      <a:pt x="2414" y="15915"/>
                    </a:cubicBezTo>
                    <a:cubicBezTo>
                      <a:pt x="2416" y="15953"/>
                      <a:pt x="2417" y="15992"/>
                      <a:pt x="2415" y="16034"/>
                    </a:cubicBezTo>
                    <a:cubicBezTo>
                      <a:pt x="2413" y="16077"/>
                      <a:pt x="2408" y="16112"/>
                      <a:pt x="2402" y="16142"/>
                    </a:cubicBezTo>
                    <a:cubicBezTo>
                      <a:pt x="2396" y="16172"/>
                      <a:pt x="2389" y="16196"/>
                      <a:pt x="2380" y="16209"/>
                    </a:cubicBezTo>
                    <a:cubicBezTo>
                      <a:pt x="2372" y="16222"/>
                      <a:pt x="2363" y="16222"/>
                      <a:pt x="2355" y="16213"/>
                    </a:cubicBezTo>
                    <a:cubicBezTo>
                      <a:pt x="2346" y="16205"/>
                      <a:pt x="2338" y="16188"/>
                      <a:pt x="2332" y="16160"/>
                    </a:cubicBezTo>
                    <a:cubicBezTo>
                      <a:pt x="2326" y="16133"/>
                      <a:pt x="2322" y="16100"/>
                      <a:pt x="2319" y="16062"/>
                    </a:cubicBezTo>
                    <a:cubicBezTo>
                      <a:pt x="2317" y="16023"/>
                      <a:pt x="2317" y="15982"/>
                      <a:pt x="2319" y="15940"/>
                    </a:cubicBezTo>
                    <a:cubicBezTo>
                      <a:pt x="2321" y="15898"/>
                      <a:pt x="2325" y="15861"/>
                      <a:pt x="2331" y="15832"/>
                    </a:cubicBezTo>
                    <a:cubicBezTo>
                      <a:pt x="2337" y="15803"/>
                      <a:pt x="2345" y="15782"/>
                      <a:pt x="2353" y="15770"/>
                    </a:cubicBezTo>
                    <a:cubicBezTo>
                      <a:pt x="2357" y="15764"/>
                      <a:pt x="2362" y="15759"/>
                      <a:pt x="2366" y="15758"/>
                    </a:cubicBezTo>
                    <a:close/>
                    <a:moveTo>
                      <a:pt x="2317" y="16291"/>
                    </a:moveTo>
                    <a:cubicBezTo>
                      <a:pt x="2327" y="16290"/>
                      <a:pt x="2338" y="16294"/>
                      <a:pt x="2350" y="16305"/>
                    </a:cubicBezTo>
                    <a:cubicBezTo>
                      <a:pt x="2365" y="16320"/>
                      <a:pt x="2378" y="16344"/>
                      <a:pt x="2390" y="16376"/>
                    </a:cubicBezTo>
                    <a:cubicBezTo>
                      <a:pt x="2393" y="16386"/>
                      <a:pt x="2396" y="16396"/>
                      <a:pt x="2399" y="16406"/>
                    </a:cubicBezTo>
                    <a:lnTo>
                      <a:pt x="2248" y="16406"/>
                    </a:lnTo>
                    <a:cubicBezTo>
                      <a:pt x="2254" y="16381"/>
                      <a:pt x="2262" y="16359"/>
                      <a:pt x="2270" y="16340"/>
                    </a:cubicBezTo>
                    <a:cubicBezTo>
                      <a:pt x="2281" y="16316"/>
                      <a:pt x="2293" y="16302"/>
                      <a:pt x="2306" y="16294"/>
                    </a:cubicBezTo>
                    <a:cubicBezTo>
                      <a:pt x="2309" y="16292"/>
                      <a:pt x="2313" y="16292"/>
                      <a:pt x="2317" y="16291"/>
                    </a:cubicBezTo>
                    <a:close/>
                    <a:moveTo>
                      <a:pt x="1514" y="16503"/>
                    </a:moveTo>
                    <a:cubicBezTo>
                      <a:pt x="1475" y="16559"/>
                      <a:pt x="1435" y="16606"/>
                      <a:pt x="1394" y="16641"/>
                    </a:cubicBezTo>
                    <a:cubicBezTo>
                      <a:pt x="1435" y="16606"/>
                      <a:pt x="1475" y="16559"/>
                      <a:pt x="1514" y="16503"/>
                    </a:cubicBezTo>
                    <a:close/>
                    <a:moveTo>
                      <a:pt x="1312" y="16634"/>
                    </a:moveTo>
                    <a:lnTo>
                      <a:pt x="1312" y="16691"/>
                    </a:lnTo>
                    <a:cubicBezTo>
                      <a:pt x="1334" y="16680"/>
                      <a:pt x="1356" y="16667"/>
                      <a:pt x="1378" y="16650"/>
                    </a:cubicBezTo>
                    <a:lnTo>
                      <a:pt x="1336" y="16650"/>
                    </a:lnTo>
                    <a:cubicBezTo>
                      <a:pt x="1327" y="16650"/>
                      <a:pt x="1319" y="16643"/>
                      <a:pt x="1312" y="16634"/>
                    </a:cubicBezTo>
                    <a:close/>
                    <a:moveTo>
                      <a:pt x="1303" y="16698"/>
                    </a:moveTo>
                    <a:cubicBezTo>
                      <a:pt x="1266" y="16714"/>
                      <a:pt x="1227" y="16723"/>
                      <a:pt x="1188" y="16723"/>
                    </a:cubicBezTo>
                    <a:cubicBezTo>
                      <a:pt x="1227" y="16723"/>
                      <a:pt x="1266" y="16714"/>
                      <a:pt x="1303" y="16698"/>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sp>
          <p:nvSpPr>
            <p:cNvPr id="211" name="Shape"/>
            <p:cNvSpPr/>
            <p:nvPr/>
          </p:nvSpPr>
          <p:spPr>
            <a:xfrm>
              <a:off x="494971" y="12611"/>
              <a:ext cx="842497" cy="142519"/>
            </a:xfrm>
            <a:custGeom>
              <a:avLst/>
              <a:gdLst/>
              <a:ahLst/>
              <a:cxnLst>
                <a:cxn ang="0">
                  <a:pos x="wd2" y="hd2"/>
                </a:cxn>
                <a:cxn ang="5400000">
                  <a:pos x="wd2" y="hd2"/>
                </a:cxn>
                <a:cxn ang="10800000">
                  <a:pos x="wd2" y="hd2"/>
                </a:cxn>
                <a:cxn ang="16200000">
                  <a:pos x="wd2" y="hd2"/>
                </a:cxn>
              </a:cxnLst>
              <a:rect l="0" t="0" r="r" b="b"/>
              <a:pathLst>
                <a:path w="21600" h="21600" extrusionOk="0">
                  <a:moveTo>
                    <a:pt x="1828" y="0"/>
                  </a:moveTo>
                  <a:cubicBezTo>
                    <a:pt x="1577" y="0"/>
                    <a:pt x="1340" y="281"/>
                    <a:pt x="1119" y="845"/>
                  </a:cubicBezTo>
                  <a:cubicBezTo>
                    <a:pt x="898" y="1410"/>
                    <a:pt x="704" y="2185"/>
                    <a:pt x="537" y="3173"/>
                  </a:cubicBezTo>
                  <a:cubicBezTo>
                    <a:pt x="520" y="3275"/>
                    <a:pt x="508" y="3399"/>
                    <a:pt x="491" y="3504"/>
                  </a:cubicBezTo>
                  <a:lnTo>
                    <a:pt x="1828" y="8123"/>
                  </a:lnTo>
                  <a:lnTo>
                    <a:pt x="3163" y="3504"/>
                  </a:lnTo>
                  <a:cubicBezTo>
                    <a:pt x="3146" y="3399"/>
                    <a:pt x="3134" y="3275"/>
                    <a:pt x="3117" y="3173"/>
                  </a:cubicBezTo>
                  <a:cubicBezTo>
                    <a:pt x="2950" y="2185"/>
                    <a:pt x="2756" y="1410"/>
                    <a:pt x="2535" y="845"/>
                  </a:cubicBezTo>
                  <a:cubicBezTo>
                    <a:pt x="2314" y="281"/>
                    <a:pt x="2079" y="0"/>
                    <a:pt x="1828" y="0"/>
                  </a:cubicBezTo>
                  <a:close/>
                  <a:moveTo>
                    <a:pt x="19774" y="0"/>
                  </a:moveTo>
                  <a:cubicBezTo>
                    <a:pt x="19523" y="0"/>
                    <a:pt x="19286" y="281"/>
                    <a:pt x="19065" y="845"/>
                  </a:cubicBezTo>
                  <a:cubicBezTo>
                    <a:pt x="18844" y="1410"/>
                    <a:pt x="18650" y="2185"/>
                    <a:pt x="18483" y="3173"/>
                  </a:cubicBezTo>
                  <a:cubicBezTo>
                    <a:pt x="18466" y="3275"/>
                    <a:pt x="18454" y="3399"/>
                    <a:pt x="18437" y="3504"/>
                  </a:cubicBezTo>
                  <a:lnTo>
                    <a:pt x="19774" y="8123"/>
                  </a:lnTo>
                  <a:lnTo>
                    <a:pt x="21109" y="3504"/>
                  </a:lnTo>
                  <a:cubicBezTo>
                    <a:pt x="21092" y="3399"/>
                    <a:pt x="21080" y="3275"/>
                    <a:pt x="21063" y="3173"/>
                  </a:cubicBezTo>
                  <a:cubicBezTo>
                    <a:pt x="20896" y="2185"/>
                    <a:pt x="20702" y="1410"/>
                    <a:pt x="20481" y="845"/>
                  </a:cubicBezTo>
                  <a:cubicBezTo>
                    <a:pt x="20260" y="281"/>
                    <a:pt x="20025" y="0"/>
                    <a:pt x="19774" y="0"/>
                  </a:cubicBezTo>
                  <a:close/>
                  <a:moveTo>
                    <a:pt x="110" y="7253"/>
                  </a:moveTo>
                  <a:cubicBezTo>
                    <a:pt x="42" y="8380"/>
                    <a:pt x="0" y="9555"/>
                    <a:pt x="0" y="10806"/>
                  </a:cubicBezTo>
                  <a:cubicBezTo>
                    <a:pt x="0" y="12056"/>
                    <a:pt x="42" y="13224"/>
                    <a:pt x="110" y="14347"/>
                  </a:cubicBezTo>
                  <a:lnTo>
                    <a:pt x="1134" y="10806"/>
                  </a:lnTo>
                  <a:lnTo>
                    <a:pt x="110" y="7253"/>
                  </a:lnTo>
                  <a:close/>
                  <a:moveTo>
                    <a:pt x="18056" y="7253"/>
                  </a:moveTo>
                  <a:cubicBezTo>
                    <a:pt x="17988" y="8380"/>
                    <a:pt x="17946" y="9555"/>
                    <a:pt x="17946" y="10806"/>
                  </a:cubicBezTo>
                  <a:cubicBezTo>
                    <a:pt x="17946" y="12056"/>
                    <a:pt x="17988" y="13224"/>
                    <a:pt x="18056" y="14347"/>
                  </a:cubicBezTo>
                  <a:lnTo>
                    <a:pt x="19080" y="10806"/>
                  </a:lnTo>
                  <a:lnTo>
                    <a:pt x="18056" y="7253"/>
                  </a:lnTo>
                  <a:close/>
                  <a:moveTo>
                    <a:pt x="3546" y="7290"/>
                  </a:moveTo>
                  <a:lnTo>
                    <a:pt x="2533" y="10806"/>
                  </a:lnTo>
                  <a:lnTo>
                    <a:pt x="3546" y="14310"/>
                  </a:lnTo>
                  <a:cubicBezTo>
                    <a:pt x="3612" y="13198"/>
                    <a:pt x="3654" y="12042"/>
                    <a:pt x="3654" y="10806"/>
                  </a:cubicBezTo>
                  <a:cubicBezTo>
                    <a:pt x="3654" y="9569"/>
                    <a:pt x="3613" y="8406"/>
                    <a:pt x="3546" y="7290"/>
                  </a:cubicBezTo>
                  <a:close/>
                  <a:moveTo>
                    <a:pt x="21492" y="7290"/>
                  </a:moveTo>
                  <a:lnTo>
                    <a:pt x="20479" y="10806"/>
                  </a:lnTo>
                  <a:lnTo>
                    <a:pt x="21492" y="14310"/>
                  </a:lnTo>
                  <a:cubicBezTo>
                    <a:pt x="21559" y="13198"/>
                    <a:pt x="21600" y="12042"/>
                    <a:pt x="21600" y="10806"/>
                  </a:cubicBezTo>
                  <a:cubicBezTo>
                    <a:pt x="21600" y="9569"/>
                    <a:pt x="21559" y="8406"/>
                    <a:pt x="21492" y="7290"/>
                  </a:cubicBezTo>
                  <a:close/>
                  <a:moveTo>
                    <a:pt x="1828" y="13379"/>
                  </a:moveTo>
                  <a:lnTo>
                    <a:pt x="481" y="18035"/>
                  </a:lnTo>
                  <a:cubicBezTo>
                    <a:pt x="500" y="18161"/>
                    <a:pt x="516" y="18305"/>
                    <a:pt x="537" y="18427"/>
                  </a:cubicBezTo>
                  <a:cubicBezTo>
                    <a:pt x="704" y="19415"/>
                    <a:pt x="898" y="20190"/>
                    <a:pt x="1119" y="20755"/>
                  </a:cubicBezTo>
                  <a:cubicBezTo>
                    <a:pt x="1340" y="21319"/>
                    <a:pt x="1577" y="21600"/>
                    <a:pt x="1828" y="21600"/>
                  </a:cubicBezTo>
                  <a:cubicBezTo>
                    <a:pt x="2079" y="21600"/>
                    <a:pt x="2314" y="21319"/>
                    <a:pt x="2535" y="20755"/>
                  </a:cubicBezTo>
                  <a:cubicBezTo>
                    <a:pt x="2756" y="20190"/>
                    <a:pt x="2950" y="19415"/>
                    <a:pt x="3117" y="18427"/>
                  </a:cubicBezTo>
                  <a:cubicBezTo>
                    <a:pt x="3138" y="18305"/>
                    <a:pt x="3154" y="18161"/>
                    <a:pt x="3173" y="18035"/>
                  </a:cubicBezTo>
                  <a:lnTo>
                    <a:pt x="1828" y="13379"/>
                  </a:lnTo>
                  <a:close/>
                  <a:moveTo>
                    <a:pt x="19774" y="13379"/>
                  </a:moveTo>
                  <a:lnTo>
                    <a:pt x="18427" y="18035"/>
                  </a:lnTo>
                  <a:cubicBezTo>
                    <a:pt x="18446" y="18161"/>
                    <a:pt x="18462" y="18305"/>
                    <a:pt x="18483" y="18427"/>
                  </a:cubicBezTo>
                  <a:cubicBezTo>
                    <a:pt x="18650" y="19415"/>
                    <a:pt x="18844" y="20190"/>
                    <a:pt x="19065" y="20755"/>
                  </a:cubicBezTo>
                  <a:cubicBezTo>
                    <a:pt x="19286" y="21319"/>
                    <a:pt x="19523" y="21600"/>
                    <a:pt x="19774" y="21600"/>
                  </a:cubicBezTo>
                  <a:cubicBezTo>
                    <a:pt x="20025" y="21600"/>
                    <a:pt x="20260" y="21319"/>
                    <a:pt x="20481" y="20755"/>
                  </a:cubicBezTo>
                  <a:cubicBezTo>
                    <a:pt x="20702" y="20190"/>
                    <a:pt x="20896" y="19415"/>
                    <a:pt x="21063" y="18427"/>
                  </a:cubicBezTo>
                  <a:cubicBezTo>
                    <a:pt x="21084" y="18305"/>
                    <a:pt x="21100" y="18161"/>
                    <a:pt x="21119" y="18035"/>
                  </a:cubicBezTo>
                  <a:lnTo>
                    <a:pt x="19774" y="13379"/>
                  </a:ln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pic>
        <p:nvPicPr>
          <p:cNvPr id="2" name="Picture 1" descr="Asset Kit - People.008.png">
            <a:extLst>
              <a:ext uri="{FF2B5EF4-FFF2-40B4-BE49-F238E27FC236}">
                <a16:creationId xmlns:a16="http://schemas.microsoft.com/office/drawing/2014/main" id="{60F07922-16ED-6658-D3A9-1D87FF5B822F}"/>
              </a:ext>
            </a:extLst>
          </p:cNvPr>
          <p:cNvPicPr>
            <a:picLocks noChangeAspect="1"/>
          </p:cNvPicPr>
          <p:nvPr/>
        </p:nvPicPr>
        <p:blipFill>
          <a:blip r:embed="rId3"/>
          <a:stretch>
            <a:fillRect/>
          </a:stretch>
        </p:blipFill>
        <p:spPr>
          <a:xfrm>
            <a:off x="5638800" y="2828290"/>
            <a:ext cx="6949440" cy="3903980"/>
          </a:xfrm>
          <a:prstGeom prst="rect">
            <a:avLst/>
          </a:prstGeom>
        </p:spPr>
      </p:pic>
    </p:spTree>
    <p:extLst>
      <p:ext uri="{BB962C8B-B14F-4D97-AF65-F5344CB8AC3E}">
        <p14:creationId xmlns:p14="http://schemas.microsoft.com/office/powerpoint/2010/main" val="35838932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fer internet day logo Signpost image right hand side saying educator resources">
            <a:extLst>
              <a:ext uri="{FF2B5EF4-FFF2-40B4-BE49-F238E27FC236}">
                <a16:creationId xmlns:a16="http://schemas.microsoft.com/office/drawing/2014/main" id="{440371A3-D5B0-45EA-D74D-E61FBDA80C78}"/>
              </a:ext>
            </a:extLst>
          </p:cNvPr>
          <p:cNvPicPr>
            <a:picLocks noChangeAspect="1"/>
          </p:cNvPicPr>
          <p:nvPr/>
        </p:nvPicPr>
        <p:blipFill>
          <a:blip r:embed="rId3"/>
          <a:stretch>
            <a:fillRect/>
          </a:stretch>
        </p:blipFill>
        <p:spPr>
          <a:xfrm>
            <a:off x="4762" y="-4762"/>
            <a:ext cx="12182473" cy="6867524"/>
          </a:xfrm>
          <a:prstGeom prst="rect">
            <a:avLst/>
          </a:prstGeom>
        </p:spPr>
      </p:pic>
      <p:pic>
        <p:nvPicPr>
          <p:cNvPr id="2" name="Picture 1" descr="A red play button with white arrow&#10;&#10;AI-generated content may be incorrect.">
            <a:hlinkClick r:id="rId4"/>
            <a:extLst>
              <a:ext uri="{FF2B5EF4-FFF2-40B4-BE49-F238E27FC236}">
                <a16:creationId xmlns:a16="http://schemas.microsoft.com/office/drawing/2014/main" id="{41171555-2B11-DB4A-EDC0-A6303E3769E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102764" y="4817976"/>
            <a:ext cx="1635968" cy="1635968"/>
          </a:xfrm>
          <a:prstGeom prst="flowChartAlternateProcess">
            <a:avLst/>
          </a:prstGeom>
        </p:spPr>
      </p:pic>
    </p:spTree>
    <p:extLst>
      <p:ext uri="{BB962C8B-B14F-4D97-AF65-F5344CB8AC3E}">
        <p14:creationId xmlns:p14="http://schemas.microsoft.com/office/powerpoint/2010/main" val="1339053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5E731C0-9DA1-7CCA-D30B-B36BDFF9F5E6}"/>
              </a:ext>
            </a:extLst>
          </p:cNvPr>
          <p:cNvPicPr>
            <a:picLocks noChangeAspect="1"/>
          </p:cNvPicPr>
          <p:nvPr/>
        </p:nvPicPr>
        <p:blipFill>
          <a:blip r:embed="rId3"/>
          <a:stretch>
            <a:fillRect/>
          </a:stretch>
        </p:blipFill>
        <p:spPr>
          <a:xfrm>
            <a:off x="0" y="3594"/>
            <a:ext cx="12436415" cy="6922698"/>
          </a:xfrm>
          <a:prstGeom prst="rect">
            <a:avLst/>
          </a:prstGeom>
        </p:spPr>
      </p:pic>
      <p:pic>
        <p:nvPicPr>
          <p:cNvPr id="2" name="Picture 1" descr="A red play button with white arrow&#10;&#10;AI-generated content may be incorrect.">
            <a:hlinkClick r:id="rId4"/>
            <a:extLst>
              <a:ext uri="{FF2B5EF4-FFF2-40B4-BE49-F238E27FC236}">
                <a16:creationId xmlns:a16="http://schemas.microsoft.com/office/drawing/2014/main" id="{CC7BA0B4-2B17-A68F-6162-FC3CC42488B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83221" y="4963119"/>
            <a:ext cx="1635968" cy="1635968"/>
          </a:xfrm>
          <a:prstGeom prst="flowChartAlternateProcess">
            <a:avLst/>
          </a:prstGeom>
        </p:spPr>
      </p:pic>
    </p:spTree>
    <p:extLst>
      <p:ext uri="{BB962C8B-B14F-4D97-AF65-F5344CB8AC3E}">
        <p14:creationId xmlns:p14="http://schemas.microsoft.com/office/powerpoint/2010/main" val="2305283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rawing of people holding hands around a tree&#10;&#10;Description automatically generated">
            <a:extLst>
              <a:ext uri="{FF2B5EF4-FFF2-40B4-BE49-F238E27FC236}">
                <a16:creationId xmlns:a16="http://schemas.microsoft.com/office/drawing/2014/main" id="{40502CA6-3839-876B-B425-DDB5BF878BD5}"/>
              </a:ext>
            </a:extLst>
          </p:cNvPr>
          <p:cNvPicPr>
            <a:picLocks noGrp="1" noChangeAspect="1"/>
          </p:cNvPicPr>
          <p:nvPr>
            <p:ph type="pic" idx="21"/>
          </p:nvPr>
        </p:nvPicPr>
        <p:blipFill>
          <a:blip r:embed="rId2"/>
          <a:srcRect t="13236" b="13236"/>
          <a:stretch/>
        </p:blipFill>
        <p:spPr>
          <a:xfrm>
            <a:off x="-588963" y="-573088"/>
            <a:ext cx="13373101" cy="8010526"/>
          </a:xfrm>
        </p:spPr>
      </p:pic>
      <p:sp>
        <p:nvSpPr>
          <p:cNvPr id="5" name="Text Placeholder 4">
            <a:extLst>
              <a:ext uri="{FF2B5EF4-FFF2-40B4-BE49-F238E27FC236}">
                <a16:creationId xmlns:a16="http://schemas.microsoft.com/office/drawing/2014/main" id="{8DDD0527-E0C4-7F6F-4FB1-9900AD0957A3}"/>
              </a:ext>
            </a:extLst>
          </p:cNvPr>
          <p:cNvSpPr>
            <a:spLocks noGrp="1"/>
          </p:cNvSpPr>
          <p:nvPr>
            <p:ph type="body" sz="quarter" idx="1"/>
          </p:nvPr>
        </p:nvSpPr>
        <p:spPr>
          <a:xfrm>
            <a:off x="1794546" y="5869349"/>
            <a:ext cx="10985500" cy="558476"/>
          </a:xfrm>
        </p:spPr>
        <p:txBody>
          <a:bodyPr lIns="50800" tIns="50800" rIns="50800" bIns="50800" anchor="t">
            <a:normAutofit/>
          </a:bodyPr>
          <a:lstStyle/>
          <a:p>
            <a:r>
              <a:rPr lang="en-US">
                <a:highlight>
                  <a:srgbClr val="FFFF00"/>
                </a:highlight>
                <a:latin typeface="Bradley Hand ITC"/>
                <a:ea typeface="+mn-lt"/>
                <a:cs typeface="+mn-lt"/>
                <a:hlinkClick r:id="rId3"/>
              </a:rPr>
              <a:t>Evidence example (2023/24) Quarry View Nursery Dundee</a:t>
            </a:r>
            <a:endParaRPr lang="en-US">
              <a:latin typeface="Bradley Hand ITC"/>
            </a:endParaRPr>
          </a:p>
        </p:txBody>
      </p:sp>
    </p:spTree>
    <p:extLst>
      <p:ext uri="{BB962C8B-B14F-4D97-AF65-F5344CB8AC3E}">
        <p14:creationId xmlns:p14="http://schemas.microsoft.com/office/powerpoint/2010/main" val="31438300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7317C0-C8FA-87F6-B949-2C06B1FDCEE0}"/>
              </a:ext>
            </a:extLst>
          </p:cNvPr>
          <p:cNvSpPr>
            <a:spLocks noGrp="1"/>
          </p:cNvSpPr>
          <p:nvPr>
            <p:ph type="body" idx="1"/>
          </p:nvPr>
        </p:nvSpPr>
        <p:spPr>
          <a:xfrm>
            <a:off x="601814" y="508718"/>
            <a:ext cx="11004429" cy="5839724"/>
          </a:xfrm>
        </p:spPr>
        <p:txBody>
          <a:bodyPr lIns="50800" tIns="50800" rIns="50800" bIns="50800" anchor="t">
            <a:noAutofit/>
          </a:bodyPr>
          <a:lstStyle/>
          <a:p>
            <a:r>
              <a:rPr lang="en-GB" i="1">
                <a:solidFill>
                  <a:schemeClr val="tx1"/>
                </a:solidFill>
                <a:latin typeface="Aptos"/>
                <a:ea typeface="+mn-lt"/>
                <a:cs typeface="+mn-lt"/>
              </a:rPr>
              <a:t>Children use technology in their daily play. There is a range of devices in the 3-5 playroom and stage appropriate resources in the younger play areas. Practitioners report that the introduction of the devices for recording learning in e-portfolios has increase both their own and children's interest in technology. Children ask to record and review their own learning on a daily basis as they see the devices being used. The setting has both an up to date website and a private Twitter account. The website provides information about the centre as well as links to relevant web sites such as </a:t>
            </a:r>
            <a:r>
              <a:rPr lang="en-GB" i="1" err="1">
                <a:solidFill>
                  <a:schemeClr val="tx1"/>
                </a:solidFill>
                <a:latin typeface="Aptos"/>
                <a:ea typeface="+mn-lt"/>
                <a:cs typeface="+mn-lt"/>
              </a:rPr>
              <a:t>Parentzone</a:t>
            </a:r>
            <a:r>
              <a:rPr lang="en-GB" i="1">
                <a:solidFill>
                  <a:schemeClr val="tx1"/>
                </a:solidFill>
                <a:latin typeface="Aptos"/>
                <a:ea typeface="+mn-lt"/>
                <a:cs typeface="+mn-lt"/>
              </a:rPr>
              <a:t> Scotland and the Twitter account. The Twitter account shows regular posts about learning experiences, events in the centre, signposting parents to local and national support and children's achievements both in the setting and from home. There are clear guidelines on how the Twitter account will be used which includes acknowledging children's right to privacy. This year, the centre introduced the presentation of their learning information for parents in the form of a SWAY document. While the movement towards more on-line information fits well with the improvement plan, the centre recognises the needs of a small number of parents/carers and facilitates access to the information by providing the use of one of the centre's devices or issuing a hard copy. </a:t>
            </a:r>
            <a:endParaRPr lang="en-US" i="1">
              <a:solidFill>
                <a:schemeClr val="tx1"/>
              </a:solidFill>
              <a:latin typeface="Aptos"/>
            </a:endParaRPr>
          </a:p>
        </p:txBody>
      </p:sp>
    </p:spTree>
    <p:extLst>
      <p:ext uri="{BB962C8B-B14F-4D97-AF65-F5344CB8AC3E}">
        <p14:creationId xmlns:p14="http://schemas.microsoft.com/office/powerpoint/2010/main" val="229091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C5BFA-1088-9377-B0B2-CA9F3C3A67DC}"/>
              </a:ext>
            </a:extLst>
          </p:cNvPr>
          <p:cNvSpPr>
            <a:spLocks noGrp="1"/>
          </p:cNvSpPr>
          <p:nvPr>
            <p:ph type="body" idx="1"/>
          </p:nvPr>
        </p:nvSpPr>
        <p:spPr>
          <a:xfrm>
            <a:off x="486793" y="650067"/>
            <a:ext cx="11392618" cy="5827771"/>
          </a:xfrm>
        </p:spPr>
        <p:txBody>
          <a:bodyPr lIns="50800" tIns="50800" rIns="50800" bIns="50800" anchor="t">
            <a:noAutofit/>
          </a:bodyPr>
          <a:lstStyle/>
          <a:p>
            <a:r>
              <a:rPr lang="en-US" sz="2500" i="1">
                <a:solidFill>
                  <a:schemeClr val="tx1"/>
                </a:solidFill>
                <a:latin typeface="Aptos_MSFontService"/>
                <a:ea typeface="+mn-lt"/>
                <a:cs typeface="+mn-lt"/>
              </a:rPr>
              <a:t>Glenwood Family Centre clearly demonstrates that it has a strong digital presence throughout the school. Staff and children are completely at ease with the digital technologies available to them and key practitioners and the pupil </a:t>
            </a:r>
            <a:r>
              <a:rPr lang="en-US" sz="2500" i="1" err="1">
                <a:solidFill>
                  <a:schemeClr val="tx1"/>
                </a:solidFill>
                <a:latin typeface="Aptos_MSFontService"/>
                <a:ea typeface="+mn-lt"/>
                <a:cs typeface="+mn-lt"/>
              </a:rPr>
              <a:t>Digtal</a:t>
            </a:r>
            <a:r>
              <a:rPr lang="en-US" sz="2500" i="1">
                <a:solidFill>
                  <a:schemeClr val="tx1"/>
                </a:solidFill>
                <a:latin typeface="Aptos_MSFontService"/>
                <a:ea typeface="+mn-lt"/>
                <a:cs typeface="+mn-lt"/>
              </a:rPr>
              <a:t> Working Party, ensure that the </a:t>
            </a:r>
            <a:r>
              <a:rPr lang="en-US" sz="2500" i="1" err="1">
                <a:solidFill>
                  <a:schemeClr val="tx1"/>
                </a:solidFill>
                <a:latin typeface="Aptos_MSFontService"/>
                <a:ea typeface="+mn-lt"/>
                <a:cs typeface="+mn-lt"/>
              </a:rPr>
              <a:t>centre</a:t>
            </a:r>
            <a:r>
              <a:rPr lang="en-US" sz="2500" i="1">
                <a:solidFill>
                  <a:schemeClr val="tx1"/>
                </a:solidFill>
                <a:latin typeface="Aptos_MSFontService"/>
                <a:ea typeface="+mn-lt"/>
                <a:cs typeface="+mn-lt"/>
              </a:rPr>
              <a:t> keeps up to date with new developments. In discussions with staff it was clear that a well formulated digital culture had been fully embedded across the whole </a:t>
            </a:r>
            <a:r>
              <a:rPr lang="en-US" sz="2500" i="1" err="1">
                <a:solidFill>
                  <a:schemeClr val="tx1"/>
                </a:solidFill>
                <a:latin typeface="Aptos_MSFontService"/>
                <a:ea typeface="+mn-lt"/>
                <a:cs typeface="+mn-lt"/>
              </a:rPr>
              <a:t>centre</a:t>
            </a:r>
            <a:r>
              <a:rPr lang="en-US" sz="2500" i="1">
                <a:solidFill>
                  <a:schemeClr val="tx1"/>
                </a:solidFill>
                <a:latin typeface="Aptos_MSFontService"/>
                <a:ea typeface="+mn-lt"/>
                <a:cs typeface="+mn-lt"/>
              </a:rPr>
              <a:t>. Through their website and Twitter feed parents/carers are kept fully up to date with the life and work of the </a:t>
            </a:r>
            <a:r>
              <a:rPr lang="en-US" sz="2500" i="1" err="1">
                <a:solidFill>
                  <a:schemeClr val="tx1"/>
                </a:solidFill>
                <a:latin typeface="Aptos_MSFontService"/>
                <a:ea typeface="+mn-lt"/>
                <a:cs typeface="+mn-lt"/>
              </a:rPr>
              <a:t>centre</a:t>
            </a:r>
            <a:r>
              <a:rPr lang="en-US" sz="2500" i="1">
                <a:solidFill>
                  <a:schemeClr val="tx1"/>
                </a:solidFill>
                <a:latin typeface="Aptos_MSFontService"/>
                <a:ea typeface="+mn-lt"/>
                <a:cs typeface="+mn-lt"/>
              </a:rPr>
              <a:t>. Both the website and Twitter are current, vibrant and lively and help to convey all the wonderful learning and teaching that is going on in there. Parents/carers are also able to engage with the </a:t>
            </a:r>
            <a:r>
              <a:rPr lang="en-US" sz="2500" i="1" err="1">
                <a:solidFill>
                  <a:schemeClr val="tx1"/>
                </a:solidFill>
                <a:latin typeface="Aptos_MSFontService"/>
                <a:ea typeface="+mn-lt"/>
                <a:cs typeface="+mn-lt"/>
              </a:rPr>
              <a:t>centre</a:t>
            </a:r>
            <a:r>
              <a:rPr lang="en-US" sz="2500" i="1">
                <a:solidFill>
                  <a:schemeClr val="tx1"/>
                </a:solidFill>
                <a:latin typeface="Aptos_MSFontService"/>
                <a:ea typeface="+mn-lt"/>
                <a:cs typeface="+mn-lt"/>
              </a:rPr>
              <a:t> using, for example, Google Meet to share World Book Day with their children and review meetings are conducted using Teams. There is a paperless ethos in school, with communication with parents/ carers done through email, blogs and QR codes, including the </a:t>
            </a:r>
            <a:r>
              <a:rPr lang="en-US" sz="2500" i="1" err="1">
                <a:solidFill>
                  <a:schemeClr val="tx1"/>
                </a:solidFill>
                <a:latin typeface="Aptos_MSFontService"/>
                <a:ea typeface="+mn-lt"/>
                <a:cs typeface="+mn-lt"/>
              </a:rPr>
              <a:t>centre's</a:t>
            </a:r>
            <a:r>
              <a:rPr lang="en-US" sz="2500" i="1">
                <a:solidFill>
                  <a:schemeClr val="tx1"/>
                </a:solidFill>
                <a:latin typeface="Aptos_MSFontService"/>
                <a:ea typeface="+mn-lt"/>
                <a:cs typeface="+mn-lt"/>
              </a:rPr>
              <a:t> newsletter being created and distributed through Sway. 'Family Fun Bags' are also sent home and parents/carers are able to use QR codes to access relevant videos that they can watch and share with their children.</a:t>
            </a:r>
          </a:p>
        </p:txBody>
      </p:sp>
    </p:spTree>
    <p:extLst>
      <p:ext uri="{BB962C8B-B14F-4D97-AF65-F5344CB8AC3E}">
        <p14:creationId xmlns:p14="http://schemas.microsoft.com/office/powerpoint/2010/main" val="3302482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C5BFA-1088-9377-B0B2-CA9F3C3A67DC}"/>
              </a:ext>
            </a:extLst>
          </p:cNvPr>
          <p:cNvSpPr>
            <a:spLocks noGrp="1"/>
          </p:cNvSpPr>
          <p:nvPr>
            <p:ph type="body" idx="1"/>
          </p:nvPr>
        </p:nvSpPr>
        <p:spPr>
          <a:xfrm>
            <a:off x="508949" y="751652"/>
            <a:ext cx="11165173" cy="6100941"/>
          </a:xfrm>
        </p:spPr>
        <p:txBody>
          <a:bodyPr lIns="50800" tIns="50800" rIns="50800" bIns="50800" anchor="t">
            <a:normAutofit fontScale="77500" lnSpcReduction="20000"/>
          </a:bodyPr>
          <a:lstStyle/>
          <a:p>
            <a:br>
              <a:rPr lang="en-GB">
                <a:latin typeface="Consolas"/>
              </a:rPr>
            </a:br>
            <a:r>
              <a:rPr lang="en-GB" sz="3200" i="1">
                <a:solidFill>
                  <a:schemeClr val="tx1"/>
                </a:solidFill>
                <a:latin typeface="Aptos"/>
                <a:ea typeface="+mn-lt"/>
                <a:cs typeface="+mn-lt"/>
              </a:rPr>
              <a:t>The use of technology helps to instil a sense of community and is part of the nursery culture. Digital technologies are deployed in ways that help children improve their resilience, motivation and self-esteem and to be inclusive, diverse and equal. The ELC has done lots of work on internet safety with children and parents. It's been a big topic. The use of Showbie encourages the children to communicate, share and discuss their work with their peers and parents at home. Across the ELC there is a huge passion and enthusiasm to use technology for teaching and learning - technology is utilised for children to work together. There is no top-down dictatorship on how technology should be utilised, but a collaborative and inclusive approach with both staff and children. The ELC demonstrates how they have not forced new technology into old pedagogy. There has been a paradigm shift. It is about a new pedagogy, different skills </a:t>
            </a:r>
            <a:br>
              <a:rPr lang="en-GB" sz="3200" i="1">
                <a:latin typeface="Aptos"/>
                <a:ea typeface="+mn-lt"/>
                <a:cs typeface="+mn-lt"/>
              </a:rPr>
            </a:br>
            <a:r>
              <a:rPr lang="en-GB" sz="3200" i="1">
                <a:solidFill>
                  <a:schemeClr val="tx1"/>
                </a:solidFill>
                <a:latin typeface="Aptos"/>
                <a:ea typeface="+mn-lt"/>
                <a:cs typeface="+mn-lt"/>
              </a:rPr>
              <a:t>for practitioners and engaged and empowered children supported by digital infrastructure accessible to all children. The centre demonstrates a strong culture of trust and communication between parents / guardians / carers and their children. Practitioners use a variety of digital technologies in their planning and administration. The centre has supported parents in understanding the benefits of using digital technology for learning and provided support in responding to their concerns and helped build their  knowledge and confidence. </a:t>
            </a:r>
            <a:endParaRPr lang="en-GB" sz="3200" i="1">
              <a:solidFill>
                <a:schemeClr val="tx1"/>
              </a:solidFill>
              <a:latin typeface="Aptos"/>
            </a:endParaRPr>
          </a:p>
        </p:txBody>
      </p:sp>
    </p:spTree>
    <p:extLst>
      <p:ext uri="{BB962C8B-B14F-4D97-AF65-F5344CB8AC3E}">
        <p14:creationId xmlns:p14="http://schemas.microsoft.com/office/powerpoint/2010/main" val="394466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p:cNvSpPr/>
          <p:nvPr/>
        </p:nvSpPr>
        <p:spPr>
          <a:xfrm>
            <a:off x="-1" y="0"/>
            <a:ext cx="12192001"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6017" y="21600"/>
                </a:lnTo>
                <a:lnTo>
                  <a:pt x="15180" y="0"/>
                </a:lnTo>
                <a:lnTo>
                  <a:pt x="0" y="0"/>
                </a:lnTo>
                <a:close/>
                <a:moveTo>
                  <a:pt x="21559" y="0"/>
                </a:moveTo>
                <a:lnTo>
                  <a:pt x="21559" y="21600"/>
                </a:lnTo>
                <a:lnTo>
                  <a:pt x="21600" y="21600"/>
                </a:lnTo>
                <a:lnTo>
                  <a:pt x="21600" y="0"/>
                </a:lnTo>
                <a:lnTo>
                  <a:pt x="21559" y="0"/>
                </a:lnTo>
                <a:close/>
              </a:path>
            </a:pathLst>
          </a:custGeom>
          <a:solidFill>
            <a:srgbClr val="FE7900"/>
          </a:solidFill>
          <a:ln w="12700">
            <a:miter lim="400000"/>
          </a:ln>
        </p:spPr>
        <p:txBody>
          <a:bodyPr lIns="25400" tIns="25400" rIns="25400" bIns="2540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6" name="Leadership &amp; School Awards"/>
          <p:cNvSpPr txBox="1"/>
          <p:nvPr/>
        </p:nvSpPr>
        <p:spPr>
          <a:xfrm>
            <a:off x="149279" y="2233384"/>
            <a:ext cx="5087370" cy="28848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endParaRPr lang="en-US" sz="5400" b="1">
              <a:solidFill>
                <a:schemeClr val="bg1"/>
              </a:solidFill>
              <a:latin typeface="Calibri"/>
            </a:endParaRPr>
          </a:p>
          <a:p>
            <a:endParaRPr lang="en-US" sz="5400">
              <a:solidFill>
                <a:schemeClr val="bg1"/>
              </a:solidFill>
              <a:latin typeface="Calibri"/>
            </a:endParaRPr>
          </a:p>
          <a:p>
            <a:r>
              <a:rPr lang="en-US" sz="5400">
                <a:solidFill>
                  <a:schemeClr val="bg1"/>
                </a:solidFill>
                <a:latin typeface="Calibri"/>
              </a:rPr>
              <a:t>Discussion time</a:t>
            </a:r>
          </a:p>
        </p:txBody>
      </p:sp>
      <p:grpSp>
        <p:nvGrpSpPr>
          <p:cNvPr id="212" name="Group"/>
          <p:cNvGrpSpPr/>
          <p:nvPr/>
        </p:nvGrpSpPr>
        <p:grpSpPr>
          <a:xfrm>
            <a:off x="149280" y="282427"/>
            <a:ext cx="2605531" cy="380064"/>
            <a:chOff x="-448234" y="0"/>
            <a:chExt cx="5211061" cy="760124"/>
          </a:xfrm>
        </p:grpSpPr>
        <p:grpSp>
          <p:nvGrpSpPr>
            <p:cNvPr id="210" name="Group"/>
            <p:cNvGrpSpPr/>
            <p:nvPr/>
          </p:nvGrpSpPr>
          <p:grpSpPr>
            <a:xfrm>
              <a:off x="-448234" y="0"/>
              <a:ext cx="5211061" cy="760124"/>
              <a:chOff x="-448234" y="0"/>
              <a:chExt cx="5211060" cy="760123"/>
            </a:xfrm>
          </p:grpSpPr>
          <p:sp>
            <p:nvSpPr>
              <p:cNvPr id="208" name="Shape"/>
              <p:cNvSpPr/>
              <p:nvPr/>
            </p:nvSpPr>
            <p:spPr>
              <a:xfrm>
                <a:off x="3338319" y="113902"/>
                <a:ext cx="1424507" cy="479256"/>
              </a:xfrm>
              <a:custGeom>
                <a:avLst/>
                <a:gdLst/>
                <a:ahLst/>
                <a:cxnLst>
                  <a:cxn ang="0">
                    <a:pos x="wd2" y="hd2"/>
                  </a:cxn>
                  <a:cxn ang="5400000">
                    <a:pos x="wd2" y="hd2"/>
                  </a:cxn>
                  <a:cxn ang="10800000">
                    <a:pos x="wd2" y="hd2"/>
                  </a:cxn>
                  <a:cxn ang="16200000">
                    <a:pos x="wd2" y="hd2"/>
                  </a:cxn>
                </a:cxnLst>
                <a:rect l="0" t="0" r="r" b="b"/>
                <a:pathLst>
                  <a:path w="21600" h="21600" extrusionOk="0">
                    <a:moveTo>
                      <a:pt x="18592" y="0"/>
                    </a:moveTo>
                    <a:lnTo>
                      <a:pt x="18592" y="4851"/>
                    </a:lnTo>
                    <a:lnTo>
                      <a:pt x="17956" y="4851"/>
                    </a:lnTo>
                    <a:lnTo>
                      <a:pt x="17956" y="9602"/>
                    </a:lnTo>
                    <a:lnTo>
                      <a:pt x="18592" y="9602"/>
                    </a:lnTo>
                    <a:lnTo>
                      <a:pt x="18592" y="21002"/>
                    </a:lnTo>
                    <a:lnTo>
                      <a:pt x="20509" y="21002"/>
                    </a:lnTo>
                    <a:lnTo>
                      <a:pt x="20509" y="9602"/>
                    </a:lnTo>
                    <a:lnTo>
                      <a:pt x="21600" y="9602"/>
                    </a:lnTo>
                    <a:lnTo>
                      <a:pt x="21600" y="4851"/>
                    </a:lnTo>
                    <a:lnTo>
                      <a:pt x="20509" y="4851"/>
                    </a:lnTo>
                    <a:lnTo>
                      <a:pt x="20509" y="0"/>
                    </a:lnTo>
                    <a:lnTo>
                      <a:pt x="18592" y="0"/>
                    </a:lnTo>
                    <a:close/>
                    <a:moveTo>
                      <a:pt x="2840" y="4253"/>
                    </a:moveTo>
                    <a:cubicBezTo>
                      <a:pt x="2473" y="4253"/>
                      <a:pt x="2139" y="4387"/>
                      <a:pt x="1839" y="4660"/>
                    </a:cubicBezTo>
                    <a:cubicBezTo>
                      <a:pt x="1539" y="4933"/>
                      <a:pt x="1283" y="5322"/>
                      <a:pt x="1071" y="5826"/>
                    </a:cubicBezTo>
                    <a:cubicBezTo>
                      <a:pt x="859" y="6329"/>
                      <a:pt x="696" y="6942"/>
                      <a:pt x="583" y="7666"/>
                    </a:cubicBezTo>
                    <a:cubicBezTo>
                      <a:pt x="470" y="8391"/>
                      <a:pt x="414" y="9207"/>
                      <a:pt x="414" y="10109"/>
                    </a:cubicBezTo>
                    <a:cubicBezTo>
                      <a:pt x="414" y="11348"/>
                      <a:pt x="531" y="12317"/>
                      <a:pt x="768" y="13020"/>
                    </a:cubicBezTo>
                    <a:cubicBezTo>
                      <a:pt x="1004" y="13723"/>
                      <a:pt x="1421" y="14253"/>
                      <a:pt x="2014" y="14609"/>
                    </a:cubicBezTo>
                    <a:cubicBezTo>
                      <a:pt x="2190" y="14714"/>
                      <a:pt x="2333" y="14814"/>
                      <a:pt x="2442" y="14908"/>
                    </a:cubicBezTo>
                    <a:cubicBezTo>
                      <a:pt x="2552" y="15003"/>
                      <a:pt x="2635" y="15109"/>
                      <a:pt x="2691" y="15224"/>
                    </a:cubicBezTo>
                    <a:cubicBezTo>
                      <a:pt x="2748" y="15340"/>
                      <a:pt x="2785" y="15465"/>
                      <a:pt x="2802" y="15601"/>
                    </a:cubicBezTo>
                    <a:cubicBezTo>
                      <a:pt x="2820" y="15738"/>
                      <a:pt x="2828" y="15911"/>
                      <a:pt x="2828" y="16121"/>
                    </a:cubicBezTo>
                    <a:cubicBezTo>
                      <a:pt x="2828" y="16478"/>
                      <a:pt x="2772" y="16774"/>
                      <a:pt x="2659" y="17005"/>
                    </a:cubicBezTo>
                    <a:cubicBezTo>
                      <a:pt x="2546" y="17235"/>
                      <a:pt x="2402" y="17351"/>
                      <a:pt x="2225" y="17351"/>
                    </a:cubicBezTo>
                    <a:cubicBezTo>
                      <a:pt x="1745" y="17351"/>
                      <a:pt x="1236" y="16805"/>
                      <a:pt x="699" y="15714"/>
                    </a:cubicBezTo>
                    <a:lnTo>
                      <a:pt x="0" y="19742"/>
                    </a:lnTo>
                    <a:cubicBezTo>
                      <a:pt x="713" y="20980"/>
                      <a:pt x="1438" y="21600"/>
                      <a:pt x="2173" y="21600"/>
                    </a:cubicBezTo>
                    <a:cubicBezTo>
                      <a:pt x="2554" y="21600"/>
                      <a:pt x="2903" y="21459"/>
                      <a:pt x="3220" y="21176"/>
                    </a:cubicBezTo>
                    <a:cubicBezTo>
                      <a:pt x="3538" y="20892"/>
                      <a:pt x="3810" y="20494"/>
                      <a:pt x="4036" y="19980"/>
                    </a:cubicBezTo>
                    <a:cubicBezTo>
                      <a:pt x="4262" y="19466"/>
                      <a:pt x="4440" y="18830"/>
                      <a:pt x="4567" y="18074"/>
                    </a:cubicBezTo>
                    <a:cubicBezTo>
                      <a:pt x="4694" y="17319"/>
                      <a:pt x="4756" y="16468"/>
                      <a:pt x="4756" y="15523"/>
                    </a:cubicBezTo>
                    <a:cubicBezTo>
                      <a:pt x="4756" y="14264"/>
                      <a:pt x="4627" y="13230"/>
                      <a:pt x="4366" y="12422"/>
                    </a:cubicBezTo>
                    <a:cubicBezTo>
                      <a:pt x="4104" y="11614"/>
                      <a:pt x="3708" y="11052"/>
                      <a:pt x="3178" y="10737"/>
                    </a:cubicBezTo>
                    <a:cubicBezTo>
                      <a:pt x="2987" y="10611"/>
                      <a:pt x="2834" y="10509"/>
                      <a:pt x="2718" y="10425"/>
                    </a:cubicBezTo>
                    <a:cubicBezTo>
                      <a:pt x="2601" y="10341"/>
                      <a:pt x="2513" y="10244"/>
                      <a:pt x="2452" y="10139"/>
                    </a:cubicBezTo>
                    <a:cubicBezTo>
                      <a:pt x="2393" y="10034"/>
                      <a:pt x="2353" y="9926"/>
                      <a:pt x="2336" y="9810"/>
                    </a:cubicBezTo>
                    <a:cubicBezTo>
                      <a:pt x="2318" y="9695"/>
                      <a:pt x="2310" y="9540"/>
                      <a:pt x="2310" y="9351"/>
                    </a:cubicBezTo>
                    <a:cubicBezTo>
                      <a:pt x="2310" y="8994"/>
                      <a:pt x="2365" y="8712"/>
                      <a:pt x="2474" y="8502"/>
                    </a:cubicBezTo>
                    <a:cubicBezTo>
                      <a:pt x="2584" y="8293"/>
                      <a:pt x="2726" y="8186"/>
                      <a:pt x="2903" y="8186"/>
                    </a:cubicBezTo>
                    <a:cubicBezTo>
                      <a:pt x="3242" y="8186"/>
                      <a:pt x="3589" y="8459"/>
                      <a:pt x="3942" y="9005"/>
                    </a:cubicBezTo>
                    <a:lnTo>
                      <a:pt x="4587" y="5293"/>
                    </a:lnTo>
                    <a:cubicBezTo>
                      <a:pt x="4022" y="4600"/>
                      <a:pt x="3440" y="4253"/>
                      <a:pt x="2840" y="4253"/>
                    </a:cubicBezTo>
                    <a:close/>
                    <a:moveTo>
                      <a:pt x="13973" y="4253"/>
                    </a:moveTo>
                    <a:cubicBezTo>
                      <a:pt x="13500" y="4253"/>
                      <a:pt x="13064" y="4471"/>
                      <a:pt x="12664" y="4912"/>
                    </a:cubicBezTo>
                    <a:cubicBezTo>
                      <a:pt x="12266" y="5353"/>
                      <a:pt x="11921" y="5956"/>
                      <a:pt x="11631" y="6722"/>
                    </a:cubicBezTo>
                    <a:cubicBezTo>
                      <a:pt x="11342" y="7488"/>
                      <a:pt x="11116" y="8390"/>
                      <a:pt x="10954" y="9429"/>
                    </a:cubicBezTo>
                    <a:cubicBezTo>
                      <a:pt x="10791" y="10468"/>
                      <a:pt x="10710" y="11589"/>
                      <a:pt x="10710" y="12786"/>
                    </a:cubicBezTo>
                    <a:cubicBezTo>
                      <a:pt x="10710" y="14108"/>
                      <a:pt x="10791" y="15309"/>
                      <a:pt x="10954" y="16389"/>
                    </a:cubicBezTo>
                    <a:cubicBezTo>
                      <a:pt x="11116" y="17471"/>
                      <a:pt x="11341" y="18398"/>
                      <a:pt x="11627" y="19174"/>
                    </a:cubicBezTo>
                    <a:cubicBezTo>
                      <a:pt x="11913" y="19951"/>
                      <a:pt x="12253" y="20552"/>
                      <a:pt x="12648" y="20972"/>
                    </a:cubicBezTo>
                    <a:cubicBezTo>
                      <a:pt x="13044" y="21392"/>
                      <a:pt x="13475" y="21600"/>
                      <a:pt x="13941" y="21600"/>
                    </a:cubicBezTo>
                    <a:cubicBezTo>
                      <a:pt x="14414" y="21600"/>
                      <a:pt x="14854" y="21392"/>
                      <a:pt x="15260" y="20972"/>
                    </a:cubicBezTo>
                    <a:cubicBezTo>
                      <a:pt x="15666" y="20552"/>
                      <a:pt x="16014" y="19958"/>
                      <a:pt x="16303" y="19192"/>
                    </a:cubicBezTo>
                    <a:cubicBezTo>
                      <a:pt x="16593" y="18426"/>
                      <a:pt x="16821" y="17514"/>
                      <a:pt x="16987" y="16454"/>
                    </a:cubicBezTo>
                    <a:cubicBezTo>
                      <a:pt x="17153" y="15394"/>
                      <a:pt x="17236" y="14222"/>
                      <a:pt x="17236" y="12942"/>
                    </a:cubicBezTo>
                    <a:cubicBezTo>
                      <a:pt x="17236" y="11661"/>
                      <a:pt x="17155" y="10490"/>
                      <a:pt x="16992" y="9429"/>
                    </a:cubicBezTo>
                    <a:cubicBezTo>
                      <a:pt x="16830" y="8369"/>
                      <a:pt x="16602" y="7458"/>
                      <a:pt x="16309" y="6692"/>
                    </a:cubicBezTo>
                    <a:cubicBezTo>
                      <a:pt x="16016" y="5926"/>
                      <a:pt x="15670" y="5329"/>
                      <a:pt x="15271" y="4899"/>
                    </a:cubicBezTo>
                    <a:cubicBezTo>
                      <a:pt x="14872" y="4468"/>
                      <a:pt x="14439" y="4253"/>
                      <a:pt x="13973" y="4253"/>
                    </a:cubicBezTo>
                    <a:close/>
                    <a:moveTo>
                      <a:pt x="8539" y="4344"/>
                    </a:moveTo>
                    <a:cubicBezTo>
                      <a:pt x="8115" y="4344"/>
                      <a:pt x="7718" y="4564"/>
                      <a:pt x="7347" y="4994"/>
                    </a:cubicBezTo>
                    <a:cubicBezTo>
                      <a:pt x="6976" y="5424"/>
                      <a:pt x="6657" y="6021"/>
                      <a:pt x="6388" y="6787"/>
                    </a:cubicBezTo>
                    <a:cubicBezTo>
                      <a:pt x="6120" y="7553"/>
                      <a:pt x="5908" y="8464"/>
                      <a:pt x="5753" y="9524"/>
                    </a:cubicBezTo>
                    <a:cubicBezTo>
                      <a:pt x="5598" y="10584"/>
                      <a:pt x="5520" y="11757"/>
                      <a:pt x="5520" y="13037"/>
                    </a:cubicBezTo>
                    <a:cubicBezTo>
                      <a:pt x="5520" y="14318"/>
                      <a:pt x="5601" y="15476"/>
                      <a:pt x="5763" y="16515"/>
                    </a:cubicBezTo>
                    <a:cubicBezTo>
                      <a:pt x="5926" y="17554"/>
                      <a:pt x="6143" y="18447"/>
                      <a:pt x="6415" y="19192"/>
                    </a:cubicBezTo>
                    <a:cubicBezTo>
                      <a:pt x="6686" y="19937"/>
                      <a:pt x="7001" y="20508"/>
                      <a:pt x="7357" y="20907"/>
                    </a:cubicBezTo>
                    <a:cubicBezTo>
                      <a:pt x="7714" y="21306"/>
                      <a:pt x="8090" y="21505"/>
                      <a:pt x="8485" y="21505"/>
                    </a:cubicBezTo>
                    <a:cubicBezTo>
                      <a:pt x="8909" y="21505"/>
                      <a:pt x="9359" y="21204"/>
                      <a:pt x="9832" y="20595"/>
                    </a:cubicBezTo>
                    <a:lnTo>
                      <a:pt x="9832" y="15744"/>
                    </a:lnTo>
                    <a:cubicBezTo>
                      <a:pt x="9521" y="16479"/>
                      <a:pt x="9185" y="16849"/>
                      <a:pt x="8825" y="16849"/>
                    </a:cubicBezTo>
                    <a:cubicBezTo>
                      <a:pt x="8641" y="16849"/>
                      <a:pt x="8469" y="16752"/>
                      <a:pt x="8306" y="16563"/>
                    </a:cubicBezTo>
                    <a:cubicBezTo>
                      <a:pt x="8144" y="16374"/>
                      <a:pt x="8004" y="16108"/>
                      <a:pt x="7888" y="15761"/>
                    </a:cubicBezTo>
                    <a:cubicBezTo>
                      <a:pt x="7771" y="15415"/>
                      <a:pt x="7679" y="15004"/>
                      <a:pt x="7612" y="14531"/>
                    </a:cubicBezTo>
                    <a:cubicBezTo>
                      <a:pt x="7545" y="14059"/>
                      <a:pt x="7512" y="13539"/>
                      <a:pt x="7512" y="12972"/>
                    </a:cubicBezTo>
                    <a:cubicBezTo>
                      <a:pt x="7512" y="12385"/>
                      <a:pt x="7545" y="11855"/>
                      <a:pt x="7612" y="11383"/>
                    </a:cubicBezTo>
                    <a:cubicBezTo>
                      <a:pt x="7679" y="10910"/>
                      <a:pt x="7772" y="10503"/>
                      <a:pt x="7892" y="10157"/>
                    </a:cubicBezTo>
                    <a:cubicBezTo>
                      <a:pt x="8012" y="9810"/>
                      <a:pt x="8151" y="9540"/>
                      <a:pt x="8310" y="9351"/>
                    </a:cubicBezTo>
                    <a:cubicBezTo>
                      <a:pt x="8469" y="9162"/>
                      <a:pt x="8641" y="9070"/>
                      <a:pt x="8825" y="9070"/>
                    </a:cubicBezTo>
                    <a:cubicBezTo>
                      <a:pt x="9164" y="9070"/>
                      <a:pt x="9500" y="9407"/>
                      <a:pt x="9832" y="10079"/>
                    </a:cubicBezTo>
                    <a:lnTo>
                      <a:pt x="9832" y="5228"/>
                    </a:lnTo>
                    <a:cubicBezTo>
                      <a:pt x="9436" y="4640"/>
                      <a:pt x="9005" y="4344"/>
                      <a:pt x="8539" y="4344"/>
                    </a:cubicBezTo>
                    <a:close/>
                    <a:moveTo>
                      <a:pt x="13973" y="9195"/>
                    </a:moveTo>
                    <a:cubicBezTo>
                      <a:pt x="14143" y="9195"/>
                      <a:pt x="14304" y="9288"/>
                      <a:pt x="14455" y="9477"/>
                    </a:cubicBezTo>
                    <a:cubicBezTo>
                      <a:pt x="14607" y="9666"/>
                      <a:pt x="14738" y="9929"/>
                      <a:pt x="14847" y="10265"/>
                    </a:cubicBezTo>
                    <a:cubicBezTo>
                      <a:pt x="14957" y="10601"/>
                      <a:pt x="15045" y="10996"/>
                      <a:pt x="15113" y="11448"/>
                    </a:cubicBezTo>
                    <a:cubicBezTo>
                      <a:pt x="15180" y="11899"/>
                      <a:pt x="15213" y="12377"/>
                      <a:pt x="15213" y="12881"/>
                    </a:cubicBezTo>
                    <a:cubicBezTo>
                      <a:pt x="15213" y="13406"/>
                      <a:pt x="15180" y="13894"/>
                      <a:pt x="15113" y="14345"/>
                    </a:cubicBezTo>
                    <a:cubicBezTo>
                      <a:pt x="15045" y="14796"/>
                      <a:pt x="14957" y="15188"/>
                      <a:pt x="14847" y="15523"/>
                    </a:cubicBezTo>
                    <a:cubicBezTo>
                      <a:pt x="14738" y="15859"/>
                      <a:pt x="14607" y="16123"/>
                      <a:pt x="14455" y="16312"/>
                    </a:cubicBezTo>
                    <a:cubicBezTo>
                      <a:pt x="14304" y="16500"/>
                      <a:pt x="14143" y="16593"/>
                      <a:pt x="13973" y="16593"/>
                    </a:cubicBezTo>
                    <a:cubicBezTo>
                      <a:pt x="13804" y="16593"/>
                      <a:pt x="13643" y="16500"/>
                      <a:pt x="13491" y="16312"/>
                    </a:cubicBezTo>
                    <a:cubicBezTo>
                      <a:pt x="13339" y="16123"/>
                      <a:pt x="13208" y="15859"/>
                      <a:pt x="13099" y="15523"/>
                    </a:cubicBezTo>
                    <a:cubicBezTo>
                      <a:pt x="12989" y="15188"/>
                      <a:pt x="12902" y="14796"/>
                      <a:pt x="12835" y="14345"/>
                    </a:cubicBezTo>
                    <a:cubicBezTo>
                      <a:pt x="12768" y="13894"/>
                      <a:pt x="12733" y="13392"/>
                      <a:pt x="12733" y="12847"/>
                    </a:cubicBezTo>
                    <a:cubicBezTo>
                      <a:pt x="12733" y="12343"/>
                      <a:pt x="12768" y="11871"/>
                      <a:pt x="12835" y="11430"/>
                    </a:cubicBezTo>
                    <a:cubicBezTo>
                      <a:pt x="12902" y="10990"/>
                      <a:pt x="12989" y="10601"/>
                      <a:pt x="13099" y="10265"/>
                    </a:cubicBezTo>
                    <a:cubicBezTo>
                      <a:pt x="13208" y="9929"/>
                      <a:pt x="13339" y="9666"/>
                      <a:pt x="13491" y="9477"/>
                    </a:cubicBezTo>
                    <a:cubicBezTo>
                      <a:pt x="13643" y="9288"/>
                      <a:pt x="13804" y="9195"/>
                      <a:pt x="13973" y="9195"/>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09" name="Shape"/>
              <p:cNvSpPr/>
              <p:nvPr/>
            </p:nvSpPr>
            <p:spPr>
              <a:xfrm>
                <a:off x="-448234" y="0"/>
                <a:ext cx="3723068" cy="760123"/>
              </a:xfrm>
              <a:custGeom>
                <a:avLst/>
                <a:gdLst/>
                <a:ahLst/>
                <a:cxnLst>
                  <a:cxn ang="0">
                    <a:pos x="wd2" y="hd2"/>
                  </a:cxn>
                  <a:cxn ang="5400000">
                    <a:pos x="wd2" y="hd2"/>
                  </a:cxn>
                  <a:cxn ang="10800000">
                    <a:pos x="wd2" y="hd2"/>
                  </a:cxn>
                  <a:cxn ang="16200000">
                    <a:pos x="wd2" y="hd2"/>
                  </a:cxn>
                </a:cxnLst>
                <a:rect l="0" t="0" r="r" b="b"/>
                <a:pathLst>
                  <a:path w="21600" h="21600" extrusionOk="0">
                    <a:moveTo>
                      <a:pt x="1908" y="0"/>
                    </a:moveTo>
                    <a:lnTo>
                      <a:pt x="1908" y="232"/>
                    </a:lnTo>
                    <a:lnTo>
                      <a:pt x="2082" y="99"/>
                    </a:lnTo>
                    <a:cubicBezTo>
                      <a:pt x="2085" y="97"/>
                      <a:pt x="2087" y="95"/>
                      <a:pt x="2090" y="95"/>
                    </a:cubicBezTo>
                    <a:cubicBezTo>
                      <a:pt x="2098" y="93"/>
                      <a:pt x="2105" y="99"/>
                      <a:pt x="2110" y="115"/>
                    </a:cubicBezTo>
                    <a:cubicBezTo>
                      <a:pt x="2118" y="137"/>
                      <a:pt x="2123" y="174"/>
                      <a:pt x="2125" y="225"/>
                    </a:cubicBezTo>
                    <a:lnTo>
                      <a:pt x="2150" y="839"/>
                    </a:lnTo>
                    <a:cubicBezTo>
                      <a:pt x="2153" y="890"/>
                      <a:pt x="2151" y="932"/>
                      <a:pt x="2146" y="963"/>
                    </a:cubicBezTo>
                    <a:cubicBezTo>
                      <a:pt x="2141" y="994"/>
                      <a:pt x="2133" y="1013"/>
                      <a:pt x="2120" y="1023"/>
                    </a:cubicBezTo>
                    <a:lnTo>
                      <a:pt x="1918" y="1181"/>
                    </a:lnTo>
                    <a:cubicBezTo>
                      <a:pt x="1915" y="1184"/>
                      <a:pt x="1911" y="1186"/>
                      <a:pt x="1908" y="1186"/>
                    </a:cubicBezTo>
                    <a:lnTo>
                      <a:pt x="1908" y="2449"/>
                    </a:lnTo>
                    <a:lnTo>
                      <a:pt x="1985" y="2504"/>
                    </a:lnTo>
                    <a:lnTo>
                      <a:pt x="1991" y="2330"/>
                    </a:lnTo>
                    <a:cubicBezTo>
                      <a:pt x="1995" y="2238"/>
                      <a:pt x="2002" y="2164"/>
                      <a:pt x="2013" y="2109"/>
                    </a:cubicBezTo>
                    <a:cubicBezTo>
                      <a:pt x="2023" y="2054"/>
                      <a:pt x="2036" y="2017"/>
                      <a:pt x="2050" y="1997"/>
                    </a:cubicBezTo>
                    <a:cubicBezTo>
                      <a:pt x="2058" y="1985"/>
                      <a:pt x="2066" y="1980"/>
                      <a:pt x="2075" y="1978"/>
                    </a:cubicBezTo>
                    <a:cubicBezTo>
                      <a:pt x="2077" y="1978"/>
                      <a:pt x="2080" y="1978"/>
                      <a:pt x="2083" y="1978"/>
                    </a:cubicBezTo>
                    <a:cubicBezTo>
                      <a:pt x="2086" y="1979"/>
                      <a:pt x="2090" y="1982"/>
                      <a:pt x="2094" y="1985"/>
                    </a:cubicBezTo>
                    <a:cubicBezTo>
                      <a:pt x="2109" y="1996"/>
                      <a:pt x="2122" y="2019"/>
                      <a:pt x="2134" y="2059"/>
                    </a:cubicBezTo>
                    <a:cubicBezTo>
                      <a:pt x="2146" y="2098"/>
                      <a:pt x="2155" y="2151"/>
                      <a:pt x="2161" y="2217"/>
                    </a:cubicBezTo>
                    <a:cubicBezTo>
                      <a:pt x="2167" y="2284"/>
                      <a:pt x="2168" y="2364"/>
                      <a:pt x="2164" y="2456"/>
                    </a:cubicBezTo>
                    <a:lnTo>
                      <a:pt x="2158" y="2601"/>
                    </a:lnTo>
                    <a:cubicBezTo>
                      <a:pt x="2157" y="2624"/>
                      <a:pt x="2156" y="2641"/>
                      <a:pt x="2152" y="2649"/>
                    </a:cubicBezTo>
                    <a:cubicBezTo>
                      <a:pt x="2149" y="2657"/>
                      <a:pt x="2146" y="2661"/>
                      <a:pt x="2142" y="2658"/>
                    </a:cubicBezTo>
                    <a:cubicBezTo>
                      <a:pt x="2138" y="2655"/>
                      <a:pt x="2135" y="2648"/>
                      <a:pt x="2133" y="2635"/>
                    </a:cubicBezTo>
                    <a:cubicBezTo>
                      <a:pt x="2131" y="2623"/>
                      <a:pt x="2131" y="2604"/>
                      <a:pt x="2132" y="2582"/>
                    </a:cubicBezTo>
                    <a:lnTo>
                      <a:pt x="2138" y="2422"/>
                    </a:lnTo>
                    <a:cubicBezTo>
                      <a:pt x="2140" y="2360"/>
                      <a:pt x="2139" y="2304"/>
                      <a:pt x="2135" y="2258"/>
                    </a:cubicBezTo>
                    <a:cubicBezTo>
                      <a:pt x="2132" y="2212"/>
                      <a:pt x="2125" y="2176"/>
                      <a:pt x="2117" y="2148"/>
                    </a:cubicBezTo>
                    <a:cubicBezTo>
                      <a:pt x="2109" y="2120"/>
                      <a:pt x="2100" y="2103"/>
                      <a:pt x="2090" y="2095"/>
                    </a:cubicBezTo>
                    <a:cubicBezTo>
                      <a:pt x="2079" y="2088"/>
                      <a:pt x="2068" y="2090"/>
                      <a:pt x="2059" y="2105"/>
                    </a:cubicBezTo>
                    <a:cubicBezTo>
                      <a:pt x="2049" y="2120"/>
                      <a:pt x="2041" y="2147"/>
                      <a:pt x="2034" y="2185"/>
                    </a:cubicBezTo>
                    <a:cubicBezTo>
                      <a:pt x="2026" y="2223"/>
                      <a:pt x="2022" y="2273"/>
                      <a:pt x="2019" y="2334"/>
                    </a:cubicBezTo>
                    <a:lnTo>
                      <a:pt x="2012" y="2527"/>
                    </a:lnTo>
                    <a:cubicBezTo>
                      <a:pt x="2019" y="2539"/>
                      <a:pt x="2024" y="2556"/>
                      <a:pt x="2028" y="2580"/>
                    </a:cubicBezTo>
                    <a:cubicBezTo>
                      <a:pt x="2034" y="2614"/>
                      <a:pt x="2035" y="2660"/>
                      <a:pt x="2033" y="2718"/>
                    </a:cubicBezTo>
                    <a:lnTo>
                      <a:pt x="2013" y="3223"/>
                    </a:lnTo>
                    <a:cubicBezTo>
                      <a:pt x="2011" y="3281"/>
                      <a:pt x="2006" y="3323"/>
                      <a:pt x="1998" y="3347"/>
                    </a:cubicBezTo>
                    <a:cubicBezTo>
                      <a:pt x="1991" y="3372"/>
                      <a:pt x="1980" y="3379"/>
                      <a:pt x="1968" y="3370"/>
                    </a:cubicBezTo>
                    <a:lnTo>
                      <a:pt x="1908" y="3327"/>
                    </a:lnTo>
                    <a:lnTo>
                      <a:pt x="1908" y="3834"/>
                    </a:lnTo>
                    <a:lnTo>
                      <a:pt x="2012" y="3503"/>
                    </a:lnTo>
                    <a:cubicBezTo>
                      <a:pt x="2020" y="3479"/>
                      <a:pt x="2027" y="3460"/>
                      <a:pt x="2034" y="3446"/>
                    </a:cubicBezTo>
                    <a:cubicBezTo>
                      <a:pt x="2041" y="3432"/>
                      <a:pt x="2048" y="3422"/>
                      <a:pt x="2055" y="3416"/>
                    </a:cubicBezTo>
                    <a:cubicBezTo>
                      <a:pt x="2062" y="3409"/>
                      <a:pt x="2069" y="3406"/>
                      <a:pt x="2076" y="3407"/>
                    </a:cubicBezTo>
                    <a:cubicBezTo>
                      <a:pt x="2084" y="3408"/>
                      <a:pt x="2092" y="3414"/>
                      <a:pt x="2102" y="3423"/>
                    </a:cubicBezTo>
                    <a:lnTo>
                      <a:pt x="2280" y="3595"/>
                    </a:lnTo>
                    <a:cubicBezTo>
                      <a:pt x="2286" y="3601"/>
                      <a:pt x="2291" y="3610"/>
                      <a:pt x="2295" y="3625"/>
                    </a:cubicBezTo>
                    <a:cubicBezTo>
                      <a:pt x="2298" y="3640"/>
                      <a:pt x="2300" y="3658"/>
                      <a:pt x="2301" y="3676"/>
                    </a:cubicBezTo>
                    <a:cubicBezTo>
                      <a:pt x="2302" y="3694"/>
                      <a:pt x="2301" y="3712"/>
                      <a:pt x="2300" y="3731"/>
                    </a:cubicBezTo>
                    <a:cubicBezTo>
                      <a:pt x="2298" y="3750"/>
                      <a:pt x="2295" y="3768"/>
                      <a:pt x="2290" y="3784"/>
                    </a:cubicBezTo>
                    <a:lnTo>
                      <a:pt x="2142" y="4255"/>
                    </a:lnTo>
                    <a:cubicBezTo>
                      <a:pt x="2135" y="4279"/>
                      <a:pt x="2128" y="4300"/>
                      <a:pt x="2121" y="4314"/>
                    </a:cubicBezTo>
                    <a:cubicBezTo>
                      <a:pt x="2114" y="4329"/>
                      <a:pt x="2107" y="4338"/>
                      <a:pt x="2100" y="4344"/>
                    </a:cubicBezTo>
                    <a:cubicBezTo>
                      <a:pt x="2093" y="4351"/>
                      <a:pt x="2086" y="4352"/>
                      <a:pt x="2079" y="4351"/>
                    </a:cubicBezTo>
                    <a:cubicBezTo>
                      <a:pt x="2071" y="4350"/>
                      <a:pt x="2063" y="4344"/>
                      <a:pt x="2053" y="4335"/>
                    </a:cubicBezTo>
                    <a:lnTo>
                      <a:pt x="1975" y="4259"/>
                    </a:lnTo>
                    <a:lnTo>
                      <a:pt x="2066" y="3965"/>
                    </a:lnTo>
                    <a:cubicBezTo>
                      <a:pt x="2071" y="3967"/>
                      <a:pt x="2076" y="3966"/>
                      <a:pt x="2082" y="3961"/>
                    </a:cubicBezTo>
                    <a:cubicBezTo>
                      <a:pt x="2088" y="3955"/>
                      <a:pt x="2094" y="3947"/>
                      <a:pt x="2099" y="3935"/>
                    </a:cubicBezTo>
                    <a:cubicBezTo>
                      <a:pt x="2104" y="3923"/>
                      <a:pt x="2108" y="3909"/>
                      <a:pt x="2110" y="3894"/>
                    </a:cubicBezTo>
                    <a:cubicBezTo>
                      <a:pt x="2113" y="3879"/>
                      <a:pt x="2114" y="3862"/>
                      <a:pt x="2114" y="3846"/>
                    </a:cubicBezTo>
                    <a:cubicBezTo>
                      <a:pt x="2113" y="3830"/>
                      <a:pt x="2110" y="3818"/>
                      <a:pt x="2106" y="3809"/>
                    </a:cubicBezTo>
                    <a:cubicBezTo>
                      <a:pt x="2102" y="3800"/>
                      <a:pt x="2097" y="3795"/>
                      <a:pt x="2092" y="3793"/>
                    </a:cubicBezTo>
                    <a:cubicBezTo>
                      <a:pt x="2086" y="3791"/>
                      <a:pt x="2080" y="3794"/>
                      <a:pt x="2074" y="3800"/>
                    </a:cubicBezTo>
                    <a:cubicBezTo>
                      <a:pt x="2068" y="3805"/>
                      <a:pt x="2063" y="3813"/>
                      <a:pt x="2058" y="3825"/>
                    </a:cubicBezTo>
                    <a:cubicBezTo>
                      <a:pt x="2052" y="3837"/>
                      <a:pt x="2049" y="3849"/>
                      <a:pt x="2046" y="3864"/>
                    </a:cubicBezTo>
                    <a:cubicBezTo>
                      <a:pt x="2043" y="3879"/>
                      <a:pt x="2042" y="3895"/>
                      <a:pt x="2043" y="3910"/>
                    </a:cubicBezTo>
                    <a:cubicBezTo>
                      <a:pt x="2043" y="3916"/>
                      <a:pt x="2044" y="3922"/>
                      <a:pt x="2045" y="3926"/>
                    </a:cubicBezTo>
                    <a:lnTo>
                      <a:pt x="1950" y="4234"/>
                    </a:lnTo>
                    <a:lnTo>
                      <a:pt x="1908" y="4195"/>
                    </a:lnTo>
                    <a:lnTo>
                      <a:pt x="1908" y="5481"/>
                    </a:lnTo>
                    <a:lnTo>
                      <a:pt x="2041" y="5380"/>
                    </a:lnTo>
                    <a:cubicBezTo>
                      <a:pt x="2044" y="5378"/>
                      <a:pt x="2047" y="5376"/>
                      <a:pt x="2050" y="5376"/>
                    </a:cubicBezTo>
                    <a:cubicBezTo>
                      <a:pt x="2059" y="5374"/>
                      <a:pt x="2067" y="5381"/>
                      <a:pt x="2073" y="5399"/>
                    </a:cubicBezTo>
                    <a:cubicBezTo>
                      <a:pt x="2081" y="5422"/>
                      <a:pt x="2086" y="5465"/>
                      <a:pt x="2088" y="5525"/>
                    </a:cubicBezTo>
                    <a:lnTo>
                      <a:pt x="2124" y="6350"/>
                    </a:lnTo>
                    <a:cubicBezTo>
                      <a:pt x="2126" y="6409"/>
                      <a:pt x="2124" y="6456"/>
                      <a:pt x="2119" y="6490"/>
                    </a:cubicBezTo>
                    <a:cubicBezTo>
                      <a:pt x="2113" y="6524"/>
                      <a:pt x="2104" y="6546"/>
                      <a:pt x="2090" y="6556"/>
                    </a:cubicBezTo>
                    <a:lnTo>
                      <a:pt x="2060" y="6579"/>
                    </a:lnTo>
                    <a:cubicBezTo>
                      <a:pt x="2059" y="6586"/>
                      <a:pt x="2058" y="6594"/>
                      <a:pt x="2056" y="6600"/>
                    </a:cubicBezTo>
                    <a:cubicBezTo>
                      <a:pt x="2051" y="6618"/>
                      <a:pt x="2045" y="6634"/>
                      <a:pt x="2037" y="6650"/>
                    </a:cubicBezTo>
                    <a:cubicBezTo>
                      <a:pt x="2037" y="6651"/>
                      <a:pt x="2037" y="6652"/>
                      <a:pt x="2037" y="6653"/>
                    </a:cubicBezTo>
                    <a:lnTo>
                      <a:pt x="2063" y="6680"/>
                    </a:lnTo>
                    <a:cubicBezTo>
                      <a:pt x="2066" y="6683"/>
                      <a:pt x="2067" y="6690"/>
                      <a:pt x="2069" y="6699"/>
                    </a:cubicBezTo>
                    <a:cubicBezTo>
                      <a:pt x="2070" y="6707"/>
                      <a:pt x="2071" y="6716"/>
                      <a:pt x="2071" y="6726"/>
                    </a:cubicBezTo>
                    <a:cubicBezTo>
                      <a:pt x="2071" y="6737"/>
                      <a:pt x="2070" y="6745"/>
                      <a:pt x="2069" y="6754"/>
                    </a:cubicBezTo>
                    <a:cubicBezTo>
                      <a:pt x="2067" y="6762"/>
                      <a:pt x="2064" y="6769"/>
                      <a:pt x="2061" y="6772"/>
                    </a:cubicBezTo>
                    <a:lnTo>
                      <a:pt x="1908" y="6889"/>
                    </a:lnTo>
                    <a:lnTo>
                      <a:pt x="1908" y="7241"/>
                    </a:lnTo>
                    <a:cubicBezTo>
                      <a:pt x="1912" y="7240"/>
                      <a:pt x="1916" y="7241"/>
                      <a:pt x="1920" y="7241"/>
                    </a:cubicBezTo>
                    <a:cubicBezTo>
                      <a:pt x="1954" y="7241"/>
                      <a:pt x="1986" y="7268"/>
                      <a:pt x="2015" y="7324"/>
                    </a:cubicBezTo>
                    <a:cubicBezTo>
                      <a:pt x="2045" y="7379"/>
                      <a:pt x="2071" y="7456"/>
                      <a:pt x="2094" y="7553"/>
                    </a:cubicBezTo>
                    <a:cubicBezTo>
                      <a:pt x="2116" y="7651"/>
                      <a:pt x="2134" y="7763"/>
                      <a:pt x="2147" y="7891"/>
                    </a:cubicBezTo>
                    <a:cubicBezTo>
                      <a:pt x="2160" y="8019"/>
                      <a:pt x="2166" y="8155"/>
                      <a:pt x="2166" y="8300"/>
                    </a:cubicBezTo>
                    <a:cubicBezTo>
                      <a:pt x="2166" y="8445"/>
                      <a:pt x="2160" y="8581"/>
                      <a:pt x="2147" y="8709"/>
                    </a:cubicBezTo>
                    <a:cubicBezTo>
                      <a:pt x="2134" y="8837"/>
                      <a:pt x="2116" y="8949"/>
                      <a:pt x="2094" y="9046"/>
                    </a:cubicBezTo>
                    <a:cubicBezTo>
                      <a:pt x="2071" y="9144"/>
                      <a:pt x="2045" y="9221"/>
                      <a:pt x="2015" y="9276"/>
                    </a:cubicBezTo>
                    <a:cubicBezTo>
                      <a:pt x="1986" y="9332"/>
                      <a:pt x="1954" y="9359"/>
                      <a:pt x="1921" y="9359"/>
                    </a:cubicBezTo>
                    <a:cubicBezTo>
                      <a:pt x="1887" y="9359"/>
                      <a:pt x="1855" y="9332"/>
                      <a:pt x="1826" y="9276"/>
                    </a:cubicBezTo>
                    <a:cubicBezTo>
                      <a:pt x="1796" y="9221"/>
                      <a:pt x="1770" y="9144"/>
                      <a:pt x="1747" y="9046"/>
                    </a:cubicBezTo>
                    <a:cubicBezTo>
                      <a:pt x="1725" y="8949"/>
                      <a:pt x="1707" y="8837"/>
                      <a:pt x="1694" y="8709"/>
                    </a:cubicBezTo>
                    <a:cubicBezTo>
                      <a:pt x="1681" y="8581"/>
                      <a:pt x="1675" y="8445"/>
                      <a:pt x="1675" y="8300"/>
                    </a:cubicBezTo>
                    <a:cubicBezTo>
                      <a:pt x="1675" y="8155"/>
                      <a:pt x="1681" y="8019"/>
                      <a:pt x="1694" y="7891"/>
                    </a:cubicBezTo>
                    <a:cubicBezTo>
                      <a:pt x="1707" y="7763"/>
                      <a:pt x="1725" y="7651"/>
                      <a:pt x="1747" y="7553"/>
                    </a:cubicBezTo>
                    <a:cubicBezTo>
                      <a:pt x="1770" y="7456"/>
                      <a:pt x="1795" y="7379"/>
                      <a:pt x="1825" y="7324"/>
                    </a:cubicBezTo>
                    <a:cubicBezTo>
                      <a:pt x="1849" y="7279"/>
                      <a:pt x="1874" y="7252"/>
                      <a:pt x="1901" y="7243"/>
                    </a:cubicBezTo>
                    <a:cubicBezTo>
                      <a:pt x="1806" y="6819"/>
                      <a:pt x="1700" y="6500"/>
                      <a:pt x="1582" y="6285"/>
                    </a:cubicBezTo>
                    <a:cubicBezTo>
                      <a:pt x="1587" y="6343"/>
                      <a:pt x="1591" y="6399"/>
                      <a:pt x="1594" y="6455"/>
                    </a:cubicBezTo>
                    <a:cubicBezTo>
                      <a:pt x="1602" y="6583"/>
                      <a:pt x="1605" y="6695"/>
                      <a:pt x="1605" y="6793"/>
                    </a:cubicBezTo>
                    <a:cubicBezTo>
                      <a:pt x="1605" y="6836"/>
                      <a:pt x="1605" y="6891"/>
                      <a:pt x="1603" y="6958"/>
                    </a:cubicBezTo>
                    <a:cubicBezTo>
                      <a:pt x="1602" y="7025"/>
                      <a:pt x="1599" y="7092"/>
                      <a:pt x="1593" y="7158"/>
                    </a:cubicBezTo>
                    <a:cubicBezTo>
                      <a:pt x="1610" y="7248"/>
                      <a:pt x="1623" y="7336"/>
                      <a:pt x="1631" y="7418"/>
                    </a:cubicBezTo>
                    <a:cubicBezTo>
                      <a:pt x="1639" y="7500"/>
                      <a:pt x="1645" y="7571"/>
                      <a:pt x="1648" y="7638"/>
                    </a:cubicBezTo>
                    <a:cubicBezTo>
                      <a:pt x="1651" y="7705"/>
                      <a:pt x="1652" y="7761"/>
                      <a:pt x="1652" y="7804"/>
                    </a:cubicBezTo>
                    <a:cubicBezTo>
                      <a:pt x="1652" y="7827"/>
                      <a:pt x="1652" y="7847"/>
                      <a:pt x="1651" y="7866"/>
                    </a:cubicBezTo>
                    <a:cubicBezTo>
                      <a:pt x="1651" y="7884"/>
                      <a:pt x="1650" y="7902"/>
                      <a:pt x="1649" y="7916"/>
                    </a:cubicBezTo>
                    <a:cubicBezTo>
                      <a:pt x="1648" y="7936"/>
                      <a:pt x="1646" y="7944"/>
                      <a:pt x="1644" y="7941"/>
                    </a:cubicBezTo>
                    <a:cubicBezTo>
                      <a:pt x="1642" y="7939"/>
                      <a:pt x="1641" y="7934"/>
                      <a:pt x="1640" y="7923"/>
                    </a:cubicBezTo>
                    <a:cubicBezTo>
                      <a:pt x="1637" y="7902"/>
                      <a:pt x="1632" y="7872"/>
                      <a:pt x="1626" y="7836"/>
                    </a:cubicBezTo>
                    <a:cubicBezTo>
                      <a:pt x="1619" y="7799"/>
                      <a:pt x="1610" y="7766"/>
                      <a:pt x="1598" y="7737"/>
                    </a:cubicBezTo>
                    <a:cubicBezTo>
                      <a:pt x="1586" y="7708"/>
                      <a:pt x="1571" y="7693"/>
                      <a:pt x="1552" y="7693"/>
                    </a:cubicBezTo>
                    <a:cubicBezTo>
                      <a:pt x="1538" y="7693"/>
                      <a:pt x="1525" y="7701"/>
                      <a:pt x="1514" y="7716"/>
                    </a:cubicBezTo>
                    <a:cubicBezTo>
                      <a:pt x="1502" y="7732"/>
                      <a:pt x="1491" y="7750"/>
                      <a:pt x="1479" y="7774"/>
                    </a:cubicBezTo>
                    <a:cubicBezTo>
                      <a:pt x="1468" y="7797"/>
                      <a:pt x="1455" y="7821"/>
                      <a:pt x="1442" y="7845"/>
                    </a:cubicBezTo>
                    <a:cubicBezTo>
                      <a:pt x="1428" y="7869"/>
                      <a:pt x="1413" y="7889"/>
                      <a:pt x="1395" y="7905"/>
                    </a:cubicBezTo>
                    <a:cubicBezTo>
                      <a:pt x="1378" y="7920"/>
                      <a:pt x="1357" y="7928"/>
                      <a:pt x="1334" y="7928"/>
                    </a:cubicBezTo>
                    <a:cubicBezTo>
                      <a:pt x="1297" y="7928"/>
                      <a:pt x="1262" y="7908"/>
                      <a:pt x="1229" y="7868"/>
                    </a:cubicBezTo>
                    <a:cubicBezTo>
                      <a:pt x="1196" y="7828"/>
                      <a:pt x="1165" y="7772"/>
                      <a:pt x="1137" y="7705"/>
                    </a:cubicBezTo>
                    <a:cubicBezTo>
                      <a:pt x="1109" y="7637"/>
                      <a:pt x="1084" y="7562"/>
                      <a:pt x="1061" y="7480"/>
                    </a:cubicBezTo>
                    <a:cubicBezTo>
                      <a:pt x="1038" y="7397"/>
                      <a:pt x="1018" y="7314"/>
                      <a:pt x="1001" y="7229"/>
                    </a:cubicBezTo>
                    <a:cubicBezTo>
                      <a:pt x="984" y="7145"/>
                      <a:pt x="970" y="7066"/>
                      <a:pt x="960" y="6993"/>
                    </a:cubicBezTo>
                    <a:cubicBezTo>
                      <a:pt x="974" y="7042"/>
                      <a:pt x="991" y="7088"/>
                      <a:pt x="1010" y="7133"/>
                    </a:cubicBezTo>
                    <a:cubicBezTo>
                      <a:pt x="1029" y="7178"/>
                      <a:pt x="1050" y="7217"/>
                      <a:pt x="1072" y="7252"/>
                    </a:cubicBezTo>
                    <a:cubicBezTo>
                      <a:pt x="1094" y="7287"/>
                      <a:pt x="1116" y="7315"/>
                      <a:pt x="1139" y="7335"/>
                    </a:cubicBezTo>
                    <a:cubicBezTo>
                      <a:pt x="1162" y="7355"/>
                      <a:pt x="1184" y="7365"/>
                      <a:pt x="1205" y="7365"/>
                    </a:cubicBezTo>
                    <a:cubicBezTo>
                      <a:pt x="1228" y="7365"/>
                      <a:pt x="1248" y="7359"/>
                      <a:pt x="1266" y="7344"/>
                    </a:cubicBezTo>
                    <a:cubicBezTo>
                      <a:pt x="1283" y="7329"/>
                      <a:pt x="1300" y="7308"/>
                      <a:pt x="1314" y="7282"/>
                    </a:cubicBezTo>
                    <a:cubicBezTo>
                      <a:pt x="1328" y="7257"/>
                      <a:pt x="1342" y="7229"/>
                      <a:pt x="1355" y="7197"/>
                    </a:cubicBezTo>
                    <a:cubicBezTo>
                      <a:pt x="1286" y="6956"/>
                      <a:pt x="1224" y="6709"/>
                      <a:pt x="1171" y="6455"/>
                    </a:cubicBezTo>
                    <a:cubicBezTo>
                      <a:pt x="1137" y="6295"/>
                      <a:pt x="1107" y="6133"/>
                      <a:pt x="1078" y="5971"/>
                    </a:cubicBezTo>
                    <a:cubicBezTo>
                      <a:pt x="942" y="6016"/>
                      <a:pt x="816" y="6148"/>
                      <a:pt x="700" y="6375"/>
                    </a:cubicBezTo>
                    <a:cubicBezTo>
                      <a:pt x="642" y="6487"/>
                      <a:pt x="589" y="6619"/>
                      <a:pt x="538" y="6763"/>
                    </a:cubicBezTo>
                    <a:lnTo>
                      <a:pt x="885" y="6549"/>
                    </a:lnTo>
                    <a:cubicBezTo>
                      <a:pt x="888" y="6547"/>
                      <a:pt x="892" y="6547"/>
                      <a:pt x="896" y="6547"/>
                    </a:cubicBezTo>
                    <a:cubicBezTo>
                      <a:pt x="906" y="6547"/>
                      <a:pt x="914" y="6557"/>
                      <a:pt x="921" y="6579"/>
                    </a:cubicBezTo>
                    <a:cubicBezTo>
                      <a:pt x="931" y="6608"/>
                      <a:pt x="937" y="6657"/>
                      <a:pt x="939" y="6724"/>
                    </a:cubicBezTo>
                    <a:lnTo>
                      <a:pt x="976" y="7856"/>
                    </a:lnTo>
                    <a:lnTo>
                      <a:pt x="1025" y="7827"/>
                    </a:lnTo>
                    <a:cubicBezTo>
                      <a:pt x="1032" y="7822"/>
                      <a:pt x="1038" y="7829"/>
                      <a:pt x="1043" y="7847"/>
                    </a:cubicBezTo>
                    <a:cubicBezTo>
                      <a:pt x="1049" y="7866"/>
                      <a:pt x="1052" y="7891"/>
                      <a:pt x="1053" y="7921"/>
                    </a:cubicBezTo>
                    <a:cubicBezTo>
                      <a:pt x="1054" y="7951"/>
                      <a:pt x="1053" y="7977"/>
                      <a:pt x="1049" y="8001"/>
                    </a:cubicBezTo>
                    <a:cubicBezTo>
                      <a:pt x="1045" y="8026"/>
                      <a:pt x="1039" y="8041"/>
                      <a:pt x="1032" y="8045"/>
                    </a:cubicBezTo>
                    <a:lnTo>
                      <a:pt x="443" y="8405"/>
                    </a:lnTo>
                    <a:cubicBezTo>
                      <a:pt x="436" y="8410"/>
                      <a:pt x="430" y="8403"/>
                      <a:pt x="424" y="8385"/>
                    </a:cubicBezTo>
                    <a:cubicBezTo>
                      <a:pt x="419" y="8366"/>
                      <a:pt x="415" y="8341"/>
                      <a:pt x="414" y="8311"/>
                    </a:cubicBezTo>
                    <a:cubicBezTo>
                      <a:pt x="413" y="8281"/>
                      <a:pt x="415" y="8255"/>
                      <a:pt x="419" y="8231"/>
                    </a:cubicBezTo>
                    <a:cubicBezTo>
                      <a:pt x="423" y="8207"/>
                      <a:pt x="429" y="8191"/>
                      <a:pt x="436" y="8187"/>
                    </a:cubicBezTo>
                    <a:lnTo>
                      <a:pt x="484" y="8160"/>
                    </a:lnTo>
                    <a:lnTo>
                      <a:pt x="447" y="7048"/>
                    </a:lnTo>
                    <a:cubicBezTo>
                      <a:pt x="404" y="7198"/>
                      <a:pt x="363" y="7356"/>
                      <a:pt x="326" y="7533"/>
                    </a:cubicBezTo>
                    <a:cubicBezTo>
                      <a:pt x="285" y="7725"/>
                      <a:pt x="248" y="7933"/>
                      <a:pt x="214" y="8150"/>
                    </a:cubicBezTo>
                    <a:lnTo>
                      <a:pt x="240" y="8187"/>
                    </a:lnTo>
                    <a:lnTo>
                      <a:pt x="247" y="8111"/>
                    </a:lnTo>
                    <a:cubicBezTo>
                      <a:pt x="248" y="8093"/>
                      <a:pt x="250" y="8080"/>
                      <a:pt x="254" y="8072"/>
                    </a:cubicBezTo>
                    <a:cubicBezTo>
                      <a:pt x="256" y="8069"/>
                      <a:pt x="258" y="8066"/>
                      <a:pt x="260" y="8065"/>
                    </a:cubicBezTo>
                    <a:cubicBezTo>
                      <a:pt x="262" y="8065"/>
                      <a:pt x="263" y="8067"/>
                      <a:pt x="266" y="8070"/>
                    </a:cubicBezTo>
                    <a:cubicBezTo>
                      <a:pt x="270" y="8076"/>
                      <a:pt x="273" y="8087"/>
                      <a:pt x="275" y="8102"/>
                    </a:cubicBezTo>
                    <a:cubicBezTo>
                      <a:pt x="276" y="8117"/>
                      <a:pt x="277" y="8135"/>
                      <a:pt x="275" y="8153"/>
                    </a:cubicBezTo>
                    <a:lnTo>
                      <a:pt x="269" y="8229"/>
                    </a:lnTo>
                    <a:lnTo>
                      <a:pt x="299" y="8272"/>
                    </a:lnTo>
                    <a:lnTo>
                      <a:pt x="305" y="8196"/>
                    </a:lnTo>
                    <a:cubicBezTo>
                      <a:pt x="306" y="8178"/>
                      <a:pt x="308" y="8165"/>
                      <a:pt x="312" y="8157"/>
                    </a:cubicBezTo>
                    <a:cubicBezTo>
                      <a:pt x="315" y="8150"/>
                      <a:pt x="319" y="8149"/>
                      <a:pt x="324" y="8155"/>
                    </a:cubicBezTo>
                    <a:cubicBezTo>
                      <a:pt x="328" y="8161"/>
                      <a:pt x="330" y="8172"/>
                      <a:pt x="332" y="8187"/>
                    </a:cubicBezTo>
                    <a:cubicBezTo>
                      <a:pt x="334" y="8202"/>
                      <a:pt x="335" y="8217"/>
                      <a:pt x="333" y="8235"/>
                    </a:cubicBezTo>
                    <a:lnTo>
                      <a:pt x="327" y="8314"/>
                    </a:lnTo>
                    <a:lnTo>
                      <a:pt x="385" y="8396"/>
                    </a:lnTo>
                    <a:cubicBezTo>
                      <a:pt x="389" y="8402"/>
                      <a:pt x="392" y="8414"/>
                      <a:pt x="394" y="8428"/>
                    </a:cubicBezTo>
                    <a:cubicBezTo>
                      <a:pt x="396" y="8443"/>
                      <a:pt x="396" y="8461"/>
                      <a:pt x="395" y="8479"/>
                    </a:cubicBezTo>
                    <a:lnTo>
                      <a:pt x="375" y="8727"/>
                    </a:lnTo>
                    <a:lnTo>
                      <a:pt x="393" y="8755"/>
                    </a:lnTo>
                    <a:cubicBezTo>
                      <a:pt x="398" y="8761"/>
                      <a:pt x="400" y="8770"/>
                      <a:pt x="402" y="8784"/>
                    </a:cubicBezTo>
                    <a:cubicBezTo>
                      <a:pt x="404" y="8799"/>
                      <a:pt x="404" y="8817"/>
                      <a:pt x="403" y="8835"/>
                    </a:cubicBezTo>
                    <a:cubicBezTo>
                      <a:pt x="401" y="8853"/>
                      <a:pt x="399" y="8866"/>
                      <a:pt x="395" y="8874"/>
                    </a:cubicBezTo>
                    <a:cubicBezTo>
                      <a:pt x="392" y="8882"/>
                      <a:pt x="388" y="8882"/>
                      <a:pt x="384" y="8876"/>
                    </a:cubicBezTo>
                    <a:lnTo>
                      <a:pt x="366" y="8851"/>
                    </a:lnTo>
                    <a:lnTo>
                      <a:pt x="356" y="8980"/>
                    </a:lnTo>
                    <a:lnTo>
                      <a:pt x="374" y="9005"/>
                    </a:lnTo>
                    <a:cubicBezTo>
                      <a:pt x="378" y="9011"/>
                      <a:pt x="381" y="9022"/>
                      <a:pt x="383" y="9037"/>
                    </a:cubicBezTo>
                    <a:cubicBezTo>
                      <a:pt x="385" y="9052"/>
                      <a:pt x="384" y="9070"/>
                      <a:pt x="383" y="9088"/>
                    </a:cubicBezTo>
                    <a:cubicBezTo>
                      <a:pt x="381" y="9106"/>
                      <a:pt x="379" y="9117"/>
                      <a:pt x="376" y="9124"/>
                    </a:cubicBezTo>
                    <a:cubicBezTo>
                      <a:pt x="372" y="9132"/>
                      <a:pt x="368" y="9133"/>
                      <a:pt x="364" y="9127"/>
                    </a:cubicBezTo>
                    <a:lnTo>
                      <a:pt x="346" y="9101"/>
                    </a:lnTo>
                    <a:lnTo>
                      <a:pt x="336" y="9230"/>
                    </a:lnTo>
                    <a:lnTo>
                      <a:pt x="354" y="9258"/>
                    </a:lnTo>
                    <a:cubicBezTo>
                      <a:pt x="358" y="9264"/>
                      <a:pt x="361" y="9273"/>
                      <a:pt x="363" y="9288"/>
                    </a:cubicBezTo>
                    <a:cubicBezTo>
                      <a:pt x="365" y="9302"/>
                      <a:pt x="365" y="9320"/>
                      <a:pt x="364" y="9338"/>
                    </a:cubicBezTo>
                    <a:cubicBezTo>
                      <a:pt x="362" y="9356"/>
                      <a:pt x="360" y="9367"/>
                      <a:pt x="356" y="9375"/>
                    </a:cubicBezTo>
                    <a:cubicBezTo>
                      <a:pt x="353" y="9382"/>
                      <a:pt x="349" y="9386"/>
                      <a:pt x="344" y="9379"/>
                    </a:cubicBezTo>
                    <a:lnTo>
                      <a:pt x="326" y="9352"/>
                    </a:lnTo>
                    <a:lnTo>
                      <a:pt x="307" y="9605"/>
                    </a:lnTo>
                    <a:cubicBezTo>
                      <a:pt x="306" y="9623"/>
                      <a:pt x="303" y="9634"/>
                      <a:pt x="300" y="9641"/>
                    </a:cubicBezTo>
                    <a:cubicBezTo>
                      <a:pt x="296" y="9648"/>
                      <a:pt x="293" y="9650"/>
                      <a:pt x="288" y="9644"/>
                    </a:cubicBezTo>
                    <a:lnTo>
                      <a:pt x="230" y="9561"/>
                    </a:lnTo>
                    <a:lnTo>
                      <a:pt x="224" y="9637"/>
                    </a:lnTo>
                    <a:cubicBezTo>
                      <a:pt x="223" y="9655"/>
                      <a:pt x="220" y="9668"/>
                      <a:pt x="216" y="9676"/>
                    </a:cubicBezTo>
                    <a:cubicBezTo>
                      <a:pt x="213" y="9683"/>
                      <a:pt x="209" y="9684"/>
                      <a:pt x="205" y="9678"/>
                    </a:cubicBezTo>
                    <a:cubicBezTo>
                      <a:pt x="201" y="9672"/>
                      <a:pt x="198" y="9661"/>
                      <a:pt x="196" y="9646"/>
                    </a:cubicBezTo>
                    <a:cubicBezTo>
                      <a:pt x="194" y="9631"/>
                      <a:pt x="194" y="9616"/>
                      <a:pt x="196" y="9598"/>
                    </a:cubicBezTo>
                    <a:lnTo>
                      <a:pt x="202" y="9520"/>
                    </a:lnTo>
                    <a:lnTo>
                      <a:pt x="172" y="9476"/>
                    </a:lnTo>
                    <a:lnTo>
                      <a:pt x="166" y="9554"/>
                    </a:lnTo>
                    <a:cubicBezTo>
                      <a:pt x="164" y="9572"/>
                      <a:pt x="162" y="9583"/>
                      <a:pt x="158" y="9591"/>
                    </a:cubicBezTo>
                    <a:cubicBezTo>
                      <a:pt x="155" y="9598"/>
                      <a:pt x="151" y="9599"/>
                      <a:pt x="147" y="9593"/>
                    </a:cubicBezTo>
                    <a:cubicBezTo>
                      <a:pt x="142" y="9587"/>
                      <a:pt x="140" y="9576"/>
                      <a:pt x="138" y="9561"/>
                    </a:cubicBezTo>
                    <a:cubicBezTo>
                      <a:pt x="136" y="9546"/>
                      <a:pt x="136" y="9531"/>
                      <a:pt x="138" y="9513"/>
                    </a:cubicBezTo>
                    <a:lnTo>
                      <a:pt x="143" y="9435"/>
                    </a:lnTo>
                    <a:lnTo>
                      <a:pt x="114" y="9391"/>
                    </a:lnTo>
                    <a:lnTo>
                      <a:pt x="108" y="9469"/>
                    </a:lnTo>
                    <a:cubicBezTo>
                      <a:pt x="106" y="9487"/>
                      <a:pt x="104" y="9501"/>
                      <a:pt x="100" y="9508"/>
                    </a:cubicBezTo>
                    <a:cubicBezTo>
                      <a:pt x="97" y="9515"/>
                      <a:pt x="93" y="9516"/>
                      <a:pt x="89" y="9510"/>
                    </a:cubicBezTo>
                    <a:cubicBezTo>
                      <a:pt x="84" y="9504"/>
                      <a:pt x="81" y="9493"/>
                      <a:pt x="79" y="9478"/>
                    </a:cubicBezTo>
                    <a:cubicBezTo>
                      <a:pt x="78" y="9463"/>
                      <a:pt x="78" y="9446"/>
                      <a:pt x="79" y="9428"/>
                    </a:cubicBezTo>
                    <a:lnTo>
                      <a:pt x="85" y="9352"/>
                    </a:lnTo>
                    <a:lnTo>
                      <a:pt x="77" y="9338"/>
                    </a:lnTo>
                    <a:cubicBezTo>
                      <a:pt x="62" y="9520"/>
                      <a:pt x="50" y="9705"/>
                      <a:pt x="39" y="9892"/>
                    </a:cubicBezTo>
                    <a:cubicBezTo>
                      <a:pt x="51" y="9896"/>
                      <a:pt x="60" y="9907"/>
                      <a:pt x="67" y="9933"/>
                    </a:cubicBezTo>
                    <a:cubicBezTo>
                      <a:pt x="77" y="9968"/>
                      <a:pt x="82" y="10027"/>
                      <a:pt x="83" y="10105"/>
                    </a:cubicBezTo>
                    <a:lnTo>
                      <a:pt x="92" y="10636"/>
                    </a:lnTo>
                    <a:cubicBezTo>
                      <a:pt x="93" y="10714"/>
                      <a:pt x="89" y="10774"/>
                      <a:pt x="81" y="10815"/>
                    </a:cubicBezTo>
                    <a:cubicBezTo>
                      <a:pt x="73" y="10856"/>
                      <a:pt x="60" y="10879"/>
                      <a:pt x="43" y="10884"/>
                    </a:cubicBezTo>
                    <a:lnTo>
                      <a:pt x="4" y="10896"/>
                    </a:lnTo>
                    <a:cubicBezTo>
                      <a:pt x="3" y="10961"/>
                      <a:pt x="3" y="11027"/>
                      <a:pt x="2" y="11093"/>
                    </a:cubicBezTo>
                    <a:lnTo>
                      <a:pt x="46" y="11079"/>
                    </a:lnTo>
                    <a:cubicBezTo>
                      <a:pt x="63" y="11074"/>
                      <a:pt x="77" y="11089"/>
                      <a:pt x="86" y="11125"/>
                    </a:cubicBezTo>
                    <a:cubicBezTo>
                      <a:pt x="96" y="11161"/>
                      <a:pt x="101" y="11218"/>
                      <a:pt x="102" y="11295"/>
                    </a:cubicBezTo>
                    <a:lnTo>
                      <a:pt x="110" y="11828"/>
                    </a:lnTo>
                    <a:cubicBezTo>
                      <a:pt x="112" y="11907"/>
                      <a:pt x="108" y="11967"/>
                      <a:pt x="100" y="12007"/>
                    </a:cubicBezTo>
                    <a:cubicBezTo>
                      <a:pt x="91" y="12048"/>
                      <a:pt x="79" y="12071"/>
                      <a:pt x="61" y="12076"/>
                    </a:cubicBezTo>
                    <a:lnTo>
                      <a:pt x="12" y="12090"/>
                    </a:lnTo>
                    <a:cubicBezTo>
                      <a:pt x="26" y="12562"/>
                      <a:pt x="50" y="13015"/>
                      <a:pt x="89" y="13443"/>
                    </a:cubicBezTo>
                    <a:cubicBezTo>
                      <a:pt x="138" y="13988"/>
                      <a:pt x="205" y="14469"/>
                      <a:pt x="287" y="14897"/>
                    </a:cubicBezTo>
                    <a:cubicBezTo>
                      <a:pt x="292" y="14900"/>
                      <a:pt x="297" y="14901"/>
                      <a:pt x="302" y="14899"/>
                    </a:cubicBezTo>
                    <a:cubicBezTo>
                      <a:pt x="311" y="14896"/>
                      <a:pt x="320" y="14885"/>
                      <a:pt x="330" y="14867"/>
                    </a:cubicBezTo>
                    <a:lnTo>
                      <a:pt x="378" y="14775"/>
                    </a:lnTo>
                    <a:lnTo>
                      <a:pt x="494" y="15749"/>
                    </a:lnTo>
                    <a:cubicBezTo>
                      <a:pt x="538" y="15889"/>
                      <a:pt x="585" y="16017"/>
                      <a:pt x="633" y="16131"/>
                    </a:cubicBezTo>
                    <a:cubicBezTo>
                      <a:pt x="637" y="16116"/>
                      <a:pt x="640" y="16097"/>
                      <a:pt x="642" y="16075"/>
                    </a:cubicBezTo>
                    <a:cubicBezTo>
                      <a:pt x="645" y="16053"/>
                      <a:pt x="646" y="16029"/>
                      <a:pt x="646" y="16004"/>
                    </a:cubicBezTo>
                    <a:cubicBezTo>
                      <a:pt x="646" y="15979"/>
                      <a:pt x="645" y="15953"/>
                      <a:pt x="643" y="15926"/>
                    </a:cubicBezTo>
                    <a:cubicBezTo>
                      <a:pt x="641" y="15899"/>
                      <a:pt x="639" y="15870"/>
                      <a:pt x="638" y="15839"/>
                    </a:cubicBezTo>
                    <a:cubicBezTo>
                      <a:pt x="636" y="15807"/>
                      <a:pt x="635" y="15772"/>
                      <a:pt x="635" y="15733"/>
                    </a:cubicBezTo>
                    <a:cubicBezTo>
                      <a:pt x="635" y="15652"/>
                      <a:pt x="639" y="15575"/>
                      <a:pt x="646" y="15503"/>
                    </a:cubicBezTo>
                    <a:cubicBezTo>
                      <a:pt x="653" y="15432"/>
                      <a:pt x="663" y="15370"/>
                      <a:pt x="676" y="15315"/>
                    </a:cubicBezTo>
                    <a:cubicBezTo>
                      <a:pt x="689" y="15260"/>
                      <a:pt x="703" y="15216"/>
                      <a:pt x="720" y="15184"/>
                    </a:cubicBezTo>
                    <a:cubicBezTo>
                      <a:pt x="736" y="15153"/>
                      <a:pt x="754" y="15138"/>
                      <a:pt x="773" y="15138"/>
                    </a:cubicBezTo>
                    <a:cubicBezTo>
                      <a:pt x="796" y="15138"/>
                      <a:pt x="816" y="15157"/>
                      <a:pt x="834" y="15193"/>
                    </a:cubicBezTo>
                    <a:cubicBezTo>
                      <a:pt x="853" y="15230"/>
                      <a:pt x="868" y="15282"/>
                      <a:pt x="881" y="15350"/>
                    </a:cubicBezTo>
                    <a:cubicBezTo>
                      <a:pt x="894" y="15417"/>
                      <a:pt x="904" y="15499"/>
                      <a:pt x="911" y="15593"/>
                    </a:cubicBezTo>
                    <a:cubicBezTo>
                      <a:pt x="918" y="15687"/>
                      <a:pt x="921" y="15791"/>
                      <a:pt x="921" y="15905"/>
                    </a:cubicBezTo>
                    <a:cubicBezTo>
                      <a:pt x="921" y="15991"/>
                      <a:pt x="920" y="16064"/>
                      <a:pt x="917" y="16126"/>
                    </a:cubicBezTo>
                    <a:cubicBezTo>
                      <a:pt x="914" y="16188"/>
                      <a:pt x="911" y="16239"/>
                      <a:pt x="908" y="16278"/>
                    </a:cubicBezTo>
                    <a:cubicBezTo>
                      <a:pt x="907" y="16289"/>
                      <a:pt x="905" y="16297"/>
                      <a:pt x="902" y="16301"/>
                    </a:cubicBezTo>
                    <a:cubicBezTo>
                      <a:pt x="899" y="16304"/>
                      <a:pt x="897" y="16305"/>
                      <a:pt x="895" y="16301"/>
                    </a:cubicBezTo>
                    <a:cubicBezTo>
                      <a:pt x="893" y="16296"/>
                      <a:pt x="891" y="16286"/>
                      <a:pt x="890" y="16275"/>
                    </a:cubicBezTo>
                    <a:cubicBezTo>
                      <a:pt x="890" y="16265"/>
                      <a:pt x="889" y="16255"/>
                      <a:pt x="890" y="16243"/>
                    </a:cubicBezTo>
                    <a:cubicBezTo>
                      <a:pt x="894" y="16211"/>
                      <a:pt x="896" y="16167"/>
                      <a:pt x="899" y="16110"/>
                    </a:cubicBezTo>
                    <a:cubicBezTo>
                      <a:pt x="902" y="16053"/>
                      <a:pt x="903" y="15985"/>
                      <a:pt x="903" y="15905"/>
                    </a:cubicBezTo>
                    <a:cubicBezTo>
                      <a:pt x="903" y="15769"/>
                      <a:pt x="897" y="15648"/>
                      <a:pt x="887" y="15545"/>
                    </a:cubicBezTo>
                    <a:cubicBezTo>
                      <a:pt x="876" y="15442"/>
                      <a:pt x="861" y="15364"/>
                      <a:pt x="842" y="15306"/>
                    </a:cubicBezTo>
                    <a:cubicBezTo>
                      <a:pt x="823" y="15248"/>
                      <a:pt x="799" y="15219"/>
                      <a:pt x="773" y="15219"/>
                    </a:cubicBezTo>
                    <a:cubicBezTo>
                      <a:pt x="757" y="15219"/>
                      <a:pt x="742" y="15233"/>
                      <a:pt x="727" y="15260"/>
                    </a:cubicBezTo>
                    <a:cubicBezTo>
                      <a:pt x="713" y="15287"/>
                      <a:pt x="700" y="15323"/>
                      <a:pt x="689" y="15370"/>
                    </a:cubicBezTo>
                    <a:cubicBezTo>
                      <a:pt x="678" y="15418"/>
                      <a:pt x="670" y="15474"/>
                      <a:pt x="663" y="15536"/>
                    </a:cubicBezTo>
                    <a:cubicBezTo>
                      <a:pt x="657" y="15598"/>
                      <a:pt x="654" y="15663"/>
                      <a:pt x="654" y="15733"/>
                    </a:cubicBezTo>
                    <a:cubicBezTo>
                      <a:pt x="654" y="15774"/>
                      <a:pt x="655" y="15808"/>
                      <a:pt x="656" y="15837"/>
                    </a:cubicBezTo>
                    <a:cubicBezTo>
                      <a:pt x="658" y="15865"/>
                      <a:pt x="659" y="15891"/>
                      <a:pt x="661" y="15917"/>
                    </a:cubicBezTo>
                    <a:cubicBezTo>
                      <a:pt x="663" y="15943"/>
                      <a:pt x="664" y="15974"/>
                      <a:pt x="664" y="16007"/>
                    </a:cubicBezTo>
                    <a:cubicBezTo>
                      <a:pt x="664" y="16043"/>
                      <a:pt x="663" y="16076"/>
                      <a:pt x="660" y="16110"/>
                    </a:cubicBezTo>
                    <a:cubicBezTo>
                      <a:pt x="657" y="16133"/>
                      <a:pt x="655" y="16152"/>
                      <a:pt x="651" y="16170"/>
                    </a:cubicBezTo>
                    <a:cubicBezTo>
                      <a:pt x="658" y="16185"/>
                      <a:pt x="665" y="16199"/>
                      <a:pt x="672" y="16213"/>
                    </a:cubicBezTo>
                    <a:cubicBezTo>
                      <a:pt x="674" y="16204"/>
                      <a:pt x="676" y="16196"/>
                      <a:pt x="678" y="16186"/>
                    </a:cubicBezTo>
                    <a:cubicBezTo>
                      <a:pt x="682" y="16162"/>
                      <a:pt x="685" y="16132"/>
                      <a:pt x="687" y="16101"/>
                    </a:cubicBezTo>
                    <a:cubicBezTo>
                      <a:pt x="688" y="16089"/>
                      <a:pt x="690" y="16081"/>
                      <a:pt x="692" y="16075"/>
                    </a:cubicBezTo>
                    <a:cubicBezTo>
                      <a:pt x="693" y="16073"/>
                      <a:pt x="694" y="16071"/>
                      <a:pt x="695" y="16071"/>
                    </a:cubicBezTo>
                    <a:cubicBezTo>
                      <a:pt x="696" y="16070"/>
                      <a:pt x="698" y="16072"/>
                      <a:pt x="699" y="16073"/>
                    </a:cubicBezTo>
                    <a:cubicBezTo>
                      <a:pt x="702" y="16077"/>
                      <a:pt x="703" y="16084"/>
                      <a:pt x="704" y="16094"/>
                    </a:cubicBezTo>
                    <a:cubicBezTo>
                      <a:pt x="705" y="16104"/>
                      <a:pt x="706" y="16116"/>
                      <a:pt x="705" y="16126"/>
                    </a:cubicBezTo>
                    <a:cubicBezTo>
                      <a:pt x="703" y="16151"/>
                      <a:pt x="701" y="16175"/>
                      <a:pt x="697" y="16202"/>
                    </a:cubicBezTo>
                    <a:cubicBezTo>
                      <a:pt x="694" y="16220"/>
                      <a:pt x="692" y="16237"/>
                      <a:pt x="689" y="16252"/>
                    </a:cubicBezTo>
                    <a:cubicBezTo>
                      <a:pt x="695" y="16265"/>
                      <a:pt x="701" y="16281"/>
                      <a:pt x="708" y="16294"/>
                    </a:cubicBezTo>
                    <a:cubicBezTo>
                      <a:pt x="713" y="16266"/>
                      <a:pt x="717" y="16234"/>
                      <a:pt x="720" y="16200"/>
                    </a:cubicBezTo>
                    <a:cubicBezTo>
                      <a:pt x="726" y="16139"/>
                      <a:pt x="730" y="16073"/>
                      <a:pt x="729" y="16002"/>
                    </a:cubicBezTo>
                    <a:cubicBezTo>
                      <a:pt x="729" y="15969"/>
                      <a:pt x="728" y="15936"/>
                      <a:pt x="727" y="15903"/>
                    </a:cubicBezTo>
                    <a:cubicBezTo>
                      <a:pt x="725" y="15871"/>
                      <a:pt x="723" y="15840"/>
                      <a:pt x="721" y="15809"/>
                    </a:cubicBezTo>
                    <a:cubicBezTo>
                      <a:pt x="720" y="15778"/>
                      <a:pt x="719" y="15749"/>
                      <a:pt x="719" y="15722"/>
                    </a:cubicBezTo>
                    <a:cubicBezTo>
                      <a:pt x="719" y="15677"/>
                      <a:pt x="721" y="15638"/>
                      <a:pt x="726" y="15605"/>
                    </a:cubicBezTo>
                    <a:cubicBezTo>
                      <a:pt x="731" y="15571"/>
                      <a:pt x="738" y="15545"/>
                      <a:pt x="746" y="15526"/>
                    </a:cubicBezTo>
                    <a:cubicBezTo>
                      <a:pt x="754" y="15508"/>
                      <a:pt x="763" y="15497"/>
                      <a:pt x="774" y="15497"/>
                    </a:cubicBezTo>
                    <a:cubicBezTo>
                      <a:pt x="789" y="15497"/>
                      <a:pt x="802" y="15518"/>
                      <a:pt x="811" y="15556"/>
                    </a:cubicBezTo>
                    <a:cubicBezTo>
                      <a:pt x="820" y="15595"/>
                      <a:pt x="826" y="15645"/>
                      <a:pt x="830" y="15710"/>
                    </a:cubicBezTo>
                    <a:cubicBezTo>
                      <a:pt x="834" y="15775"/>
                      <a:pt x="836" y="15848"/>
                      <a:pt x="836" y="15928"/>
                    </a:cubicBezTo>
                    <a:cubicBezTo>
                      <a:pt x="836" y="16011"/>
                      <a:pt x="835" y="16091"/>
                      <a:pt x="830" y="16165"/>
                    </a:cubicBezTo>
                    <a:cubicBezTo>
                      <a:pt x="826" y="16239"/>
                      <a:pt x="820" y="16304"/>
                      <a:pt x="813" y="16363"/>
                    </a:cubicBezTo>
                    <a:cubicBezTo>
                      <a:pt x="809" y="16395"/>
                      <a:pt x="804" y="16423"/>
                      <a:pt x="800" y="16448"/>
                    </a:cubicBezTo>
                    <a:cubicBezTo>
                      <a:pt x="915" y="16621"/>
                      <a:pt x="1038" y="16711"/>
                      <a:pt x="1170" y="16719"/>
                    </a:cubicBezTo>
                    <a:lnTo>
                      <a:pt x="1170" y="16558"/>
                    </a:lnTo>
                    <a:lnTo>
                      <a:pt x="1026" y="16558"/>
                    </a:lnTo>
                    <a:cubicBezTo>
                      <a:pt x="1010" y="16558"/>
                      <a:pt x="997" y="16540"/>
                      <a:pt x="988" y="16500"/>
                    </a:cubicBezTo>
                    <a:cubicBezTo>
                      <a:pt x="979" y="16461"/>
                      <a:pt x="974" y="16407"/>
                      <a:pt x="974" y="16337"/>
                    </a:cubicBezTo>
                    <a:lnTo>
                      <a:pt x="974" y="15182"/>
                    </a:lnTo>
                    <a:cubicBezTo>
                      <a:pt x="974" y="15113"/>
                      <a:pt x="979" y="15056"/>
                      <a:pt x="988" y="15017"/>
                    </a:cubicBezTo>
                    <a:cubicBezTo>
                      <a:pt x="997" y="14977"/>
                      <a:pt x="1010" y="14959"/>
                      <a:pt x="1026" y="14959"/>
                    </a:cubicBezTo>
                    <a:lnTo>
                      <a:pt x="1456" y="14959"/>
                    </a:lnTo>
                    <a:cubicBezTo>
                      <a:pt x="1472" y="14959"/>
                      <a:pt x="1485" y="14977"/>
                      <a:pt x="1494" y="15017"/>
                    </a:cubicBezTo>
                    <a:cubicBezTo>
                      <a:pt x="1503" y="15056"/>
                      <a:pt x="1508" y="15113"/>
                      <a:pt x="1508" y="15182"/>
                    </a:cubicBezTo>
                    <a:lnTo>
                      <a:pt x="1508" y="15419"/>
                    </a:lnTo>
                    <a:lnTo>
                      <a:pt x="1637" y="15419"/>
                    </a:lnTo>
                    <a:cubicBezTo>
                      <a:pt x="1657" y="15419"/>
                      <a:pt x="1671" y="15438"/>
                      <a:pt x="1680" y="15478"/>
                    </a:cubicBezTo>
                    <a:cubicBezTo>
                      <a:pt x="1690" y="15519"/>
                      <a:pt x="1694" y="15582"/>
                      <a:pt x="1694" y="15667"/>
                    </a:cubicBezTo>
                    <a:lnTo>
                      <a:pt x="1694" y="16124"/>
                    </a:lnTo>
                    <a:cubicBezTo>
                      <a:pt x="1774" y="15903"/>
                      <a:pt x="1845" y="15623"/>
                      <a:pt x="1908" y="15281"/>
                    </a:cubicBezTo>
                    <a:lnTo>
                      <a:pt x="1908" y="16409"/>
                    </a:lnTo>
                    <a:lnTo>
                      <a:pt x="2743" y="16409"/>
                    </a:lnTo>
                    <a:lnTo>
                      <a:pt x="2743" y="15947"/>
                    </a:lnTo>
                    <a:lnTo>
                      <a:pt x="2581" y="15947"/>
                    </a:lnTo>
                    <a:cubicBezTo>
                      <a:pt x="2566" y="15947"/>
                      <a:pt x="2552" y="15937"/>
                      <a:pt x="2539" y="15915"/>
                    </a:cubicBezTo>
                    <a:cubicBezTo>
                      <a:pt x="2525" y="15892"/>
                      <a:pt x="2514" y="15861"/>
                      <a:pt x="2504" y="15823"/>
                    </a:cubicBezTo>
                    <a:cubicBezTo>
                      <a:pt x="2494" y="15784"/>
                      <a:pt x="2487" y="15740"/>
                      <a:pt x="2481" y="15690"/>
                    </a:cubicBezTo>
                    <a:cubicBezTo>
                      <a:pt x="2476" y="15639"/>
                      <a:pt x="2473" y="15586"/>
                      <a:pt x="2473" y="15529"/>
                    </a:cubicBezTo>
                    <a:cubicBezTo>
                      <a:pt x="2473" y="15466"/>
                      <a:pt x="2476" y="15407"/>
                      <a:pt x="2481" y="15354"/>
                    </a:cubicBezTo>
                    <a:cubicBezTo>
                      <a:pt x="2487" y="15301"/>
                      <a:pt x="2494" y="15256"/>
                      <a:pt x="2504" y="15221"/>
                    </a:cubicBezTo>
                    <a:cubicBezTo>
                      <a:pt x="2514" y="15186"/>
                      <a:pt x="2525" y="15164"/>
                      <a:pt x="2539" y="15154"/>
                    </a:cubicBezTo>
                    <a:cubicBezTo>
                      <a:pt x="2539" y="15100"/>
                      <a:pt x="2542" y="15051"/>
                      <a:pt x="2548" y="15007"/>
                    </a:cubicBezTo>
                    <a:cubicBezTo>
                      <a:pt x="2553" y="14964"/>
                      <a:pt x="2561" y="14928"/>
                      <a:pt x="2570" y="14899"/>
                    </a:cubicBezTo>
                    <a:cubicBezTo>
                      <a:pt x="2579" y="14871"/>
                      <a:pt x="2589" y="14852"/>
                      <a:pt x="2600" y="14842"/>
                    </a:cubicBezTo>
                    <a:cubicBezTo>
                      <a:pt x="2611" y="14832"/>
                      <a:pt x="2622" y="14833"/>
                      <a:pt x="2633" y="14847"/>
                    </a:cubicBezTo>
                    <a:cubicBezTo>
                      <a:pt x="2640" y="14801"/>
                      <a:pt x="2648" y="14760"/>
                      <a:pt x="2658" y="14722"/>
                    </a:cubicBezTo>
                    <a:cubicBezTo>
                      <a:pt x="2669" y="14685"/>
                      <a:pt x="2681" y="14655"/>
                      <a:pt x="2694" y="14633"/>
                    </a:cubicBezTo>
                    <a:cubicBezTo>
                      <a:pt x="2707" y="14610"/>
                      <a:pt x="2722" y="14598"/>
                      <a:pt x="2738" y="14598"/>
                    </a:cubicBezTo>
                    <a:cubicBezTo>
                      <a:pt x="2740" y="14598"/>
                      <a:pt x="2741" y="14600"/>
                      <a:pt x="2743" y="14601"/>
                    </a:cubicBezTo>
                    <a:lnTo>
                      <a:pt x="2743" y="14516"/>
                    </a:lnTo>
                    <a:cubicBezTo>
                      <a:pt x="2740" y="14513"/>
                      <a:pt x="2736" y="14509"/>
                      <a:pt x="2733" y="14504"/>
                    </a:cubicBezTo>
                    <a:cubicBezTo>
                      <a:pt x="2730" y="14501"/>
                      <a:pt x="2728" y="14499"/>
                      <a:pt x="2726" y="14493"/>
                    </a:cubicBezTo>
                    <a:cubicBezTo>
                      <a:pt x="2723" y="14486"/>
                      <a:pt x="2722" y="14476"/>
                      <a:pt x="2721" y="14465"/>
                    </a:cubicBezTo>
                    <a:cubicBezTo>
                      <a:pt x="2720" y="14455"/>
                      <a:pt x="2720" y="14443"/>
                      <a:pt x="2721" y="14431"/>
                    </a:cubicBezTo>
                    <a:cubicBezTo>
                      <a:pt x="2722" y="14417"/>
                      <a:pt x="2723" y="14405"/>
                      <a:pt x="2725" y="14399"/>
                    </a:cubicBezTo>
                    <a:cubicBezTo>
                      <a:pt x="2727" y="14392"/>
                      <a:pt x="2729" y="14391"/>
                      <a:pt x="2733" y="14392"/>
                    </a:cubicBezTo>
                    <a:cubicBezTo>
                      <a:pt x="2733" y="14392"/>
                      <a:pt x="2734" y="14391"/>
                      <a:pt x="2735" y="14392"/>
                    </a:cubicBezTo>
                    <a:cubicBezTo>
                      <a:pt x="2736" y="14392"/>
                      <a:pt x="2737" y="14393"/>
                      <a:pt x="2738" y="14394"/>
                    </a:cubicBezTo>
                    <a:cubicBezTo>
                      <a:pt x="2740" y="14396"/>
                      <a:pt x="2741" y="14398"/>
                      <a:pt x="2743" y="14399"/>
                    </a:cubicBezTo>
                    <a:lnTo>
                      <a:pt x="2743" y="13018"/>
                    </a:lnTo>
                    <a:cubicBezTo>
                      <a:pt x="2742" y="13018"/>
                      <a:pt x="2741" y="13019"/>
                      <a:pt x="2740" y="13018"/>
                    </a:cubicBezTo>
                    <a:cubicBezTo>
                      <a:pt x="2739" y="13017"/>
                      <a:pt x="2738" y="13017"/>
                      <a:pt x="2736" y="13016"/>
                    </a:cubicBezTo>
                    <a:cubicBezTo>
                      <a:pt x="2722" y="13003"/>
                      <a:pt x="2711" y="13008"/>
                      <a:pt x="2703" y="13030"/>
                    </a:cubicBezTo>
                    <a:cubicBezTo>
                      <a:pt x="2696" y="13052"/>
                      <a:pt x="2689" y="13096"/>
                      <a:pt x="2685" y="13163"/>
                    </a:cubicBezTo>
                    <a:lnTo>
                      <a:pt x="2669" y="13404"/>
                    </a:lnTo>
                    <a:cubicBezTo>
                      <a:pt x="2665" y="13465"/>
                      <a:pt x="2659" y="13510"/>
                      <a:pt x="2649" y="13535"/>
                    </a:cubicBezTo>
                    <a:cubicBezTo>
                      <a:pt x="2640" y="13560"/>
                      <a:pt x="2629" y="13566"/>
                      <a:pt x="2615" y="13556"/>
                    </a:cubicBezTo>
                    <a:cubicBezTo>
                      <a:pt x="2615" y="13555"/>
                      <a:pt x="2615" y="13557"/>
                      <a:pt x="2615" y="13558"/>
                    </a:cubicBezTo>
                    <a:cubicBezTo>
                      <a:pt x="2615" y="13559"/>
                      <a:pt x="2615" y="13560"/>
                      <a:pt x="2615" y="13560"/>
                    </a:cubicBezTo>
                    <a:cubicBezTo>
                      <a:pt x="2628" y="13581"/>
                      <a:pt x="2637" y="13612"/>
                      <a:pt x="2642" y="13654"/>
                    </a:cubicBezTo>
                    <a:cubicBezTo>
                      <a:pt x="2647" y="13697"/>
                      <a:pt x="2647" y="13749"/>
                      <a:pt x="2643" y="13811"/>
                    </a:cubicBezTo>
                    <a:lnTo>
                      <a:pt x="2628" y="14052"/>
                    </a:lnTo>
                    <a:cubicBezTo>
                      <a:pt x="2623" y="14119"/>
                      <a:pt x="2623" y="14169"/>
                      <a:pt x="2627" y="14206"/>
                    </a:cubicBezTo>
                    <a:cubicBezTo>
                      <a:pt x="2631" y="14242"/>
                      <a:pt x="2639" y="14272"/>
                      <a:pt x="2653" y="14293"/>
                    </a:cubicBezTo>
                    <a:cubicBezTo>
                      <a:pt x="2654" y="14294"/>
                      <a:pt x="2656" y="14294"/>
                      <a:pt x="2656" y="14295"/>
                    </a:cubicBezTo>
                    <a:cubicBezTo>
                      <a:pt x="2657" y="14297"/>
                      <a:pt x="2658" y="14300"/>
                      <a:pt x="2658" y="14302"/>
                    </a:cubicBezTo>
                    <a:cubicBezTo>
                      <a:pt x="2664" y="14315"/>
                      <a:pt x="2666" y="14335"/>
                      <a:pt x="2664" y="14362"/>
                    </a:cubicBezTo>
                    <a:cubicBezTo>
                      <a:pt x="2664" y="14374"/>
                      <a:pt x="2662" y="14382"/>
                      <a:pt x="2660" y="14389"/>
                    </a:cubicBezTo>
                    <a:cubicBezTo>
                      <a:pt x="2658" y="14396"/>
                      <a:pt x="2656" y="14401"/>
                      <a:pt x="2653" y="14403"/>
                    </a:cubicBezTo>
                    <a:cubicBezTo>
                      <a:pt x="2650" y="14404"/>
                      <a:pt x="2647" y="14402"/>
                      <a:pt x="2645" y="14399"/>
                    </a:cubicBezTo>
                    <a:cubicBezTo>
                      <a:pt x="2622" y="14371"/>
                      <a:pt x="2607" y="14328"/>
                      <a:pt x="2599" y="14268"/>
                    </a:cubicBezTo>
                    <a:cubicBezTo>
                      <a:pt x="2592" y="14207"/>
                      <a:pt x="2591" y="14127"/>
                      <a:pt x="2597" y="14029"/>
                    </a:cubicBezTo>
                    <a:lnTo>
                      <a:pt x="2610" y="13827"/>
                    </a:lnTo>
                    <a:cubicBezTo>
                      <a:pt x="2614" y="13768"/>
                      <a:pt x="2615" y="13723"/>
                      <a:pt x="2612" y="13691"/>
                    </a:cubicBezTo>
                    <a:cubicBezTo>
                      <a:pt x="2609" y="13660"/>
                      <a:pt x="2603" y="13635"/>
                      <a:pt x="2593" y="13615"/>
                    </a:cubicBezTo>
                    <a:cubicBezTo>
                      <a:pt x="2587" y="13604"/>
                      <a:pt x="2584" y="13591"/>
                      <a:pt x="2582" y="13574"/>
                    </a:cubicBezTo>
                    <a:cubicBezTo>
                      <a:pt x="2580" y="13557"/>
                      <a:pt x="2579" y="13535"/>
                      <a:pt x="2581" y="13514"/>
                    </a:cubicBezTo>
                    <a:cubicBezTo>
                      <a:pt x="2582" y="13494"/>
                      <a:pt x="2585" y="13481"/>
                      <a:pt x="2589" y="13471"/>
                    </a:cubicBezTo>
                    <a:cubicBezTo>
                      <a:pt x="2592" y="13460"/>
                      <a:pt x="2597" y="13456"/>
                      <a:pt x="2603" y="13459"/>
                    </a:cubicBezTo>
                    <a:cubicBezTo>
                      <a:pt x="2614" y="13465"/>
                      <a:pt x="2622" y="13457"/>
                      <a:pt x="2629" y="13436"/>
                    </a:cubicBezTo>
                    <a:cubicBezTo>
                      <a:pt x="2635" y="13415"/>
                      <a:pt x="2640" y="13377"/>
                      <a:pt x="2644" y="13319"/>
                    </a:cubicBezTo>
                    <a:lnTo>
                      <a:pt x="2657" y="13112"/>
                    </a:lnTo>
                    <a:cubicBezTo>
                      <a:pt x="2663" y="13015"/>
                      <a:pt x="2673" y="12950"/>
                      <a:pt x="2687" y="12915"/>
                    </a:cubicBezTo>
                    <a:cubicBezTo>
                      <a:pt x="2694" y="12897"/>
                      <a:pt x="2701" y="12887"/>
                      <a:pt x="2710" y="12885"/>
                    </a:cubicBezTo>
                    <a:cubicBezTo>
                      <a:pt x="2719" y="12883"/>
                      <a:pt x="2729" y="12888"/>
                      <a:pt x="2740" y="12901"/>
                    </a:cubicBezTo>
                    <a:cubicBezTo>
                      <a:pt x="2741" y="12902"/>
                      <a:pt x="2742" y="12904"/>
                      <a:pt x="2743" y="12905"/>
                    </a:cubicBezTo>
                    <a:lnTo>
                      <a:pt x="2743" y="12074"/>
                    </a:lnTo>
                    <a:lnTo>
                      <a:pt x="2477" y="12396"/>
                    </a:lnTo>
                    <a:cubicBezTo>
                      <a:pt x="2453" y="12424"/>
                      <a:pt x="2434" y="12420"/>
                      <a:pt x="2419" y="12384"/>
                    </a:cubicBezTo>
                    <a:cubicBezTo>
                      <a:pt x="2404" y="12348"/>
                      <a:pt x="2393" y="12280"/>
                      <a:pt x="2387" y="12180"/>
                    </a:cubicBezTo>
                    <a:lnTo>
                      <a:pt x="2309" y="10985"/>
                    </a:lnTo>
                    <a:cubicBezTo>
                      <a:pt x="2302" y="10884"/>
                      <a:pt x="2303" y="10800"/>
                      <a:pt x="2312" y="10735"/>
                    </a:cubicBezTo>
                    <a:cubicBezTo>
                      <a:pt x="2321" y="10670"/>
                      <a:pt x="2337" y="10623"/>
                      <a:pt x="2360" y="10595"/>
                    </a:cubicBezTo>
                    <a:lnTo>
                      <a:pt x="2743" y="10133"/>
                    </a:lnTo>
                    <a:lnTo>
                      <a:pt x="2743" y="6333"/>
                    </a:lnTo>
                    <a:cubicBezTo>
                      <a:pt x="2740" y="6346"/>
                      <a:pt x="2738" y="6359"/>
                      <a:pt x="2735" y="6370"/>
                    </a:cubicBezTo>
                    <a:cubicBezTo>
                      <a:pt x="2723" y="6420"/>
                      <a:pt x="2707" y="6472"/>
                      <a:pt x="2686" y="6531"/>
                    </a:cubicBezTo>
                    <a:cubicBezTo>
                      <a:pt x="2664" y="6590"/>
                      <a:pt x="2644" y="6636"/>
                      <a:pt x="2625" y="6667"/>
                    </a:cubicBezTo>
                    <a:cubicBezTo>
                      <a:pt x="2606" y="6697"/>
                      <a:pt x="2587" y="6719"/>
                      <a:pt x="2568" y="6733"/>
                    </a:cubicBezTo>
                    <a:cubicBezTo>
                      <a:pt x="2549" y="6747"/>
                      <a:pt x="2526" y="6752"/>
                      <a:pt x="2501" y="6747"/>
                    </a:cubicBezTo>
                    <a:cubicBezTo>
                      <a:pt x="2475" y="6742"/>
                      <a:pt x="2452" y="6729"/>
                      <a:pt x="2432" y="6706"/>
                    </a:cubicBezTo>
                    <a:cubicBezTo>
                      <a:pt x="2412" y="6682"/>
                      <a:pt x="2393" y="6651"/>
                      <a:pt x="2376" y="6616"/>
                    </a:cubicBezTo>
                    <a:cubicBezTo>
                      <a:pt x="2360" y="6581"/>
                      <a:pt x="2343" y="6539"/>
                      <a:pt x="2327" y="6490"/>
                    </a:cubicBezTo>
                    <a:cubicBezTo>
                      <a:pt x="2312" y="6440"/>
                      <a:pt x="2296" y="6381"/>
                      <a:pt x="2281" y="6311"/>
                    </a:cubicBezTo>
                    <a:cubicBezTo>
                      <a:pt x="2266" y="6240"/>
                      <a:pt x="2253" y="6176"/>
                      <a:pt x="2245" y="6118"/>
                    </a:cubicBezTo>
                    <a:cubicBezTo>
                      <a:pt x="2236" y="6059"/>
                      <a:pt x="2227" y="5984"/>
                      <a:pt x="2219" y="5892"/>
                    </a:cubicBezTo>
                    <a:cubicBezTo>
                      <a:pt x="2210" y="5801"/>
                      <a:pt x="2204" y="5708"/>
                      <a:pt x="2200" y="5617"/>
                    </a:cubicBezTo>
                    <a:cubicBezTo>
                      <a:pt x="2196" y="5525"/>
                      <a:pt x="2195" y="5433"/>
                      <a:pt x="2195" y="5341"/>
                    </a:cubicBezTo>
                    <a:cubicBezTo>
                      <a:pt x="2196" y="5250"/>
                      <a:pt x="2199" y="5155"/>
                      <a:pt x="2204" y="5056"/>
                    </a:cubicBezTo>
                    <a:cubicBezTo>
                      <a:pt x="2210" y="4958"/>
                      <a:pt x="2217" y="4865"/>
                      <a:pt x="2227" y="4778"/>
                    </a:cubicBezTo>
                    <a:cubicBezTo>
                      <a:pt x="2237" y="4691"/>
                      <a:pt x="2248" y="4614"/>
                      <a:pt x="2260" y="4546"/>
                    </a:cubicBezTo>
                    <a:cubicBezTo>
                      <a:pt x="2272" y="4478"/>
                      <a:pt x="2285" y="4414"/>
                      <a:pt x="2301" y="4353"/>
                    </a:cubicBezTo>
                    <a:cubicBezTo>
                      <a:pt x="2317" y="4292"/>
                      <a:pt x="2335" y="4235"/>
                      <a:pt x="2356" y="4183"/>
                    </a:cubicBezTo>
                    <a:cubicBezTo>
                      <a:pt x="2377" y="4132"/>
                      <a:pt x="2395" y="4094"/>
                      <a:pt x="2411" y="4071"/>
                    </a:cubicBezTo>
                    <a:cubicBezTo>
                      <a:pt x="2427" y="4047"/>
                      <a:pt x="2446" y="4027"/>
                      <a:pt x="2469" y="4013"/>
                    </a:cubicBezTo>
                    <a:cubicBezTo>
                      <a:pt x="2483" y="4005"/>
                      <a:pt x="2497" y="4002"/>
                      <a:pt x="2511" y="4002"/>
                    </a:cubicBezTo>
                    <a:cubicBezTo>
                      <a:pt x="2520" y="4002"/>
                      <a:pt x="2529" y="4002"/>
                      <a:pt x="2537" y="4004"/>
                    </a:cubicBezTo>
                    <a:cubicBezTo>
                      <a:pt x="2559" y="4011"/>
                      <a:pt x="2580" y="4027"/>
                      <a:pt x="2600" y="4050"/>
                    </a:cubicBezTo>
                    <a:cubicBezTo>
                      <a:pt x="2619" y="4074"/>
                      <a:pt x="2638" y="4104"/>
                      <a:pt x="2655" y="4142"/>
                    </a:cubicBezTo>
                    <a:cubicBezTo>
                      <a:pt x="2673" y="4180"/>
                      <a:pt x="2689" y="4219"/>
                      <a:pt x="2703" y="4264"/>
                    </a:cubicBezTo>
                    <a:cubicBezTo>
                      <a:pt x="2716" y="4305"/>
                      <a:pt x="2729" y="4360"/>
                      <a:pt x="2743" y="4425"/>
                    </a:cubicBezTo>
                    <a:lnTo>
                      <a:pt x="2743" y="3471"/>
                    </a:lnTo>
                    <a:cubicBezTo>
                      <a:pt x="2740" y="3476"/>
                      <a:pt x="2737" y="3478"/>
                      <a:pt x="2734" y="3476"/>
                    </a:cubicBezTo>
                    <a:cubicBezTo>
                      <a:pt x="2729" y="3472"/>
                      <a:pt x="2726" y="3460"/>
                      <a:pt x="2724" y="3441"/>
                    </a:cubicBezTo>
                    <a:cubicBezTo>
                      <a:pt x="2721" y="3423"/>
                      <a:pt x="2721" y="3404"/>
                      <a:pt x="2722" y="3384"/>
                    </a:cubicBezTo>
                    <a:cubicBezTo>
                      <a:pt x="2724" y="3364"/>
                      <a:pt x="2727" y="3351"/>
                      <a:pt x="2731" y="3340"/>
                    </a:cubicBezTo>
                    <a:lnTo>
                      <a:pt x="2743" y="3308"/>
                    </a:lnTo>
                    <a:lnTo>
                      <a:pt x="2743" y="3265"/>
                    </a:lnTo>
                    <a:lnTo>
                      <a:pt x="2722" y="3209"/>
                    </a:lnTo>
                    <a:cubicBezTo>
                      <a:pt x="2717" y="3198"/>
                      <a:pt x="2714" y="3184"/>
                      <a:pt x="2712" y="3163"/>
                    </a:cubicBezTo>
                    <a:cubicBezTo>
                      <a:pt x="2711" y="3143"/>
                      <a:pt x="2711" y="3123"/>
                      <a:pt x="2714" y="3106"/>
                    </a:cubicBezTo>
                    <a:cubicBezTo>
                      <a:pt x="2717" y="3089"/>
                      <a:pt x="2720" y="3079"/>
                      <a:pt x="2725" y="3074"/>
                    </a:cubicBezTo>
                    <a:cubicBezTo>
                      <a:pt x="2726" y="3073"/>
                      <a:pt x="2727" y="3072"/>
                      <a:pt x="2728" y="3072"/>
                    </a:cubicBezTo>
                    <a:cubicBezTo>
                      <a:pt x="2731" y="3071"/>
                      <a:pt x="2735" y="3075"/>
                      <a:pt x="2738" y="3083"/>
                    </a:cubicBezTo>
                    <a:lnTo>
                      <a:pt x="2743" y="3095"/>
                    </a:lnTo>
                    <a:lnTo>
                      <a:pt x="2743" y="2601"/>
                    </a:lnTo>
                    <a:lnTo>
                      <a:pt x="2733" y="2628"/>
                    </a:lnTo>
                    <a:cubicBezTo>
                      <a:pt x="2729" y="2639"/>
                      <a:pt x="2724" y="2642"/>
                      <a:pt x="2720" y="2637"/>
                    </a:cubicBezTo>
                    <a:cubicBezTo>
                      <a:pt x="2715" y="2633"/>
                      <a:pt x="2712" y="2620"/>
                      <a:pt x="2709" y="2603"/>
                    </a:cubicBezTo>
                    <a:cubicBezTo>
                      <a:pt x="2706" y="2586"/>
                      <a:pt x="2706" y="2568"/>
                      <a:pt x="2708" y="2548"/>
                    </a:cubicBezTo>
                    <a:cubicBezTo>
                      <a:pt x="2709" y="2527"/>
                      <a:pt x="2712" y="2511"/>
                      <a:pt x="2717" y="2500"/>
                    </a:cubicBezTo>
                    <a:lnTo>
                      <a:pt x="2743" y="2435"/>
                    </a:lnTo>
                    <a:lnTo>
                      <a:pt x="2743" y="2392"/>
                    </a:lnTo>
                    <a:lnTo>
                      <a:pt x="2718" y="2332"/>
                    </a:lnTo>
                    <a:cubicBezTo>
                      <a:pt x="2715" y="2324"/>
                      <a:pt x="2712" y="2312"/>
                      <a:pt x="2710" y="2300"/>
                    </a:cubicBezTo>
                    <a:cubicBezTo>
                      <a:pt x="2708" y="2287"/>
                      <a:pt x="2708" y="2274"/>
                      <a:pt x="2708" y="2261"/>
                    </a:cubicBezTo>
                    <a:cubicBezTo>
                      <a:pt x="2707" y="2247"/>
                      <a:pt x="2708" y="2234"/>
                      <a:pt x="2710" y="2222"/>
                    </a:cubicBezTo>
                    <a:cubicBezTo>
                      <a:pt x="2713" y="2204"/>
                      <a:pt x="2716" y="2195"/>
                      <a:pt x="2721" y="2192"/>
                    </a:cubicBezTo>
                    <a:cubicBezTo>
                      <a:pt x="2725" y="2188"/>
                      <a:pt x="2730" y="2193"/>
                      <a:pt x="2734" y="2203"/>
                    </a:cubicBezTo>
                    <a:lnTo>
                      <a:pt x="2743" y="2226"/>
                    </a:lnTo>
                    <a:lnTo>
                      <a:pt x="2743" y="1852"/>
                    </a:lnTo>
                    <a:lnTo>
                      <a:pt x="2376" y="1363"/>
                    </a:lnTo>
                    <a:cubicBezTo>
                      <a:pt x="2372" y="1357"/>
                      <a:pt x="2369" y="1347"/>
                      <a:pt x="2367" y="1330"/>
                    </a:cubicBezTo>
                    <a:cubicBezTo>
                      <a:pt x="2365" y="1314"/>
                      <a:pt x="2364" y="1296"/>
                      <a:pt x="2365" y="1278"/>
                    </a:cubicBezTo>
                    <a:cubicBezTo>
                      <a:pt x="2367" y="1259"/>
                      <a:pt x="2370" y="1245"/>
                      <a:pt x="2374" y="1236"/>
                    </a:cubicBezTo>
                    <a:cubicBezTo>
                      <a:pt x="2376" y="1232"/>
                      <a:pt x="2378" y="1230"/>
                      <a:pt x="2380" y="1229"/>
                    </a:cubicBezTo>
                    <a:cubicBezTo>
                      <a:pt x="2382" y="1228"/>
                      <a:pt x="2383" y="1229"/>
                      <a:pt x="2385" y="1232"/>
                    </a:cubicBezTo>
                    <a:lnTo>
                      <a:pt x="2743" y="1709"/>
                    </a:lnTo>
                    <a:lnTo>
                      <a:pt x="2743" y="1560"/>
                    </a:lnTo>
                    <a:lnTo>
                      <a:pt x="2727" y="1537"/>
                    </a:lnTo>
                    <a:cubicBezTo>
                      <a:pt x="2721" y="1530"/>
                      <a:pt x="2717" y="1518"/>
                      <a:pt x="2715" y="1500"/>
                    </a:cubicBezTo>
                    <a:cubicBezTo>
                      <a:pt x="2713" y="1483"/>
                      <a:pt x="2713" y="1464"/>
                      <a:pt x="2714" y="1441"/>
                    </a:cubicBezTo>
                    <a:lnTo>
                      <a:pt x="2743" y="1032"/>
                    </a:lnTo>
                    <a:lnTo>
                      <a:pt x="2743" y="669"/>
                    </a:lnTo>
                    <a:lnTo>
                      <a:pt x="2690" y="1409"/>
                    </a:lnTo>
                    <a:cubicBezTo>
                      <a:pt x="2689" y="1432"/>
                      <a:pt x="2686" y="1446"/>
                      <a:pt x="2682" y="1454"/>
                    </a:cubicBezTo>
                    <a:cubicBezTo>
                      <a:pt x="2678" y="1463"/>
                      <a:pt x="2673" y="1464"/>
                      <a:pt x="2668" y="1457"/>
                    </a:cubicBezTo>
                    <a:lnTo>
                      <a:pt x="2623" y="1399"/>
                    </a:lnTo>
                    <a:cubicBezTo>
                      <a:pt x="2618" y="1392"/>
                      <a:pt x="2614" y="1380"/>
                      <a:pt x="2612" y="1363"/>
                    </a:cubicBezTo>
                    <a:cubicBezTo>
                      <a:pt x="2609" y="1345"/>
                      <a:pt x="2609" y="1326"/>
                      <a:pt x="2610" y="1303"/>
                    </a:cubicBezTo>
                    <a:lnTo>
                      <a:pt x="2677" y="382"/>
                    </a:lnTo>
                    <a:cubicBezTo>
                      <a:pt x="2678" y="359"/>
                      <a:pt x="2681" y="342"/>
                      <a:pt x="2685" y="333"/>
                    </a:cubicBezTo>
                    <a:cubicBezTo>
                      <a:pt x="2687" y="329"/>
                      <a:pt x="2690" y="327"/>
                      <a:pt x="2692" y="327"/>
                    </a:cubicBezTo>
                    <a:cubicBezTo>
                      <a:pt x="2694" y="326"/>
                      <a:pt x="2697" y="328"/>
                      <a:pt x="2700" y="331"/>
                    </a:cubicBezTo>
                    <a:lnTo>
                      <a:pt x="2743" y="391"/>
                    </a:lnTo>
                    <a:lnTo>
                      <a:pt x="2743" y="0"/>
                    </a:lnTo>
                    <a:lnTo>
                      <a:pt x="2602" y="0"/>
                    </a:lnTo>
                    <a:cubicBezTo>
                      <a:pt x="2604" y="0"/>
                      <a:pt x="2607" y="4"/>
                      <a:pt x="2609" y="7"/>
                    </a:cubicBezTo>
                    <a:lnTo>
                      <a:pt x="2654" y="65"/>
                    </a:lnTo>
                    <a:cubicBezTo>
                      <a:pt x="2659" y="72"/>
                      <a:pt x="2663" y="84"/>
                      <a:pt x="2665" y="101"/>
                    </a:cubicBezTo>
                    <a:cubicBezTo>
                      <a:pt x="2668" y="119"/>
                      <a:pt x="2668" y="138"/>
                      <a:pt x="2666" y="161"/>
                    </a:cubicBezTo>
                    <a:lnTo>
                      <a:pt x="2587" y="1271"/>
                    </a:lnTo>
                    <a:cubicBezTo>
                      <a:pt x="2585" y="1294"/>
                      <a:pt x="2583" y="1310"/>
                      <a:pt x="2578" y="1319"/>
                    </a:cubicBezTo>
                    <a:cubicBezTo>
                      <a:pt x="2574" y="1328"/>
                      <a:pt x="2569" y="1329"/>
                      <a:pt x="2564" y="1321"/>
                    </a:cubicBezTo>
                    <a:lnTo>
                      <a:pt x="2519" y="1261"/>
                    </a:lnTo>
                    <a:cubicBezTo>
                      <a:pt x="2514" y="1254"/>
                      <a:pt x="2510" y="1242"/>
                      <a:pt x="2508" y="1225"/>
                    </a:cubicBezTo>
                    <a:cubicBezTo>
                      <a:pt x="2506" y="1208"/>
                      <a:pt x="2505" y="1186"/>
                      <a:pt x="2507" y="1163"/>
                    </a:cubicBezTo>
                    <a:lnTo>
                      <a:pt x="2586" y="56"/>
                    </a:lnTo>
                    <a:cubicBezTo>
                      <a:pt x="2588" y="32"/>
                      <a:pt x="2591" y="16"/>
                      <a:pt x="2595" y="7"/>
                    </a:cubicBezTo>
                    <a:cubicBezTo>
                      <a:pt x="2597" y="3"/>
                      <a:pt x="2600" y="1"/>
                      <a:pt x="2602" y="0"/>
                    </a:cubicBezTo>
                    <a:lnTo>
                      <a:pt x="1908" y="0"/>
                    </a:lnTo>
                    <a:close/>
                    <a:moveTo>
                      <a:pt x="9343" y="0"/>
                    </a:moveTo>
                    <a:lnTo>
                      <a:pt x="9343" y="16477"/>
                    </a:lnTo>
                    <a:lnTo>
                      <a:pt x="10176" y="16477"/>
                    </a:lnTo>
                    <a:lnTo>
                      <a:pt x="10176" y="0"/>
                    </a:lnTo>
                    <a:lnTo>
                      <a:pt x="9343" y="0"/>
                    </a:lnTo>
                    <a:close/>
                    <a:moveTo>
                      <a:pt x="2283" y="122"/>
                    </a:moveTo>
                    <a:cubicBezTo>
                      <a:pt x="2295" y="122"/>
                      <a:pt x="2307" y="128"/>
                      <a:pt x="2318" y="143"/>
                    </a:cubicBezTo>
                    <a:cubicBezTo>
                      <a:pt x="2330" y="158"/>
                      <a:pt x="2340" y="179"/>
                      <a:pt x="2349" y="205"/>
                    </a:cubicBezTo>
                    <a:cubicBezTo>
                      <a:pt x="2359" y="230"/>
                      <a:pt x="2366" y="259"/>
                      <a:pt x="2372" y="292"/>
                    </a:cubicBezTo>
                    <a:cubicBezTo>
                      <a:pt x="2373" y="295"/>
                      <a:pt x="2373" y="298"/>
                      <a:pt x="2373" y="301"/>
                    </a:cubicBezTo>
                    <a:cubicBezTo>
                      <a:pt x="2373" y="305"/>
                      <a:pt x="2373" y="307"/>
                      <a:pt x="2372" y="310"/>
                    </a:cubicBezTo>
                    <a:lnTo>
                      <a:pt x="2361" y="356"/>
                    </a:lnTo>
                    <a:cubicBezTo>
                      <a:pt x="2361" y="360"/>
                      <a:pt x="2360" y="363"/>
                      <a:pt x="2359" y="363"/>
                    </a:cubicBezTo>
                    <a:cubicBezTo>
                      <a:pt x="2358" y="363"/>
                      <a:pt x="2357" y="362"/>
                      <a:pt x="2356" y="359"/>
                    </a:cubicBezTo>
                    <a:cubicBezTo>
                      <a:pt x="2347" y="315"/>
                      <a:pt x="2336" y="281"/>
                      <a:pt x="2323" y="258"/>
                    </a:cubicBezTo>
                    <a:cubicBezTo>
                      <a:pt x="2311" y="235"/>
                      <a:pt x="2297" y="223"/>
                      <a:pt x="2283" y="223"/>
                    </a:cubicBezTo>
                    <a:cubicBezTo>
                      <a:pt x="2269" y="223"/>
                      <a:pt x="2255" y="235"/>
                      <a:pt x="2243" y="258"/>
                    </a:cubicBezTo>
                    <a:cubicBezTo>
                      <a:pt x="2230" y="281"/>
                      <a:pt x="2219" y="312"/>
                      <a:pt x="2210" y="356"/>
                    </a:cubicBezTo>
                    <a:cubicBezTo>
                      <a:pt x="2209" y="360"/>
                      <a:pt x="2208" y="363"/>
                      <a:pt x="2207" y="363"/>
                    </a:cubicBezTo>
                    <a:cubicBezTo>
                      <a:pt x="2206" y="363"/>
                      <a:pt x="2206" y="362"/>
                      <a:pt x="2205" y="359"/>
                    </a:cubicBezTo>
                    <a:lnTo>
                      <a:pt x="2194" y="310"/>
                    </a:lnTo>
                    <a:cubicBezTo>
                      <a:pt x="2193" y="307"/>
                      <a:pt x="2192" y="305"/>
                      <a:pt x="2192" y="301"/>
                    </a:cubicBezTo>
                    <a:cubicBezTo>
                      <a:pt x="2192" y="298"/>
                      <a:pt x="2193" y="295"/>
                      <a:pt x="2194" y="292"/>
                    </a:cubicBezTo>
                    <a:cubicBezTo>
                      <a:pt x="2200" y="259"/>
                      <a:pt x="2207" y="231"/>
                      <a:pt x="2216" y="205"/>
                    </a:cubicBezTo>
                    <a:cubicBezTo>
                      <a:pt x="2226" y="179"/>
                      <a:pt x="2237" y="157"/>
                      <a:pt x="2248" y="143"/>
                    </a:cubicBezTo>
                    <a:cubicBezTo>
                      <a:pt x="2259" y="128"/>
                      <a:pt x="2271" y="122"/>
                      <a:pt x="2283" y="122"/>
                    </a:cubicBezTo>
                    <a:close/>
                    <a:moveTo>
                      <a:pt x="2093" y="177"/>
                    </a:moveTo>
                    <a:cubicBezTo>
                      <a:pt x="2090" y="176"/>
                      <a:pt x="2088" y="177"/>
                      <a:pt x="2085" y="180"/>
                    </a:cubicBezTo>
                    <a:lnTo>
                      <a:pt x="1908" y="317"/>
                    </a:lnTo>
                    <a:lnTo>
                      <a:pt x="1908" y="423"/>
                    </a:lnTo>
                    <a:cubicBezTo>
                      <a:pt x="1910" y="423"/>
                      <a:pt x="1912" y="425"/>
                      <a:pt x="1914" y="430"/>
                    </a:cubicBezTo>
                    <a:cubicBezTo>
                      <a:pt x="1917" y="437"/>
                      <a:pt x="1918" y="449"/>
                      <a:pt x="1919" y="462"/>
                    </a:cubicBezTo>
                    <a:cubicBezTo>
                      <a:pt x="1919" y="475"/>
                      <a:pt x="1919" y="486"/>
                      <a:pt x="1917" y="497"/>
                    </a:cubicBezTo>
                    <a:cubicBezTo>
                      <a:pt x="1915" y="507"/>
                      <a:pt x="1913" y="513"/>
                      <a:pt x="1910" y="515"/>
                    </a:cubicBezTo>
                    <a:cubicBezTo>
                      <a:pt x="1909" y="515"/>
                      <a:pt x="1909" y="515"/>
                      <a:pt x="1908" y="515"/>
                    </a:cubicBezTo>
                    <a:lnTo>
                      <a:pt x="1908" y="584"/>
                    </a:lnTo>
                    <a:cubicBezTo>
                      <a:pt x="1909" y="581"/>
                      <a:pt x="1911" y="576"/>
                      <a:pt x="1913" y="575"/>
                    </a:cubicBezTo>
                    <a:cubicBezTo>
                      <a:pt x="1916" y="572"/>
                      <a:pt x="1918" y="576"/>
                      <a:pt x="1921" y="584"/>
                    </a:cubicBezTo>
                    <a:cubicBezTo>
                      <a:pt x="1923" y="591"/>
                      <a:pt x="1925" y="601"/>
                      <a:pt x="1925" y="614"/>
                    </a:cubicBezTo>
                    <a:cubicBezTo>
                      <a:pt x="1926" y="627"/>
                      <a:pt x="1925" y="640"/>
                      <a:pt x="1924" y="650"/>
                    </a:cubicBezTo>
                    <a:cubicBezTo>
                      <a:pt x="1922" y="661"/>
                      <a:pt x="1919" y="666"/>
                      <a:pt x="1916" y="669"/>
                    </a:cubicBezTo>
                    <a:cubicBezTo>
                      <a:pt x="1914" y="671"/>
                      <a:pt x="1911" y="669"/>
                      <a:pt x="1908" y="662"/>
                    </a:cubicBezTo>
                    <a:lnTo>
                      <a:pt x="1908" y="1101"/>
                    </a:lnTo>
                    <a:cubicBezTo>
                      <a:pt x="1910" y="1102"/>
                      <a:pt x="1913" y="1100"/>
                      <a:pt x="1915" y="1098"/>
                    </a:cubicBezTo>
                    <a:lnTo>
                      <a:pt x="2117" y="942"/>
                    </a:lnTo>
                    <a:cubicBezTo>
                      <a:pt x="2123" y="938"/>
                      <a:pt x="2126" y="928"/>
                      <a:pt x="2129" y="912"/>
                    </a:cubicBezTo>
                    <a:cubicBezTo>
                      <a:pt x="2132" y="897"/>
                      <a:pt x="2133" y="876"/>
                      <a:pt x="2132" y="850"/>
                    </a:cubicBezTo>
                    <a:lnTo>
                      <a:pt x="2106" y="244"/>
                    </a:lnTo>
                    <a:cubicBezTo>
                      <a:pt x="2105" y="218"/>
                      <a:pt x="2102" y="200"/>
                      <a:pt x="2099" y="189"/>
                    </a:cubicBezTo>
                    <a:cubicBezTo>
                      <a:pt x="2097" y="183"/>
                      <a:pt x="2095" y="179"/>
                      <a:pt x="2093" y="177"/>
                    </a:cubicBezTo>
                    <a:close/>
                    <a:moveTo>
                      <a:pt x="2471" y="242"/>
                    </a:moveTo>
                    <a:cubicBezTo>
                      <a:pt x="2473" y="241"/>
                      <a:pt x="2476" y="243"/>
                      <a:pt x="2479" y="246"/>
                    </a:cubicBezTo>
                    <a:lnTo>
                      <a:pt x="2523" y="306"/>
                    </a:lnTo>
                    <a:cubicBezTo>
                      <a:pt x="2529" y="313"/>
                      <a:pt x="2533" y="325"/>
                      <a:pt x="2535" y="343"/>
                    </a:cubicBezTo>
                    <a:cubicBezTo>
                      <a:pt x="2537" y="360"/>
                      <a:pt x="2537" y="380"/>
                      <a:pt x="2536" y="402"/>
                    </a:cubicBezTo>
                    <a:lnTo>
                      <a:pt x="2484" y="1133"/>
                    </a:lnTo>
                    <a:cubicBezTo>
                      <a:pt x="2482" y="1156"/>
                      <a:pt x="2479" y="1172"/>
                      <a:pt x="2475" y="1181"/>
                    </a:cubicBezTo>
                    <a:cubicBezTo>
                      <a:pt x="2470" y="1190"/>
                      <a:pt x="2466" y="1189"/>
                      <a:pt x="2460" y="1181"/>
                    </a:cubicBezTo>
                    <a:lnTo>
                      <a:pt x="2416" y="1124"/>
                    </a:lnTo>
                    <a:cubicBezTo>
                      <a:pt x="2410" y="1116"/>
                      <a:pt x="2406" y="1104"/>
                      <a:pt x="2404" y="1087"/>
                    </a:cubicBezTo>
                    <a:cubicBezTo>
                      <a:pt x="2402" y="1070"/>
                      <a:pt x="2401" y="1048"/>
                      <a:pt x="2403" y="1025"/>
                    </a:cubicBezTo>
                    <a:lnTo>
                      <a:pt x="2455" y="297"/>
                    </a:lnTo>
                    <a:cubicBezTo>
                      <a:pt x="2457" y="274"/>
                      <a:pt x="2460" y="257"/>
                      <a:pt x="2464" y="248"/>
                    </a:cubicBezTo>
                    <a:cubicBezTo>
                      <a:pt x="2466" y="244"/>
                      <a:pt x="2468" y="242"/>
                      <a:pt x="2471" y="242"/>
                    </a:cubicBezTo>
                    <a:close/>
                    <a:moveTo>
                      <a:pt x="2075" y="306"/>
                    </a:moveTo>
                    <a:cubicBezTo>
                      <a:pt x="2077" y="304"/>
                      <a:pt x="2079" y="305"/>
                      <a:pt x="2081" y="310"/>
                    </a:cubicBezTo>
                    <a:cubicBezTo>
                      <a:pt x="2083" y="316"/>
                      <a:pt x="2084" y="322"/>
                      <a:pt x="2084" y="331"/>
                    </a:cubicBezTo>
                    <a:cubicBezTo>
                      <a:pt x="2085" y="340"/>
                      <a:pt x="2084" y="349"/>
                      <a:pt x="2083" y="356"/>
                    </a:cubicBezTo>
                    <a:cubicBezTo>
                      <a:pt x="2081" y="364"/>
                      <a:pt x="2080" y="366"/>
                      <a:pt x="2078" y="368"/>
                    </a:cubicBezTo>
                    <a:lnTo>
                      <a:pt x="1945" y="471"/>
                    </a:lnTo>
                    <a:cubicBezTo>
                      <a:pt x="1942" y="473"/>
                      <a:pt x="1941" y="472"/>
                      <a:pt x="1939" y="467"/>
                    </a:cubicBezTo>
                    <a:cubicBezTo>
                      <a:pt x="1938" y="462"/>
                      <a:pt x="1936" y="457"/>
                      <a:pt x="1936" y="448"/>
                    </a:cubicBezTo>
                    <a:cubicBezTo>
                      <a:pt x="1936" y="440"/>
                      <a:pt x="1936" y="430"/>
                      <a:pt x="1937" y="423"/>
                    </a:cubicBezTo>
                    <a:cubicBezTo>
                      <a:pt x="1938" y="416"/>
                      <a:pt x="1940" y="411"/>
                      <a:pt x="1942" y="409"/>
                    </a:cubicBezTo>
                    <a:lnTo>
                      <a:pt x="2075" y="306"/>
                    </a:lnTo>
                    <a:close/>
                    <a:moveTo>
                      <a:pt x="2283" y="320"/>
                    </a:moveTo>
                    <a:cubicBezTo>
                      <a:pt x="2291" y="320"/>
                      <a:pt x="2299" y="324"/>
                      <a:pt x="2306" y="333"/>
                    </a:cubicBezTo>
                    <a:cubicBezTo>
                      <a:pt x="2313" y="343"/>
                      <a:pt x="2320" y="356"/>
                      <a:pt x="2326" y="373"/>
                    </a:cubicBezTo>
                    <a:cubicBezTo>
                      <a:pt x="2332" y="389"/>
                      <a:pt x="2337" y="407"/>
                      <a:pt x="2341" y="428"/>
                    </a:cubicBezTo>
                    <a:cubicBezTo>
                      <a:pt x="2342" y="431"/>
                      <a:pt x="2342" y="436"/>
                      <a:pt x="2342" y="439"/>
                    </a:cubicBezTo>
                    <a:cubicBezTo>
                      <a:pt x="2342" y="443"/>
                      <a:pt x="2342" y="446"/>
                      <a:pt x="2341" y="448"/>
                    </a:cubicBezTo>
                    <a:lnTo>
                      <a:pt x="2329" y="499"/>
                    </a:lnTo>
                    <a:cubicBezTo>
                      <a:pt x="2328" y="502"/>
                      <a:pt x="2327" y="503"/>
                      <a:pt x="2326" y="503"/>
                    </a:cubicBezTo>
                    <a:cubicBezTo>
                      <a:pt x="2325" y="503"/>
                      <a:pt x="2324" y="502"/>
                      <a:pt x="2324" y="499"/>
                    </a:cubicBezTo>
                    <a:cubicBezTo>
                      <a:pt x="2319" y="476"/>
                      <a:pt x="2313" y="456"/>
                      <a:pt x="2306" y="441"/>
                    </a:cubicBezTo>
                    <a:cubicBezTo>
                      <a:pt x="2298" y="426"/>
                      <a:pt x="2291" y="421"/>
                      <a:pt x="2283" y="421"/>
                    </a:cubicBezTo>
                    <a:cubicBezTo>
                      <a:pt x="2275" y="421"/>
                      <a:pt x="2267" y="427"/>
                      <a:pt x="2260" y="441"/>
                    </a:cubicBezTo>
                    <a:cubicBezTo>
                      <a:pt x="2253" y="456"/>
                      <a:pt x="2247" y="476"/>
                      <a:pt x="2242" y="499"/>
                    </a:cubicBezTo>
                    <a:cubicBezTo>
                      <a:pt x="2241" y="502"/>
                      <a:pt x="2241" y="503"/>
                      <a:pt x="2240" y="503"/>
                    </a:cubicBezTo>
                    <a:cubicBezTo>
                      <a:pt x="2239" y="504"/>
                      <a:pt x="2238" y="502"/>
                      <a:pt x="2237" y="499"/>
                    </a:cubicBezTo>
                    <a:lnTo>
                      <a:pt x="2224" y="448"/>
                    </a:lnTo>
                    <a:cubicBezTo>
                      <a:pt x="2224" y="445"/>
                      <a:pt x="2224" y="440"/>
                      <a:pt x="2224" y="437"/>
                    </a:cubicBezTo>
                    <a:cubicBezTo>
                      <a:pt x="2224" y="433"/>
                      <a:pt x="2224" y="431"/>
                      <a:pt x="2224" y="428"/>
                    </a:cubicBezTo>
                    <a:cubicBezTo>
                      <a:pt x="2228" y="407"/>
                      <a:pt x="2233" y="389"/>
                      <a:pt x="2239" y="373"/>
                    </a:cubicBezTo>
                    <a:cubicBezTo>
                      <a:pt x="2245" y="356"/>
                      <a:pt x="2252" y="343"/>
                      <a:pt x="2260" y="333"/>
                    </a:cubicBezTo>
                    <a:cubicBezTo>
                      <a:pt x="2267" y="324"/>
                      <a:pt x="2275" y="320"/>
                      <a:pt x="2283" y="320"/>
                    </a:cubicBezTo>
                    <a:close/>
                    <a:moveTo>
                      <a:pt x="2022" y="506"/>
                    </a:moveTo>
                    <a:cubicBezTo>
                      <a:pt x="2024" y="504"/>
                      <a:pt x="2026" y="505"/>
                      <a:pt x="2028" y="510"/>
                    </a:cubicBezTo>
                    <a:cubicBezTo>
                      <a:pt x="2029" y="515"/>
                      <a:pt x="2031" y="522"/>
                      <a:pt x="2031" y="531"/>
                    </a:cubicBezTo>
                    <a:cubicBezTo>
                      <a:pt x="2031" y="540"/>
                      <a:pt x="2030" y="549"/>
                      <a:pt x="2029" y="556"/>
                    </a:cubicBezTo>
                    <a:cubicBezTo>
                      <a:pt x="2028" y="563"/>
                      <a:pt x="2027" y="566"/>
                      <a:pt x="2025" y="568"/>
                    </a:cubicBezTo>
                    <a:lnTo>
                      <a:pt x="1951" y="627"/>
                    </a:lnTo>
                    <a:cubicBezTo>
                      <a:pt x="1949" y="629"/>
                      <a:pt x="1947" y="628"/>
                      <a:pt x="1946" y="623"/>
                    </a:cubicBezTo>
                    <a:cubicBezTo>
                      <a:pt x="1944" y="618"/>
                      <a:pt x="1943" y="611"/>
                      <a:pt x="1942" y="602"/>
                    </a:cubicBezTo>
                    <a:cubicBezTo>
                      <a:pt x="1942" y="594"/>
                      <a:pt x="1942" y="584"/>
                      <a:pt x="1943" y="577"/>
                    </a:cubicBezTo>
                    <a:cubicBezTo>
                      <a:pt x="1945" y="570"/>
                      <a:pt x="1946" y="565"/>
                      <a:pt x="1948" y="563"/>
                    </a:cubicBezTo>
                    <a:lnTo>
                      <a:pt x="2022" y="506"/>
                    </a:lnTo>
                    <a:close/>
                    <a:moveTo>
                      <a:pt x="2283" y="517"/>
                    </a:moveTo>
                    <a:cubicBezTo>
                      <a:pt x="2289" y="517"/>
                      <a:pt x="2293" y="523"/>
                      <a:pt x="2298" y="533"/>
                    </a:cubicBezTo>
                    <a:cubicBezTo>
                      <a:pt x="2303" y="544"/>
                      <a:pt x="2306" y="556"/>
                      <a:pt x="2309" y="570"/>
                    </a:cubicBezTo>
                    <a:cubicBezTo>
                      <a:pt x="2309" y="573"/>
                      <a:pt x="2309" y="576"/>
                      <a:pt x="2309" y="579"/>
                    </a:cubicBezTo>
                    <a:cubicBezTo>
                      <a:pt x="2309" y="583"/>
                      <a:pt x="2309" y="586"/>
                      <a:pt x="2308" y="588"/>
                    </a:cubicBezTo>
                    <a:lnTo>
                      <a:pt x="2289" y="667"/>
                    </a:lnTo>
                    <a:cubicBezTo>
                      <a:pt x="2287" y="673"/>
                      <a:pt x="2287" y="678"/>
                      <a:pt x="2286" y="680"/>
                    </a:cubicBezTo>
                    <a:cubicBezTo>
                      <a:pt x="2285" y="682"/>
                      <a:pt x="2284" y="683"/>
                      <a:pt x="2283" y="683"/>
                    </a:cubicBezTo>
                    <a:cubicBezTo>
                      <a:pt x="2282" y="683"/>
                      <a:pt x="2281" y="683"/>
                      <a:pt x="2280" y="680"/>
                    </a:cubicBezTo>
                    <a:cubicBezTo>
                      <a:pt x="2279" y="678"/>
                      <a:pt x="2278" y="673"/>
                      <a:pt x="2277" y="667"/>
                    </a:cubicBezTo>
                    <a:lnTo>
                      <a:pt x="2258" y="588"/>
                    </a:lnTo>
                    <a:cubicBezTo>
                      <a:pt x="2257" y="586"/>
                      <a:pt x="2257" y="582"/>
                      <a:pt x="2256" y="579"/>
                    </a:cubicBezTo>
                    <a:cubicBezTo>
                      <a:pt x="2256" y="576"/>
                      <a:pt x="2257" y="575"/>
                      <a:pt x="2257" y="572"/>
                    </a:cubicBezTo>
                    <a:cubicBezTo>
                      <a:pt x="2260" y="558"/>
                      <a:pt x="2263" y="544"/>
                      <a:pt x="2268" y="533"/>
                    </a:cubicBezTo>
                    <a:cubicBezTo>
                      <a:pt x="2272" y="522"/>
                      <a:pt x="2277" y="517"/>
                      <a:pt x="2283" y="517"/>
                    </a:cubicBezTo>
                    <a:close/>
                    <a:moveTo>
                      <a:pt x="2088" y="614"/>
                    </a:moveTo>
                    <a:cubicBezTo>
                      <a:pt x="2091" y="612"/>
                      <a:pt x="2092" y="613"/>
                      <a:pt x="2094" y="618"/>
                    </a:cubicBezTo>
                    <a:cubicBezTo>
                      <a:pt x="2095" y="623"/>
                      <a:pt x="2097" y="631"/>
                      <a:pt x="2097" y="639"/>
                    </a:cubicBezTo>
                    <a:cubicBezTo>
                      <a:pt x="2097" y="648"/>
                      <a:pt x="2097" y="655"/>
                      <a:pt x="2095" y="662"/>
                    </a:cubicBezTo>
                    <a:cubicBezTo>
                      <a:pt x="2094" y="669"/>
                      <a:pt x="2093" y="674"/>
                      <a:pt x="2091" y="676"/>
                    </a:cubicBezTo>
                    <a:lnTo>
                      <a:pt x="1957" y="781"/>
                    </a:lnTo>
                    <a:cubicBezTo>
                      <a:pt x="1955" y="783"/>
                      <a:pt x="1954" y="779"/>
                      <a:pt x="1952" y="775"/>
                    </a:cubicBezTo>
                    <a:cubicBezTo>
                      <a:pt x="1950" y="770"/>
                      <a:pt x="1949" y="763"/>
                      <a:pt x="1949" y="754"/>
                    </a:cubicBezTo>
                    <a:cubicBezTo>
                      <a:pt x="1948" y="745"/>
                      <a:pt x="1949" y="738"/>
                      <a:pt x="1950" y="731"/>
                    </a:cubicBezTo>
                    <a:cubicBezTo>
                      <a:pt x="1951" y="724"/>
                      <a:pt x="1953" y="719"/>
                      <a:pt x="1955" y="717"/>
                    </a:cubicBezTo>
                    <a:lnTo>
                      <a:pt x="2088" y="614"/>
                    </a:lnTo>
                    <a:close/>
                    <a:moveTo>
                      <a:pt x="1919" y="729"/>
                    </a:moveTo>
                    <a:cubicBezTo>
                      <a:pt x="1922" y="726"/>
                      <a:pt x="1925" y="730"/>
                      <a:pt x="1927" y="738"/>
                    </a:cubicBezTo>
                    <a:cubicBezTo>
                      <a:pt x="1930" y="745"/>
                      <a:pt x="1931" y="755"/>
                      <a:pt x="1932" y="768"/>
                    </a:cubicBezTo>
                    <a:cubicBezTo>
                      <a:pt x="1932" y="781"/>
                      <a:pt x="1932" y="791"/>
                      <a:pt x="1930" y="802"/>
                    </a:cubicBezTo>
                    <a:cubicBezTo>
                      <a:pt x="1928" y="813"/>
                      <a:pt x="1926" y="820"/>
                      <a:pt x="1923" y="823"/>
                    </a:cubicBezTo>
                    <a:cubicBezTo>
                      <a:pt x="1920" y="825"/>
                      <a:pt x="1917" y="823"/>
                      <a:pt x="1915" y="816"/>
                    </a:cubicBezTo>
                    <a:cubicBezTo>
                      <a:pt x="1912" y="808"/>
                      <a:pt x="1910" y="797"/>
                      <a:pt x="1910" y="784"/>
                    </a:cubicBezTo>
                    <a:cubicBezTo>
                      <a:pt x="1909" y="771"/>
                      <a:pt x="1910" y="760"/>
                      <a:pt x="1912" y="749"/>
                    </a:cubicBezTo>
                    <a:cubicBezTo>
                      <a:pt x="1914" y="739"/>
                      <a:pt x="1916" y="731"/>
                      <a:pt x="1919" y="729"/>
                    </a:cubicBezTo>
                    <a:close/>
                    <a:moveTo>
                      <a:pt x="2036" y="820"/>
                    </a:moveTo>
                    <a:cubicBezTo>
                      <a:pt x="2038" y="819"/>
                      <a:pt x="2039" y="822"/>
                      <a:pt x="2041" y="827"/>
                    </a:cubicBezTo>
                    <a:cubicBezTo>
                      <a:pt x="2043" y="832"/>
                      <a:pt x="2044" y="837"/>
                      <a:pt x="2044" y="846"/>
                    </a:cubicBezTo>
                    <a:cubicBezTo>
                      <a:pt x="2045" y="854"/>
                      <a:pt x="2044" y="861"/>
                      <a:pt x="2043" y="869"/>
                    </a:cubicBezTo>
                    <a:cubicBezTo>
                      <a:pt x="2042" y="876"/>
                      <a:pt x="2040" y="881"/>
                      <a:pt x="2038" y="882"/>
                    </a:cubicBezTo>
                    <a:lnTo>
                      <a:pt x="1964" y="942"/>
                    </a:lnTo>
                    <a:cubicBezTo>
                      <a:pt x="1962" y="944"/>
                      <a:pt x="1960" y="940"/>
                      <a:pt x="1958" y="935"/>
                    </a:cubicBezTo>
                    <a:cubicBezTo>
                      <a:pt x="1957" y="930"/>
                      <a:pt x="1956" y="923"/>
                      <a:pt x="1956" y="915"/>
                    </a:cubicBezTo>
                    <a:cubicBezTo>
                      <a:pt x="1955" y="906"/>
                      <a:pt x="1956" y="899"/>
                      <a:pt x="1957" y="892"/>
                    </a:cubicBezTo>
                    <a:cubicBezTo>
                      <a:pt x="1958" y="885"/>
                      <a:pt x="1960" y="880"/>
                      <a:pt x="1962" y="878"/>
                    </a:cubicBezTo>
                    <a:lnTo>
                      <a:pt x="2036" y="820"/>
                    </a:lnTo>
                    <a:close/>
                    <a:moveTo>
                      <a:pt x="1926" y="889"/>
                    </a:moveTo>
                    <a:cubicBezTo>
                      <a:pt x="1929" y="887"/>
                      <a:pt x="1931" y="891"/>
                      <a:pt x="1934" y="899"/>
                    </a:cubicBezTo>
                    <a:cubicBezTo>
                      <a:pt x="1936" y="906"/>
                      <a:pt x="1938" y="915"/>
                      <a:pt x="1939" y="928"/>
                    </a:cubicBezTo>
                    <a:cubicBezTo>
                      <a:pt x="1939" y="941"/>
                      <a:pt x="1938" y="952"/>
                      <a:pt x="1937" y="963"/>
                    </a:cubicBezTo>
                    <a:cubicBezTo>
                      <a:pt x="1935" y="974"/>
                      <a:pt x="1933" y="981"/>
                      <a:pt x="1930" y="984"/>
                    </a:cubicBezTo>
                    <a:cubicBezTo>
                      <a:pt x="1927" y="986"/>
                      <a:pt x="1924" y="984"/>
                      <a:pt x="1922" y="977"/>
                    </a:cubicBezTo>
                    <a:cubicBezTo>
                      <a:pt x="1919" y="969"/>
                      <a:pt x="1917" y="957"/>
                      <a:pt x="1917" y="944"/>
                    </a:cubicBezTo>
                    <a:cubicBezTo>
                      <a:pt x="1916" y="932"/>
                      <a:pt x="1917" y="921"/>
                      <a:pt x="1919" y="910"/>
                    </a:cubicBezTo>
                    <a:cubicBezTo>
                      <a:pt x="1921" y="899"/>
                      <a:pt x="1923" y="892"/>
                      <a:pt x="1926" y="889"/>
                    </a:cubicBezTo>
                    <a:close/>
                    <a:moveTo>
                      <a:pt x="2232" y="947"/>
                    </a:moveTo>
                    <a:cubicBezTo>
                      <a:pt x="2248" y="947"/>
                      <a:pt x="2264" y="961"/>
                      <a:pt x="2278" y="988"/>
                    </a:cubicBezTo>
                    <a:cubicBezTo>
                      <a:pt x="2293" y="1015"/>
                      <a:pt x="2306" y="1053"/>
                      <a:pt x="2317" y="1101"/>
                    </a:cubicBezTo>
                    <a:cubicBezTo>
                      <a:pt x="2328" y="1148"/>
                      <a:pt x="2337" y="1204"/>
                      <a:pt x="2343" y="1266"/>
                    </a:cubicBezTo>
                    <a:cubicBezTo>
                      <a:pt x="2349" y="1328"/>
                      <a:pt x="2352" y="1393"/>
                      <a:pt x="2352" y="1464"/>
                    </a:cubicBezTo>
                    <a:cubicBezTo>
                      <a:pt x="2352" y="1534"/>
                      <a:pt x="2349" y="1601"/>
                      <a:pt x="2343" y="1663"/>
                    </a:cubicBezTo>
                    <a:cubicBezTo>
                      <a:pt x="2337" y="1726"/>
                      <a:pt x="2328" y="1781"/>
                      <a:pt x="2317" y="1829"/>
                    </a:cubicBezTo>
                    <a:cubicBezTo>
                      <a:pt x="2306" y="1877"/>
                      <a:pt x="2293" y="1914"/>
                      <a:pt x="2278" y="1941"/>
                    </a:cubicBezTo>
                    <a:cubicBezTo>
                      <a:pt x="2264" y="1968"/>
                      <a:pt x="2248" y="1980"/>
                      <a:pt x="2232" y="1980"/>
                    </a:cubicBezTo>
                    <a:cubicBezTo>
                      <a:pt x="2216" y="1980"/>
                      <a:pt x="2200" y="1968"/>
                      <a:pt x="2186" y="1941"/>
                    </a:cubicBezTo>
                    <a:cubicBezTo>
                      <a:pt x="2171" y="1914"/>
                      <a:pt x="2159" y="1877"/>
                      <a:pt x="2148" y="1829"/>
                    </a:cubicBezTo>
                    <a:cubicBezTo>
                      <a:pt x="2137" y="1781"/>
                      <a:pt x="2128" y="1726"/>
                      <a:pt x="2122" y="1663"/>
                    </a:cubicBezTo>
                    <a:cubicBezTo>
                      <a:pt x="2115" y="1601"/>
                      <a:pt x="2112" y="1534"/>
                      <a:pt x="2112" y="1464"/>
                    </a:cubicBezTo>
                    <a:cubicBezTo>
                      <a:pt x="2112" y="1393"/>
                      <a:pt x="2115" y="1328"/>
                      <a:pt x="2122" y="1266"/>
                    </a:cubicBezTo>
                    <a:cubicBezTo>
                      <a:pt x="2128" y="1204"/>
                      <a:pt x="2136" y="1148"/>
                      <a:pt x="2147" y="1101"/>
                    </a:cubicBezTo>
                    <a:cubicBezTo>
                      <a:pt x="2158" y="1053"/>
                      <a:pt x="2171" y="1015"/>
                      <a:pt x="2186" y="988"/>
                    </a:cubicBezTo>
                    <a:cubicBezTo>
                      <a:pt x="2200" y="961"/>
                      <a:pt x="2216" y="947"/>
                      <a:pt x="2232" y="947"/>
                    </a:cubicBezTo>
                    <a:close/>
                    <a:moveTo>
                      <a:pt x="2232" y="1034"/>
                    </a:moveTo>
                    <a:cubicBezTo>
                      <a:pt x="2218" y="1034"/>
                      <a:pt x="2205" y="1044"/>
                      <a:pt x="2193" y="1066"/>
                    </a:cubicBezTo>
                    <a:cubicBezTo>
                      <a:pt x="2181" y="1088"/>
                      <a:pt x="2170" y="1121"/>
                      <a:pt x="2161" y="1160"/>
                    </a:cubicBezTo>
                    <a:cubicBezTo>
                      <a:pt x="2152" y="1200"/>
                      <a:pt x="2145" y="1244"/>
                      <a:pt x="2140" y="1296"/>
                    </a:cubicBezTo>
                    <a:cubicBezTo>
                      <a:pt x="2135" y="1348"/>
                      <a:pt x="2132" y="1404"/>
                      <a:pt x="2132" y="1464"/>
                    </a:cubicBezTo>
                    <a:cubicBezTo>
                      <a:pt x="2132" y="1523"/>
                      <a:pt x="2135" y="1582"/>
                      <a:pt x="2140" y="1634"/>
                    </a:cubicBezTo>
                    <a:cubicBezTo>
                      <a:pt x="2145" y="1686"/>
                      <a:pt x="2152" y="1730"/>
                      <a:pt x="2161" y="1769"/>
                    </a:cubicBezTo>
                    <a:cubicBezTo>
                      <a:pt x="2166" y="1792"/>
                      <a:pt x="2172" y="1812"/>
                      <a:pt x="2179" y="1829"/>
                    </a:cubicBezTo>
                    <a:lnTo>
                      <a:pt x="2193" y="1530"/>
                    </a:lnTo>
                    <a:cubicBezTo>
                      <a:pt x="2194" y="1518"/>
                      <a:pt x="2195" y="1509"/>
                      <a:pt x="2197" y="1500"/>
                    </a:cubicBezTo>
                    <a:cubicBezTo>
                      <a:pt x="2199" y="1492"/>
                      <a:pt x="2202" y="1487"/>
                      <a:pt x="2205" y="1487"/>
                    </a:cubicBezTo>
                    <a:lnTo>
                      <a:pt x="2224" y="1234"/>
                    </a:lnTo>
                    <a:cubicBezTo>
                      <a:pt x="2225" y="1223"/>
                      <a:pt x="2227" y="1217"/>
                      <a:pt x="2229" y="1213"/>
                    </a:cubicBezTo>
                    <a:cubicBezTo>
                      <a:pt x="2231" y="1210"/>
                      <a:pt x="2233" y="1210"/>
                      <a:pt x="2235" y="1213"/>
                    </a:cubicBezTo>
                    <a:cubicBezTo>
                      <a:pt x="2237" y="1217"/>
                      <a:pt x="2239" y="1223"/>
                      <a:pt x="2240" y="1234"/>
                    </a:cubicBezTo>
                    <a:lnTo>
                      <a:pt x="2260" y="1487"/>
                    </a:lnTo>
                    <a:cubicBezTo>
                      <a:pt x="2262" y="1487"/>
                      <a:pt x="2265" y="1492"/>
                      <a:pt x="2267" y="1500"/>
                    </a:cubicBezTo>
                    <a:cubicBezTo>
                      <a:pt x="2269" y="1509"/>
                      <a:pt x="2270" y="1518"/>
                      <a:pt x="2271" y="1530"/>
                    </a:cubicBezTo>
                    <a:lnTo>
                      <a:pt x="2286" y="1829"/>
                    </a:lnTo>
                    <a:cubicBezTo>
                      <a:pt x="2292" y="1812"/>
                      <a:pt x="2298" y="1792"/>
                      <a:pt x="2303" y="1769"/>
                    </a:cubicBezTo>
                    <a:cubicBezTo>
                      <a:pt x="2312" y="1730"/>
                      <a:pt x="2319" y="1686"/>
                      <a:pt x="2324" y="1634"/>
                    </a:cubicBezTo>
                    <a:cubicBezTo>
                      <a:pt x="2329" y="1582"/>
                      <a:pt x="2332" y="1523"/>
                      <a:pt x="2332" y="1464"/>
                    </a:cubicBezTo>
                    <a:cubicBezTo>
                      <a:pt x="2332" y="1404"/>
                      <a:pt x="2329" y="1348"/>
                      <a:pt x="2324" y="1296"/>
                    </a:cubicBezTo>
                    <a:cubicBezTo>
                      <a:pt x="2319" y="1244"/>
                      <a:pt x="2312" y="1200"/>
                      <a:pt x="2303" y="1160"/>
                    </a:cubicBezTo>
                    <a:cubicBezTo>
                      <a:pt x="2294" y="1121"/>
                      <a:pt x="2283" y="1088"/>
                      <a:pt x="2271" y="1066"/>
                    </a:cubicBezTo>
                    <a:cubicBezTo>
                      <a:pt x="2259" y="1044"/>
                      <a:pt x="2246" y="1034"/>
                      <a:pt x="2232" y="1034"/>
                    </a:cubicBezTo>
                    <a:close/>
                    <a:moveTo>
                      <a:pt x="2207" y="1553"/>
                    </a:moveTo>
                    <a:lnTo>
                      <a:pt x="2192" y="1861"/>
                    </a:lnTo>
                    <a:cubicBezTo>
                      <a:pt x="2193" y="1862"/>
                      <a:pt x="2193" y="1863"/>
                      <a:pt x="2193" y="1863"/>
                    </a:cubicBezTo>
                    <a:cubicBezTo>
                      <a:pt x="2205" y="1886"/>
                      <a:pt x="2218" y="1895"/>
                      <a:pt x="2232" y="1895"/>
                    </a:cubicBezTo>
                    <a:cubicBezTo>
                      <a:pt x="2246" y="1895"/>
                      <a:pt x="2259" y="1886"/>
                      <a:pt x="2271" y="1863"/>
                    </a:cubicBezTo>
                    <a:cubicBezTo>
                      <a:pt x="2271" y="1863"/>
                      <a:pt x="2272" y="1862"/>
                      <a:pt x="2272" y="1861"/>
                    </a:cubicBezTo>
                    <a:lnTo>
                      <a:pt x="2256" y="1553"/>
                    </a:lnTo>
                    <a:lnTo>
                      <a:pt x="2207" y="1553"/>
                    </a:lnTo>
                    <a:close/>
                    <a:moveTo>
                      <a:pt x="2600" y="1893"/>
                    </a:moveTo>
                    <a:cubicBezTo>
                      <a:pt x="2606" y="1893"/>
                      <a:pt x="2611" y="1902"/>
                      <a:pt x="2618" y="1918"/>
                    </a:cubicBezTo>
                    <a:lnTo>
                      <a:pt x="2662" y="2024"/>
                    </a:lnTo>
                    <a:cubicBezTo>
                      <a:pt x="2665" y="2032"/>
                      <a:pt x="2667" y="2042"/>
                      <a:pt x="2669" y="2054"/>
                    </a:cubicBezTo>
                    <a:cubicBezTo>
                      <a:pt x="2670" y="2065"/>
                      <a:pt x="2671" y="2078"/>
                      <a:pt x="2671" y="2091"/>
                    </a:cubicBezTo>
                    <a:cubicBezTo>
                      <a:pt x="2671" y="2103"/>
                      <a:pt x="2671" y="2115"/>
                      <a:pt x="2669" y="2127"/>
                    </a:cubicBezTo>
                    <a:cubicBezTo>
                      <a:pt x="2667" y="2145"/>
                      <a:pt x="2663" y="2156"/>
                      <a:pt x="2658" y="2160"/>
                    </a:cubicBezTo>
                    <a:cubicBezTo>
                      <a:pt x="2654" y="2164"/>
                      <a:pt x="2649" y="2161"/>
                      <a:pt x="2645" y="2150"/>
                    </a:cubicBezTo>
                    <a:lnTo>
                      <a:pt x="2616" y="2079"/>
                    </a:lnTo>
                    <a:lnTo>
                      <a:pt x="2616" y="2240"/>
                    </a:lnTo>
                    <a:cubicBezTo>
                      <a:pt x="2616" y="2263"/>
                      <a:pt x="2615" y="2282"/>
                      <a:pt x="2612" y="2297"/>
                    </a:cubicBezTo>
                    <a:cubicBezTo>
                      <a:pt x="2608" y="2313"/>
                      <a:pt x="2605" y="2320"/>
                      <a:pt x="2600" y="2320"/>
                    </a:cubicBezTo>
                    <a:cubicBezTo>
                      <a:pt x="2595" y="2320"/>
                      <a:pt x="2591" y="2313"/>
                      <a:pt x="2588" y="2297"/>
                    </a:cubicBezTo>
                    <a:cubicBezTo>
                      <a:pt x="2584" y="2282"/>
                      <a:pt x="2583" y="2263"/>
                      <a:pt x="2583" y="2240"/>
                    </a:cubicBezTo>
                    <a:lnTo>
                      <a:pt x="2583" y="2079"/>
                    </a:lnTo>
                    <a:lnTo>
                      <a:pt x="2555" y="2150"/>
                    </a:lnTo>
                    <a:cubicBezTo>
                      <a:pt x="2550" y="2161"/>
                      <a:pt x="2546" y="2164"/>
                      <a:pt x="2541" y="2160"/>
                    </a:cubicBezTo>
                    <a:cubicBezTo>
                      <a:pt x="2536" y="2156"/>
                      <a:pt x="2532" y="2145"/>
                      <a:pt x="2530" y="2127"/>
                    </a:cubicBezTo>
                    <a:cubicBezTo>
                      <a:pt x="2529" y="2115"/>
                      <a:pt x="2528" y="2103"/>
                      <a:pt x="2528" y="2091"/>
                    </a:cubicBezTo>
                    <a:cubicBezTo>
                      <a:pt x="2528" y="2078"/>
                      <a:pt x="2528" y="2065"/>
                      <a:pt x="2530" y="2054"/>
                    </a:cubicBezTo>
                    <a:cubicBezTo>
                      <a:pt x="2532" y="2042"/>
                      <a:pt x="2534" y="2032"/>
                      <a:pt x="2537" y="2024"/>
                    </a:cubicBezTo>
                    <a:lnTo>
                      <a:pt x="2581" y="1918"/>
                    </a:lnTo>
                    <a:cubicBezTo>
                      <a:pt x="2588" y="1902"/>
                      <a:pt x="2594" y="1893"/>
                      <a:pt x="2600" y="1893"/>
                    </a:cubicBezTo>
                    <a:close/>
                    <a:moveTo>
                      <a:pt x="2472" y="2192"/>
                    </a:moveTo>
                    <a:cubicBezTo>
                      <a:pt x="2474" y="2190"/>
                      <a:pt x="2476" y="2190"/>
                      <a:pt x="2478" y="2192"/>
                    </a:cubicBezTo>
                    <a:cubicBezTo>
                      <a:pt x="2483" y="2195"/>
                      <a:pt x="2486" y="2204"/>
                      <a:pt x="2489" y="2222"/>
                    </a:cubicBezTo>
                    <a:cubicBezTo>
                      <a:pt x="2491" y="2234"/>
                      <a:pt x="2492" y="2247"/>
                      <a:pt x="2492" y="2261"/>
                    </a:cubicBezTo>
                    <a:cubicBezTo>
                      <a:pt x="2491" y="2274"/>
                      <a:pt x="2490" y="2287"/>
                      <a:pt x="2488" y="2300"/>
                    </a:cubicBezTo>
                    <a:cubicBezTo>
                      <a:pt x="2487" y="2312"/>
                      <a:pt x="2484" y="2324"/>
                      <a:pt x="2481" y="2332"/>
                    </a:cubicBezTo>
                    <a:lnTo>
                      <a:pt x="2447" y="2415"/>
                    </a:lnTo>
                    <a:lnTo>
                      <a:pt x="2482" y="2500"/>
                    </a:lnTo>
                    <a:cubicBezTo>
                      <a:pt x="2487" y="2511"/>
                      <a:pt x="2490" y="2527"/>
                      <a:pt x="2492" y="2548"/>
                    </a:cubicBezTo>
                    <a:cubicBezTo>
                      <a:pt x="2493" y="2568"/>
                      <a:pt x="2493" y="2586"/>
                      <a:pt x="2491" y="2603"/>
                    </a:cubicBezTo>
                    <a:cubicBezTo>
                      <a:pt x="2488" y="2620"/>
                      <a:pt x="2484" y="2633"/>
                      <a:pt x="2479" y="2637"/>
                    </a:cubicBezTo>
                    <a:cubicBezTo>
                      <a:pt x="2475" y="2642"/>
                      <a:pt x="2470" y="2639"/>
                      <a:pt x="2466" y="2628"/>
                    </a:cubicBezTo>
                    <a:lnTo>
                      <a:pt x="2429" y="2534"/>
                    </a:lnTo>
                    <a:lnTo>
                      <a:pt x="2429" y="2699"/>
                    </a:lnTo>
                    <a:cubicBezTo>
                      <a:pt x="2429" y="2723"/>
                      <a:pt x="2427" y="2742"/>
                      <a:pt x="2424" y="2757"/>
                    </a:cubicBezTo>
                    <a:cubicBezTo>
                      <a:pt x="2421" y="2772"/>
                      <a:pt x="2417" y="2780"/>
                      <a:pt x="2413" y="2780"/>
                    </a:cubicBezTo>
                    <a:cubicBezTo>
                      <a:pt x="2408" y="2780"/>
                      <a:pt x="2404" y="2772"/>
                      <a:pt x="2401" y="2757"/>
                    </a:cubicBezTo>
                    <a:cubicBezTo>
                      <a:pt x="2398" y="2742"/>
                      <a:pt x="2396" y="2723"/>
                      <a:pt x="2396" y="2699"/>
                    </a:cubicBezTo>
                    <a:lnTo>
                      <a:pt x="2396" y="2500"/>
                    </a:lnTo>
                    <a:cubicBezTo>
                      <a:pt x="2396" y="2452"/>
                      <a:pt x="2398" y="2414"/>
                      <a:pt x="2403" y="2385"/>
                    </a:cubicBezTo>
                    <a:cubicBezTo>
                      <a:pt x="2407" y="2355"/>
                      <a:pt x="2414" y="2330"/>
                      <a:pt x="2422" y="2309"/>
                    </a:cubicBezTo>
                    <a:lnTo>
                      <a:pt x="2465" y="2203"/>
                    </a:lnTo>
                    <a:cubicBezTo>
                      <a:pt x="2467" y="2198"/>
                      <a:pt x="2470" y="2194"/>
                      <a:pt x="2472" y="2192"/>
                    </a:cubicBezTo>
                    <a:close/>
                    <a:moveTo>
                      <a:pt x="2544" y="2674"/>
                    </a:moveTo>
                    <a:cubicBezTo>
                      <a:pt x="2547" y="2672"/>
                      <a:pt x="2549" y="2673"/>
                      <a:pt x="2551" y="2674"/>
                    </a:cubicBezTo>
                    <a:cubicBezTo>
                      <a:pt x="2554" y="2676"/>
                      <a:pt x="2556" y="2678"/>
                      <a:pt x="2558" y="2683"/>
                    </a:cubicBezTo>
                    <a:lnTo>
                      <a:pt x="2600" y="2787"/>
                    </a:lnTo>
                    <a:lnTo>
                      <a:pt x="2641" y="2683"/>
                    </a:lnTo>
                    <a:cubicBezTo>
                      <a:pt x="2646" y="2672"/>
                      <a:pt x="2650" y="2670"/>
                      <a:pt x="2655" y="2674"/>
                    </a:cubicBezTo>
                    <a:cubicBezTo>
                      <a:pt x="2659" y="2679"/>
                      <a:pt x="2663" y="2691"/>
                      <a:pt x="2665" y="2709"/>
                    </a:cubicBezTo>
                    <a:cubicBezTo>
                      <a:pt x="2668" y="2726"/>
                      <a:pt x="2669" y="2743"/>
                      <a:pt x="2667" y="2764"/>
                    </a:cubicBezTo>
                    <a:cubicBezTo>
                      <a:pt x="2665" y="2784"/>
                      <a:pt x="2662" y="2801"/>
                      <a:pt x="2657" y="2812"/>
                    </a:cubicBezTo>
                    <a:lnTo>
                      <a:pt x="2616" y="2913"/>
                    </a:lnTo>
                    <a:lnTo>
                      <a:pt x="2616" y="3104"/>
                    </a:lnTo>
                    <a:cubicBezTo>
                      <a:pt x="2616" y="3127"/>
                      <a:pt x="2615" y="3148"/>
                      <a:pt x="2612" y="3163"/>
                    </a:cubicBezTo>
                    <a:cubicBezTo>
                      <a:pt x="2608" y="3179"/>
                      <a:pt x="2605" y="3186"/>
                      <a:pt x="2600" y="3186"/>
                    </a:cubicBezTo>
                    <a:cubicBezTo>
                      <a:pt x="2595" y="3186"/>
                      <a:pt x="2591" y="3179"/>
                      <a:pt x="2588" y="3163"/>
                    </a:cubicBezTo>
                    <a:cubicBezTo>
                      <a:pt x="2584" y="3148"/>
                      <a:pt x="2583" y="3127"/>
                      <a:pt x="2583" y="3104"/>
                    </a:cubicBezTo>
                    <a:lnTo>
                      <a:pt x="2583" y="2913"/>
                    </a:lnTo>
                    <a:lnTo>
                      <a:pt x="2542" y="2812"/>
                    </a:lnTo>
                    <a:cubicBezTo>
                      <a:pt x="2537" y="2801"/>
                      <a:pt x="2534" y="2784"/>
                      <a:pt x="2532" y="2764"/>
                    </a:cubicBezTo>
                    <a:cubicBezTo>
                      <a:pt x="2531" y="2743"/>
                      <a:pt x="2531" y="2726"/>
                      <a:pt x="2534" y="2709"/>
                    </a:cubicBezTo>
                    <a:cubicBezTo>
                      <a:pt x="2536" y="2691"/>
                      <a:pt x="2540" y="2679"/>
                      <a:pt x="2544" y="2674"/>
                    </a:cubicBezTo>
                    <a:close/>
                    <a:moveTo>
                      <a:pt x="2413" y="2968"/>
                    </a:moveTo>
                    <a:cubicBezTo>
                      <a:pt x="2417" y="2968"/>
                      <a:pt x="2421" y="2976"/>
                      <a:pt x="2424" y="2991"/>
                    </a:cubicBezTo>
                    <a:cubicBezTo>
                      <a:pt x="2427" y="3007"/>
                      <a:pt x="2429" y="3026"/>
                      <a:pt x="2429" y="3049"/>
                    </a:cubicBezTo>
                    <a:lnTo>
                      <a:pt x="2429" y="3159"/>
                    </a:lnTo>
                    <a:lnTo>
                      <a:pt x="2461" y="3083"/>
                    </a:lnTo>
                    <a:cubicBezTo>
                      <a:pt x="2466" y="3072"/>
                      <a:pt x="2470" y="3069"/>
                      <a:pt x="2475" y="3074"/>
                    </a:cubicBezTo>
                    <a:cubicBezTo>
                      <a:pt x="2479" y="3079"/>
                      <a:pt x="2483" y="3089"/>
                      <a:pt x="2486" y="3106"/>
                    </a:cubicBezTo>
                    <a:cubicBezTo>
                      <a:pt x="2488" y="3123"/>
                      <a:pt x="2488" y="3143"/>
                      <a:pt x="2487" y="3163"/>
                    </a:cubicBezTo>
                    <a:cubicBezTo>
                      <a:pt x="2485" y="3184"/>
                      <a:pt x="2482" y="3198"/>
                      <a:pt x="2477" y="3209"/>
                    </a:cubicBezTo>
                    <a:lnTo>
                      <a:pt x="2446" y="3288"/>
                    </a:lnTo>
                    <a:lnTo>
                      <a:pt x="2468" y="3340"/>
                    </a:lnTo>
                    <a:cubicBezTo>
                      <a:pt x="2473" y="3351"/>
                      <a:pt x="2476" y="3364"/>
                      <a:pt x="2477" y="3384"/>
                    </a:cubicBezTo>
                    <a:cubicBezTo>
                      <a:pt x="2479" y="3404"/>
                      <a:pt x="2478" y="3423"/>
                      <a:pt x="2476" y="3441"/>
                    </a:cubicBezTo>
                    <a:cubicBezTo>
                      <a:pt x="2473" y="3460"/>
                      <a:pt x="2470" y="3472"/>
                      <a:pt x="2465" y="3476"/>
                    </a:cubicBezTo>
                    <a:cubicBezTo>
                      <a:pt x="2461" y="3480"/>
                      <a:pt x="2456" y="3476"/>
                      <a:pt x="2451" y="3464"/>
                    </a:cubicBezTo>
                    <a:lnTo>
                      <a:pt x="2425" y="3402"/>
                    </a:lnTo>
                    <a:cubicBezTo>
                      <a:pt x="2416" y="3379"/>
                      <a:pt x="2408" y="3351"/>
                      <a:pt x="2404" y="3322"/>
                    </a:cubicBezTo>
                    <a:cubicBezTo>
                      <a:pt x="2399" y="3293"/>
                      <a:pt x="2396" y="3248"/>
                      <a:pt x="2396" y="3184"/>
                    </a:cubicBezTo>
                    <a:lnTo>
                      <a:pt x="2396" y="3049"/>
                    </a:lnTo>
                    <a:cubicBezTo>
                      <a:pt x="2396" y="3026"/>
                      <a:pt x="2398" y="3007"/>
                      <a:pt x="2401" y="2991"/>
                    </a:cubicBezTo>
                    <a:cubicBezTo>
                      <a:pt x="2404" y="2976"/>
                      <a:pt x="2408" y="2968"/>
                      <a:pt x="2413" y="2968"/>
                    </a:cubicBezTo>
                    <a:close/>
                    <a:moveTo>
                      <a:pt x="2600" y="3363"/>
                    </a:moveTo>
                    <a:cubicBezTo>
                      <a:pt x="2605" y="3363"/>
                      <a:pt x="2608" y="3371"/>
                      <a:pt x="2612" y="3386"/>
                    </a:cubicBezTo>
                    <a:cubicBezTo>
                      <a:pt x="2615" y="3402"/>
                      <a:pt x="2616" y="3420"/>
                      <a:pt x="2616" y="3444"/>
                    </a:cubicBezTo>
                    <a:lnTo>
                      <a:pt x="2616" y="3621"/>
                    </a:lnTo>
                    <a:lnTo>
                      <a:pt x="2655" y="3524"/>
                    </a:lnTo>
                    <a:cubicBezTo>
                      <a:pt x="2660" y="3513"/>
                      <a:pt x="2664" y="3508"/>
                      <a:pt x="2669" y="3513"/>
                    </a:cubicBezTo>
                    <a:cubicBezTo>
                      <a:pt x="2674" y="3517"/>
                      <a:pt x="2678" y="3529"/>
                      <a:pt x="2680" y="3547"/>
                    </a:cubicBezTo>
                    <a:cubicBezTo>
                      <a:pt x="2682" y="3566"/>
                      <a:pt x="2683" y="3586"/>
                      <a:pt x="2681" y="3605"/>
                    </a:cubicBezTo>
                    <a:cubicBezTo>
                      <a:pt x="2680" y="3624"/>
                      <a:pt x="2677" y="3638"/>
                      <a:pt x="2672" y="3650"/>
                    </a:cubicBezTo>
                    <a:lnTo>
                      <a:pt x="2617" y="3786"/>
                    </a:lnTo>
                    <a:cubicBezTo>
                      <a:pt x="2605" y="3814"/>
                      <a:pt x="2594" y="3814"/>
                      <a:pt x="2582" y="3786"/>
                    </a:cubicBezTo>
                    <a:lnTo>
                      <a:pt x="2527" y="3650"/>
                    </a:lnTo>
                    <a:cubicBezTo>
                      <a:pt x="2522" y="3638"/>
                      <a:pt x="2519" y="3624"/>
                      <a:pt x="2518" y="3605"/>
                    </a:cubicBezTo>
                    <a:cubicBezTo>
                      <a:pt x="2517" y="3586"/>
                      <a:pt x="2517" y="3566"/>
                      <a:pt x="2519" y="3547"/>
                    </a:cubicBezTo>
                    <a:cubicBezTo>
                      <a:pt x="2522" y="3529"/>
                      <a:pt x="2525" y="3517"/>
                      <a:pt x="2530" y="3513"/>
                    </a:cubicBezTo>
                    <a:cubicBezTo>
                      <a:pt x="2535" y="3508"/>
                      <a:pt x="2539" y="3513"/>
                      <a:pt x="2544" y="3524"/>
                    </a:cubicBezTo>
                    <a:lnTo>
                      <a:pt x="2583" y="3621"/>
                    </a:lnTo>
                    <a:lnTo>
                      <a:pt x="2583" y="3444"/>
                    </a:lnTo>
                    <a:cubicBezTo>
                      <a:pt x="2583" y="3420"/>
                      <a:pt x="2584" y="3402"/>
                      <a:pt x="2588" y="3386"/>
                    </a:cubicBezTo>
                    <a:cubicBezTo>
                      <a:pt x="2591" y="3371"/>
                      <a:pt x="2595" y="3363"/>
                      <a:pt x="2600" y="3363"/>
                    </a:cubicBezTo>
                    <a:close/>
                    <a:moveTo>
                      <a:pt x="2253" y="4025"/>
                    </a:moveTo>
                    <a:lnTo>
                      <a:pt x="2266" y="4271"/>
                    </a:lnTo>
                    <a:cubicBezTo>
                      <a:pt x="2268" y="4324"/>
                      <a:pt x="2267" y="4379"/>
                      <a:pt x="2262" y="4434"/>
                    </a:cubicBezTo>
                    <a:cubicBezTo>
                      <a:pt x="2257" y="4489"/>
                      <a:pt x="2247" y="4541"/>
                      <a:pt x="2235" y="4590"/>
                    </a:cubicBezTo>
                    <a:cubicBezTo>
                      <a:pt x="2223" y="4639"/>
                      <a:pt x="2208" y="4684"/>
                      <a:pt x="2189" y="4723"/>
                    </a:cubicBezTo>
                    <a:cubicBezTo>
                      <a:pt x="2170" y="4762"/>
                      <a:pt x="2148" y="4793"/>
                      <a:pt x="2124" y="4815"/>
                    </a:cubicBezTo>
                    <a:cubicBezTo>
                      <a:pt x="2099" y="4837"/>
                      <a:pt x="2077" y="4848"/>
                      <a:pt x="2056" y="4845"/>
                    </a:cubicBezTo>
                    <a:cubicBezTo>
                      <a:pt x="2035" y="4842"/>
                      <a:pt x="2017" y="4828"/>
                      <a:pt x="2001" y="4804"/>
                    </a:cubicBezTo>
                    <a:lnTo>
                      <a:pt x="2005" y="4889"/>
                    </a:lnTo>
                    <a:cubicBezTo>
                      <a:pt x="2008" y="4890"/>
                      <a:pt x="2011" y="4896"/>
                      <a:pt x="2013" y="4902"/>
                    </a:cubicBezTo>
                    <a:cubicBezTo>
                      <a:pt x="2018" y="4916"/>
                      <a:pt x="2021" y="4936"/>
                      <a:pt x="2022" y="4964"/>
                    </a:cubicBezTo>
                    <a:lnTo>
                      <a:pt x="2031" y="5153"/>
                    </a:lnTo>
                    <a:cubicBezTo>
                      <a:pt x="2033" y="5181"/>
                      <a:pt x="2032" y="5206"/>
                      <a:pt x="2029" y="5226"/>
                    </a:cubicBezTo>
                    <a:cubicBezTo>
                      <a:pt x="2026" y="5247"/>
                      <a:pt x="2021" y="5259"/>
                      <a:pt x="2015" y="5265"/>
                    </a:cubicBezTo>
                    <a:lnTo>
                      <a:pt x="2010" y="5270"/>
                    </a:lnTo>
                    <a:cubicBezTo>
                      <a:pt x="2004" y="5276"/>
                      <a:pt x="1998" y="5272"/>
                      <a:pt x="1993" y="5258"/>
                    </a:cubicBezTo>
                    <a:cubicBezTo>
                      <a:pt x="1988" y="5245"/>
                      <a:pt x="1985" y="5225"/>
                      <a:pt x="1984" y="5196"/>
                    </a:cubicBezTo>
                    <a:lnTo>
                      <a:pt x="1974" y="5006"/>
                    </a:lnTo>
                    <a:cubicBezTo>
                      <a:pt x="1973" y="4978"/>
                      <a:pt x="1974" y="4955"/>
                      <a:pt x="1977" y="4935"/>
                    </a:cubicBezTo>
                    <a:cubicBezTo>
                      <a:pt x="1979" y="4924"/>
                      <a:pt x="1981" y="4914"/>
                      <a:pt x="1983" y="4907"/>
                    </a:cubicBezTo>
                    <a:lnTo>
                      <a:pt x="1976" y="4751"/>
                    </a:lnTo>
                    <a:cubicBezTo>
                      <a:pt x="1967" y="4725"/>
                      <a:pt x="1959" y="4696"/>
                      <a:pt x="1954" y="4663"/>
                    </a:cubicBezTo>
                    <a:cubicBezTo>
                      <a:pt x="1948" y="4631"/>
                      <a:pt x="1944" y="4598"/>
                      <a:pt x="1942" y="4567"/>
                    </a:cubicBezTo>
                    <a:lnTo>
                      <a:pt x="1930" y="4319"/>
                    </a:lnTo>
                    <a:lnTo>
                      <a:pt x="1956" y="4344"/>
                    </a:lnTo>
                    <a:lnTo>
                      <a:pt x="1976" y="4751"/>
                    </a:lnTo>
                    <a:cubicBezTo>
                      <a:pt x="1980" y="4761"/>
                      <a:pt x="1983" y="4770"/>
                      <a:pt x="1988" y="4778"/>
                    </a:cubicBezTo>
                    <a:cubicBezTo>
                      <a:pt x="1992" y="4787"/>
                      <a:pt x="1996" y="4796"/>
                      <a:pt x="2001" y="4804"/>
                    </a:cubicBezTo>
                    <a:lnTo>
                      <a:pt x="1980" y="4367"/>
                    </a:lnTo>
                    <a:lnTo>
                      <a:pt x="2048" y="4434"/>
                    </a:lnTo>
                    <a:cubicBezTo>
                      <a:pt x="2070" y="4455"/>
                      <a:pt x="2089" y="4456"/>
                      <a:pt x="2105" y="4441"/>
                    </a:cubicBezTo>
                    <a:cubicBezTo>
                      <a:pt x="2121" y="4426"/>
                      <a:pt x="2138" y="4392"/>
                      <a:pt x="2156" y="4335"/>
                    </a:cubicBezTo>
                    <a:lnTo>
                      <a:pt x="2253" y="4025"/>
                    </a:lnTo>
                    <a:close/>
                    <a:moveTo>
                      <a:pt x="2514" y="4177"/>
                    </a:moveTo>
                    <a:cubicBezTo>
                      <a:pt x="2497" y="4177"/>
                      <a:pt x="2480" y="4183"/>
                      <a:pt x="2462" y="4197"/>
                    </a:cubicBezTo>
                    <a:cubicBezTo>
                      <a:pt x="2445" y="4211"/>
                      <a:pt x="2426" y="4235"/>
                      <a:pt x="2407" y="4271"/>
                    </a:cubicBezTo>
                    <a:cubicBezTo>
                      <a:pt x="2387" y="4306"/>
                      <a:pt x="2370" y="4343"/>
                      <a:pt x="2357" y="4383"/>
                    </a:cubicBezTo>
                    <a:cubicBezTo>
                      <a:pt x="2343" y="4423"/>
                      <a:pt x="2330" y="4472"/>
                      <a:pt x="2318" y="4526"/>
                    </a:cubicBezTo>
                    <a:cubicBezTo>
                      <a:pt x="2305" y="4580"/>
                      <a:pt x="2294" y="4632"/>
                      <a:pt x="2286" y="4686"/>
                    </a:cubicBezTo>
                    <a:cubicBezTo>
                      <a:pt x="2277" y="4740"/>
                      <a:pt x="2268" y="4809"/>
                      <a:pt x="2260" y="4889"/>
                    </a:cubicBezTo>
                    <a:cubicBezTo>
                      <a:pt x="2252" y="4968"/>
                      <a:pt x="2246" y="5048"/>
                      <a:pt x="2243" y="5128"/>
                    </a:cubicBezTo>
                    <a:cubicBezTo>
                      <a:pt x="2239" y="5207"/>
                      <a:pt x="2237" y="5291"/>
                      <a:pt x="2237" y="5378"/>
                    </a:cubicBezTo>
                    <a:cubicBezTo>
                      <a:pt x="2237" y="5465"/>
                      <a:pt x="2238" y="5542"/>
                      <a:pt x="2242" y="5612"/>
                    </a:cubicBezTo>
                    <a:cubicBezTo>
                      <a:pt x="2245" y="5683"/>
                      <a:pt x="2250" y="5760"/>
                      <a:pt x="2258" y="5840"/>
                    </a:cubicBezTo>
                    <a:cubicBezTo>
                      <a:pt x="2266" y="5919"/>
                      <a:pt x="2274" y="5985"/>
                      <a:pt x="2283" y="6042"/>
                    </a:cubicBezTo>
                    <a:cubicBezTo>
                      <a:pt x="2291" y="6098"/>
                      <a:pt x="2303" y="6160"/>
                      <a:pt x="2318" y="6223"/>
                    </a:cubicBezTo>
                    <a:cubicBezTo>
                      <a:pt x="2332" y="6287"/>
                      <a:pt x="2346" y="6337"/>
                      <a:pt x="2359" y="6375"/>
                    </a:cubicBezTo>
                    <a:cubicBezTo>
                      <a:pt x="2372" y="6412"/>
                      <a:pt x="2389" y="6448"/>
                      <a:pt x="2409" y="6483"/>
                    </a:cubicBezTo>
                    <a:cubicBezTo>
                      <a:pt x="2430" y="6518"/>
                      <a:pt x="2450" y="6542"/>
                      <a:pt x="2471" y="6556"/>
                    </a:cubicBezTo>
                    <a:cubicBezTo>
                      <a:pt x="2493" y="6570"/>
                      <a:pt x="2510" y="6577"/>
                      <a:pt x="2525" y="6575"/>
                    </a:cubicBezTo>
                    <a:cubicBezTo>
                      <a:pt x="2540" y="6572"/>
                      <a:pt x="2555" y="6564"/>
                      <a:pt x="2571" y="6549"/>
                    </a:cubicBezTo>
                    <a:cubicBezTo>
                      <a:pt x="2587" y="6535"/>
                      <a:pt x="2603" y="6513"/>
                      <a:pt x="2621" y="6483"/>
                    </a:cubicBezTo>
                    <a:cubicBezTo>
                      <a:pt x="2638" y="6452"/>
                      <a:pt x="2654" y="6417"/>
                      <a:pt x="2669" y="6375"/>
                    </a:cubicBezTo>
                    <a:cubicBezTo>
                      <a:pt x="2684" y="6333"/>
                      <a:pt x="2698" y="6282"/>
                      <a:pt x="2711" y="6226"/>
                    </a:cubicBezTo>
                    <a:cubicBezTo>
                      <a:pt x="2724" y="6169"/>
                      <a:pt x="2735" y="6114"/>
                      <a:pt x="2743" y="6060"/>
                    </a:cubicBezTo>
                    <a:lnTo>
                      <a:pt x="2743" y="4693"/>
                    </a:lnTo>
                    <a:cubicBezTo>
                      <a:pt x="2732" y="4625"/>
                      <a:pt x="2721" y="4566"/>
                      <a:pt x="2708" y="4512"/>
                    </a:cubicBezTo>
                    <a:cubicBezTo>
                      <a:pt x="2694" y="4458"/>
                      <a:pt x="2681" y="4412"/>
                      <a:pt x="2666" y="4372"/>
                    </a:cubicBezTo>
                    <a:cubicBezTo>
                      <a:pt x="2652" y="4332"/>
                      <a:pt x="2637" y="4297"/>
                      <a:pt x="2622" y="4268"/>
                    </a:cubicBezTo>
                    <a:cubicBezTo>
                      <a:pt x="2606" y="4240"/>
                      <a:pt x="2588" y="4218"/>
                      <a:pt x="2568" y="4202"/>
                    </a:cubicBezTo>
                    <a:cubicBezTo>
                      <a:pt x="2549" y="4185"/>
                      <a:pt x="2531" y="4177"/>
                      <a:pt x="2514" y="4177"/>
                    </a:cubicBezTo>
                    <a:close/>
                    <a:moveTo>
                      <a:pt x="2515" y="4461"/>
                    </a:moveTo>
                    <a:cubicBezTo>
                      <a:pt x="2537" y="4461"/>
                      <a:pt x="2555" y="4539"/>
                      <a:pt x="2555" y="4634"/>
                    </a:cubicBezTo>
                    <a:cubicBezTo>
                      <a:pt x="2555" y="4728"/>
                      <a:pt x="2537" y="4806"/>
                      <a:pt x="2515" y="4806"/>
                    </a:cubicBezTo>
                    <a:cubicBezTo>
                      <a:pt x="2492" y="4806"/>
                      <a:pt x="2475" y="4728"/>
                      <a:pt x="2475" y="4634"/>
                    </a:cubicBezTo>
                    <a:cubicBezTo>
                      <a:pt x="2475" y="4539"/>
                      <a:pt x="2492" y="4461"/>
                      <a:pt x="2515" y="4461"/>
                    </a:cubicBezTo>
                    <a:close/>
                    <a:moveTo>
                      <a:pt x="2664" y="4845"/>
                    </a:moveTo>
                    <a:cubicBezTo>
                      <a:pt x="2668" y="4845"/>
                      <a:pt x="2672" y="4852"/>
                      <a:pt x="2675" y="4863"/>
                    </a:cubicBezTo>
                    <a:cubicBezTo>
                      <a:pt x="2678" y="4875"/>
                      <a:pt x="2680" y="4895"/>
                      <a:pt x="2680" y="4923"/>
                    </a:cubicBezTo>
                    <a:cubicBezTo>
                      <a:pt x="2680" y="4951"/>
                      <a:pt x="2678" y="4973"/>
                      <a:pt x="2674" y="4987"/>
                    </a:cubicBezTo>
                    <a:cubicBezTo>
                      <a:pt x="2670" y="5001"/>
                      <a:pt x="2653" y="5017"/>
                      <a:pt x="2623" y="5033"/>
                    </a:cubicBezTo>
                    <a:cubicBezTo>
                      <a:pt x="2592" y="5050"/>
                      <a:pt x="2575" y="5058"/>
                      <a:pt x="2573" y="5063"/>
                    </a:cubicBezTo>
                    <a:cubicBezTo>
                      <a:pt x="2570" y="5068"/>
                      <a:pt x="2567" y="5079"/>
                      <a:pt x="2565" y="5095"/>
                    </a:cubicBezTo>
                    <a:cubicBezTo>
                      <a:pt x="2562" y="5112"/>
                      <a:pt x="2561" y="5196"/>
                      <a:pt x="2562" y="5346"/>
                    </a:cubicBezTo>
                    <a:cubicBezTo>
                      <a:pt x="2563" y="5496"/>
                      <a:pt x="2569" y="5672"/>
                      <a:pt x="2581" y="5876"/>
                    </a:cubicBezTo>
                    <a:cubicBezTo>
                      <a:pt x="2592" y="6081"/>
                      <a:pt x="2598" y="6195"/>
                      <a:pt x="2597" y="6219"/>
                    </a:cubicBezTo>
                    <a:cubicBezTo>
                      <a:pt x="2597" y="6242"/>
                      <a:pt x="2595" y="6257"/>
                      <a:pt x="2593" y="6267"/>
                    </a:cubicBezTo>
                    <a:cubicBezTo>
                      <a:pt x="2591" y="6276"/>
                      <a:pt x="2587" y="6283"/>
                      <a:pt x="2582" y="6285"/>
                    </a:cubicBezTo>
                    <a:cubicBezTo>
                      <a:pt x="2577" y="6288"/>
                      <a:pt x="2573" y="6281"/>
                      <a:pt x="2568" y="6262"/>
                    </a:cubicBezTo>
                    <a:cubicBezTo>
                      <a:pt x="2564" y="6243"/>
                      <a:pt x="2557" y="6147"/>
                      <a:pt x="2548" y="5973"/>
                    </a:cubicBezTo>
                    <a:cubicBezTo>
                      <a:pt x="2538" y="5799"/>
                      <a:pt x="2531" y="5698"/>
                      <a:pt x="2528" y="5667"/>
                    </a:cubicBezTo>
                    <a:cubicBezTo>
                      <a:pt x="2526" y="5637"/>
                      <a:pt x="2524" y="5617"/>
                      <a:pt x="2521" y="5610"/>
                    </a:cubicBezTo>
                    <a:cubicBezTo>
                      <a:pt x="2519" y="5603"/>
                      <a:pt x="2516" y="5601"/>
                      <a:pt x="2512" y="5603"/>
                    </a:cubicBezTo>
                    <a:cubicBezTo>
                      <a:pt x="2509" y="5605"/>
                      <a:pt x="2505" y="5612"/>
                      <a:pt x="2504" y="5621"/>
                    </a:cubicBezTo>
                    <a:cubicBezTo>
                      <a:pt x="2502" y="5631"/>
                      <a:pt x="2495" y="5739"/>
                      <a:pt x="2482" y="5948"/>
                    </a:cubicBezTo>
                    <a:cubicBezTo>
                      <a:pt x="2469" y="6156"/>
                      <a:pt x="2461" y="6264"/>
                      <a:pt x="2457" y="6274"/>
                    </a:cubicBezTo>
                    <a:cubicBezTo>
                      <a:pt x="2454" y="6283"/>
                      <a:pt x="2451" y="6290"/>
                      <a:pt x="2447" y="6290"/>
                    </a:cubicBezTo>
                    <a:cubicBezTo>
                      <a:pt x="2444" y="6290"/>
                      <a:pt x="2441" y="6283"/>
                      <a:pt x="2438" y="6274"/>
                    </a:cubicBezTo>
                    <a:cubicBezTo>
                      <a:pt x="2434" y="6264"/>
                      <a:pt x="2432" y="6249"/>
                      <a:pt x="2431" y="6226"/>
                    </a:cubicBezTo>
                    <a:cubicBezTo>
                      <a:pt x="2430" y="6202"/>
                      <a:pt x="2435" y="6081"/>
                      <a:pt x="2447" y="5863"/>
                    </a:cubicBezTo>
                    <a:cubicBezTo>
                      <a:pt x="2459" y="5644"/>
                      <a:pt x="2466" y="5470"/>
                      <a:pt x="2467" y="5339"/>
                    </a:cubicBezTo>
                    <a:cubicBezTo>
                      <a:pt x="2468" y="5207"/>
                      <a:pt x="2468" y="5132"/>
                      <a:pt x="2467" y="5114"/>
                    </a:cubicBezTo>
                    <a:cubicBezTo>
                      <a:pt x="2465" y="5095"/>
                      <a:pt x="2463" y="5082"/>
                      <a:pt x="2461" y="5075"/>
                    </a:cubicBezTo>
                    <a:cubicBezTo>
                      <a:pt x="2458" y="5068"/>
                      <a:pt x="2441" y="5054"/>
                      <a:pt x="2407" y="5033"/>
                    </a:cubicBezTo>
                    <a:cubicBezTo>
                      <a:pt x="2373" y="5012"/>
                      <a:pt x="2355" y="4995"/>
                      <a:pt x="2352" y="4983"/>
                    </a:cubicBezTo>
                    <a:cubicBezTo>
                      <a:pt x="2349" y="4971"/>
                      <a:pt x="2348" y="4956"/>
                      <a:pt x="2347" y="4935"/>
                    </a:cubicBezTo>
                    <a:cubicBezTo>
                      <a:pt x="2347" y="4913"/>
                      <a:pt x="2348" y="4891"/>
                      <a:pt x="2352" y="4873"/>
                    </a:cubicBezTo>
                    <a:cubicBezTo>
                      <a:pt x="2356" y="4854"/>
                      <a:pt x="2378" y="4854"/>
                      <a:pt x="2417" y="4873"/>
                    </a:cubicBezTo>
                    <a:cubicBezTo>
                      <a:pt x="2457" y="4891"/>
                      <a:pt x="2489" y="4902"/>
                      <a:pt x="2515" y="4902"/>
                    </a:cubicBezTo>
                    <a:cubicBezTo>
                      <a:pt x="2540" y="4902"/>
                      <a:pt x="2570" y="4891"/>
                      <a:pt x="2605" y="4873"/>
                    </a:cubicBezTo>
                    <a:cubicBezTo>
                      <a:pt x="2641" y="4854"/>
                      <a:pt x="2661" y="4845"/>
                      <a:pt x="2664" y="4845"/>
                    </a:cubicBezTo>
                    <a:close/>
                    <a:moveTo>
                      <a:pt x="2052" y="5488"/>
                    </a:moveTo>
                    <a:cubicBezTo>
                      <a:pt x="2050" y="5487"/>
                      <a:pt x="2048" y="5488"/>
                      <a:pt x="2045" y="5490"/>
                    </a:cubicBezTo>
                    <a:lnTo>
                      <a:pt x="1908" y="5596"/>
                    </a:lnTo>
                    <a:lnTo>
                      <a:pt x="1908" y="6108"/>
                    </a:lnTo>
                    <a:lnTo>
                      <a:pt x="1967" y="6062"/>
                    </a:lnTo>
                    <a:cubicBezTo>
                      <a:pt x="1968" y="6062"/>
                      <a:pt x="1969" y="6062"/>
                      <a:pt x="1970" y="6062"/>
                    </a:cubicBezTo>
                    <a:cubicBezTo>
                      <a:pt x="1971" y="6063"/>
                      <a:pt x="1972" y="6065"/>
                      <a:pt x="1972" y="6067"/>
                    </a:cubicBezTo>
                    <a:cubicBezTo>
                      <a:pt x="1973" y="6071"/>
                      <a:pt x="1974" y="6076"/>
                      <a:pt x="1974" y="6083"/>
                    </a:cubicBezTo>
                    <a:cubicBezTo>
                      <a:pt x="1975" y="6091"/>
                      <a:pt x="1975" y="6096"/>
                      <a:pt x="1974" y="6101"/>
                    </a:cubicBezTo>
                    <a:cubicBezTo>
                      <a:pt x="1973" y="6107"/>
                      <a:pt x="1971" y="6112"/>
                      <a:pt x="1970" y="6113"/>
                    </a:cubicBezTo>
                    <a:lnTo>
                      <a:pt x="1908" y="6159"/>
                    </a:lnTo>
                    <a:lnTo>
                      <a:pt x="1908" y="6228"/>
                    </a:lnTo>
                    <a:lnTo>
                      <a:pt x="1942" y="6203"/>
                    </a:lnTo>
                    <a:cubicBezTo>
                      <a:pt x="1943" y="6202"/>
                      <a:pt x="1944" y="6202"/>
                      <a:pt x="1945" y="6203"/>
                    </a:cubicBezTo>
                    <a:cubicBezTo>
                      <a:pt x="1946" y="6203"/>
                      <a:pt x="1946" y="6203"/>
                      <a:pt x="1947" y="6205"/>
                    </a:cubicBezTo>
                    <a:cubicBezTo>
                      <a:pt x="1948" y="6208"/>
                      <a:pt x="1949" y="6214"/>
                      <a:pt x="1949" y="6221"/>
                    </a:cubicBezTo>
                    <a:cubicBezTo>
                      <a:pt x="1950" y="6229"/>
                      <a:pt x="1949" y="6236"/>
                      <a:pt x="1948" y="6242"/>
                    </a:cubicBezTo>
                    <a:cubicBezTo>
                      <a:pt x="1947" y="6247"/>
                      <a:pt x="1946" y="6250"/>
                      <a:pt x="1945" y="6251"/>
                    </a:cubicBezTo>
                    <a:lnTo>
                      <a:pt x="1908" y="6278"/>
                    </a:lnTo>
                    <a:lnTo>
                      <a:pt x="1908" y="6469"/>
                    </a:lnTo>
                    <a:lnTo>
                      <a:pt x="2080" y="6336"/>
                    </a:lnTo>
                    <a:cubicBezTo>
                      <a:pt x="2085" y="6332"/>
                      <a:pt x="2089" y="6323"/>
                      <a:pt x="2091" y="6311"/>
                    </a:cubicBezTo>
                    <a:cubicBezTo>
                      <a:pt x="2093" y="6298"/>
                      <a:pt x="2094" y="6280"/>
                      <a:pt x="2093" y="6255"/>
                    </a:cubicBezTo>
                    <a:lnTo>
                      <a:pt x="2063" y="5546"/>
                    </a:lnTo>
                    <a:cubicBezTo>
                      <a:pt x="2062" y="5521"/>
                      <a:pt x="2061" y="5506"/>
                      <a:pt x="2058" y="5497"/>
                    </a:cubicBezTo>
                    <a:cubicBezTo>
                      <a:pt x="2056" y="5493"/>
                      <a:pt x="2054" y="5489"/>
                      <a:pt x="2052" y="5488"/>
                    </a:cubicBezTo>
                    <a:close/>
                    <a:moveTo>
                      <a:pt x="11969" y="5918"/>
                    </a:moveTo>
                    <a:cubicBezTo>
                      <a:pt x="11766" y="5918"/>
                      <a:pt x="11584" y="6046"/>
                      <a:pt x="11423" y="6304"/>
                    </a:cubicBezTo>
                    <a:cubicBezTo>
                      <a:pt x="11262" y="6562"/>
                      <a:pt x="11124" y="6930"/>
                      <a:pt x="11010" y="7406"/>
                    </a:cubicBezTo>
                    <a:cubicBezTo>
                      <a:pt x="10897" y="7883"/>
                      <a:pt x="10809" y="8461"/>
                      <a:pt x="10748" y="9143"/>
                    </a:cubicBezTo>
                    <a:cubicBezTo>
                      <a:pt x="10687" y="9825"/>
                      <a:pt x="10656" y="10591"/>
                      <a:pt x="10656" y="11438"/>
                    </a:cubicBezTo>
                    <a:cubicBezTo>
                      <a:pt x="10656" y="12258"/>
                      <a:pt x="10688" y="12997"/>
                      <a:pt x="10753" y="13659"/>
                    </a:cubicBezTo>
                    <a:cubicBezTo>
                      <a:pt x="10817" y="14321"/>
                      <a:pt x="10909" y="14889"/>
                      <a:pt x="11027" y="15366"/>
                    </a:cubicBezTo>
                    <a:cubicBezTo>
                      <a:pt x="11145" y="15842"/>
                      <a:pt x="11287" y="16210"/>
                      <a:pt x="11453" y="16468"/>
                    </a:cubicBezTo>
                    <a:cubicBezTo>
                      <a:pt x="11619" y="16726"/>
                      <a:pt x="11801" y="16854"/>
                      <a:pt x="12001" y="16854"/>
                    </a:cubicBezTo>
                    <a:cubicBezTo>
                      <a:pt x="12652" y="16854"/>
                      <a:pt x="13060" y="15692"/>
                      <a:pt x="13223" y="13363"/>
                    </a:cubicBezTo>
                    <a:lnTo>
                      <a:pt x="12416" y="13363"/>
                    </a:lnTo>
                    <a:cubicBezTo>
                      <a:pt x="12324" y="13998"/>
                      <a:pt x="12187" y="14316"/>
                      <a:pt x="12006" y="14316"/>
                    </a:cubicBezTo>
                    <a:cubicBezTo>
                      <a:pt x="11668" y="14316"/>
                      <a:pt x="11499" y="13540"/>
                      <a:pt x="11499" y="11991"/>
                    </a:cubicBezTo>
                    <a:lnTo>
                      <a:pt x="13255" y="11991"/>
                    </a:lnTo>
                    <a:lnTo>
                      <a:pt x="13255" y="11615"/>
                    </a:lnTo>
                    <a:cubicBezTo>
                      <a:pt x="13255" y="10728"/>
                      <a:pt x="13225" y="9931"/>
                      <a:pt x="13167" y="9223"/>
                    </a:cubicBezTo>
                    <a:cubicBezTo>
                      <a:pt x="13109" y="8515"/>
                      <a:pt x="13024" y="7914"/>
                      <a:pt x="12914" y="7425"/>
                    </a:cubicBezTo>
                    <a:cubicBezTo>
                      <a:pt x="12803" y="6935"/>
                      <a:pt x="12668" y="6562"/>
                      <a:pt x="12509" y="6304"/>
                    </a:cubicBezTo>
                    <a:cubicBezTo>
                      <a:pt x="12349" y="6046"/>
                      <a:pt x="12169" y="5918"/>
                      <a:pt x="11969" y="5918"/>
                    </a:cubicBezTo>
                    <a:close/>
                    <a:moveTo>
                      <a:pt x="1179" y="5950"/>
                    </a:moveTo>
                    <a:cubicBezTo>
                      <a:pt x="1154" y="5950"/>
                      <a:pt x="1129" y="5960"/>
                      <a:pt x="1105" y="5966"/>
                    </a:cubicBezTo>
                    <a:cubicBezTo>
                      <a:pt x="1124" y="6033"/>
                      <a:pt x="1143" y="6097"/>
                      <a:pt x="1163" y="6161"/>
                    </a:cubicBezTo>
                    <a:cubicBezTo>
                      <a:pt x="1209" y="6313"/>
                      <a:pt x="1258" y="6457"/>
                      <a:pt x="1308" y="6593"/>
                    </a:cubicBezTo>
                    <a:cubicBezTo>
                      <a:pt x="1271" y="6416"/>
                      <a:pt x="1236" y="6240"/>
                      <a:pt x="1202" y="6067"/>
                    </a:cubicBezTo>
                    <a:cubicBezTo>
                      <a:pt x="1195" y="6029"/>
                      <a:pt x="1188" y="5991"/>
                      <a:pt x="1180" y="5952"/>
                    </a:cubicBezTo>
                    <a:cubicBezTo>
                      <a:pt x="1186" y="5952"/>
                      <a:pt x="1191" y="5952"/>
                      <a:pt x="1196" y="5952"/>
                    </a:cubicBezTo>
                    <a:cubicBezTo>
                      <a:pt x="1190" y="5952"/>
                      <a:pt x="1185" y="5950"/>
                      <a:pt x="1179" y="5950"/>
                    </a:cubicBezTo>
                    <a:close/>
                    <a:moveTo>
                      <a:pt x="1217" y="5957"/>
                    </a:moveTo>
                    <a:cubicBezTo>
                      <a:pt x="1223" y="5977"/>
                      <a:pt x="1228" y="5996"/>
                      <a:pt x="1233" y="6016"/>
                    </a:cubicBezTo>
                    <a:cubicBezTo>
                      <a:pt x="1259" y="6109"/>
                      <a:pt x="1284" y="6199"/>
                      <a:pt x="1310" y="6288"/>
                    </a:cubicBezTo>
                    <a:cubicBezTo>
                      <a:pt x="1336" y="6376"/>
                      <a:pt x="1361" y="6458"/>
                      <a:pt x="1385" y="6531"/>
                    </a:cubicBezTo>
                    <a:cubicBezTo>
                      <a:pt x="1409" y="6604"/>
                      <a:pt x="1430" y="6664"/>
                      <a:pt x="1449" y="6710"/>
                    </a:cubicBezTo>
                    <a:cubicBezTo>
                      <a:pt x="1453" y="6665"/>
                      <a:pt x="1457" y="6603"/>
                      <a:pt x="1461" y="6522"/>
                    </a:cubicBezTo>
                    <a:cubicBezTo>
                      <a:pt x="1466" y="6440"/>
                      <a:pt x="1467" y="6358"/>
                      <a:pt x="1467" y="6276"/>
                    </a:cubicBezTo>
                    <a:cubicBezTo>
                      <a:pt x="1467" y="6219"/>
                      <a:pt x="1466" y="6166"/>
                      <a:pt x="1465" y="6113"/>
                    </a:cubicBezTo>
                    <a:cubicBezTo>
                      <a:pt x="1387" y="6021"/>
                      <a:pt x="1304" y="5969"/>
                      <a:pt x="1217" y="5957"/>
                    </a:cubicBezTo>
                    <a:close/>
                    <a:moveTo>
                      <a:pt x="14821" y="5975"/>
                    </a:moveTo>
                    <a:cubicBezTo>
                      <a:pt x="14646" y="5975"/>
                      <a:pt x="14487" y="6120"/>
                      <a:pt x="14342" y="6405"/>
                    </a:cubicBezTo>
                    <a:cubicBezTo>
                      <a:pt x="14198" y="6689"/>
                      <a:pt x="14073" y="7075"/>
                      <a:pt x="13969" y="7565"/>
                    </a:cubicBezTo>
                    <a:cubicBezTo>
                      <a:pt x="13865" y="8054"/>
                      <a:pt x="13783" y="8628"/>
                      <a:pt x="13725" y="9283"/>
                    </a:cubicBezTo>
                    <a:cubicBezTo>
                      <a:pt x="13666" y="9938"/>
                      <a:pt x="13637" y="10629"/>
                      <a:pt x="13637" y="11357"/>
                    </a:cubicBezTo>
                    <a:cubicBezTo>
                      <a:pt x="13637" y="12138"/>
                      <a:pt x="13668" y="12859"/>
                      <a:pt x="13727" y="13521"/>
                    </a:cubicBezTo>
                    <a:cubicBezTo>
                      <a:pt x="13787" y="14183"/>
                      <a:pt x="13871" y="14756"/>
                      <a:pt x="13978" y="15246"/>
                    </a:cubicBezTo>
                    <a:cubicBezTo>
                      <a:pt x="14086" y="15736"/>
                      <a:pt x="14212" y="16117"/>
                      <a:pt x="14356" y="16388"/>
                    </a:cubicBezTo>
                    <a:cubicBezTo>
                      <a:pt x="14500" y="16659"/>
                      <a:pt x="14659" y="16794"/>
                      <a:pt x="14831" y="16794"/>
                    </a:cubicBezTo>
                    <a:cubicBezTo>
                      <a:pt x="15135" y="16794"/>
                      <a:pt x="15376" y="16313"/>
                      <a:pt x="15554" y="15347"/>
                    </a:cubicBezTo>
                    <a:lnTo>
                      <a:pt x="15554" y="16477"/>
                    </a:lnTo>
                    <a:lnTo>
                      <a:pt x="16393" y="16477"/>
                    </a:lnTo>
                    <a:lnTo>
                      <a:pt x="16393" y="6294"/>
                    </a:lnTo>
                    <a:lnTo>
                      <a:pt x="15554" y="6294"/>
                    </a:lnTo>
                    <a:lnTo>
                      <a:pt x="15554" y="7307"/>
                    </a:lnTo>
                    <a:cubicBezTo>
                      <a:pt x="15361" y="6421"/>
                      <a:pt x="15116" y="5975"/>
                      <a:pt x="14821" y="5975"/>
                    </a:cubicBezTo>
                    <a:close/>
                    <a:moveTo>
                      <a:pt x="5831" y="6016"/>
                    </a:moveTo>
                    <a:cubicBezTo>
                      <a:pt x="5659" y="6016"/>
                      <a:pt x="5501" y="6157"/>
                      <a:pt x="5355" y="6441"/>
                    </a:cubicBezTo>
                    <a:cubicBezTo>
                      <a:pt x="5209" y="6726"/>
                      <a:pt x="5083" y="7117"/>
                      <a:pt x="4977" y="7613"/>
                    </a:cubicBezTo>
                    <a:cubicBezTo>
                      <a:pt x="4871" y="8109"/>
                      <a:pt x="4787" y="8693"/>
                      <a:pt x="4725" y="9361"/>
                    </a:cubicBezTo>
                    <a:cubicBezTo>
                      <a:pt x="4664" y="10029"/>
                      <a:pt x="4633" y="10756"/>
                      <a:pt x="4633" y="11536"/>
                    </a:cubicBezTo>
                    <a:cubicBezTo>
                      <a:pt x="4633" y="12304"/>
                      <a:pt x="4662" y="13000"/>
                      <a:pt x="4719" y="13629"/>
                    </a:cubicBezTo>
                    <a:cubicBezTo>
                      <a:pt x="4776" y="14258"/>
                      <a:pt x="4856" y="14796"/>
                      <a:pt x="4959" y="15246"/>
                    </a:cubicBezTo>
                    <a:cubicBezTo>
                      <a:pt x="5062" y="15696"/>
                      <a:pt x="5183" y="16049"/>
                      <a:pt x="5324" y="16301"/>
                    </a:cubicBezTo>
                    <a:cubicBezTo>
                      <a:pt x="5466" y="16552"/>
                      <a:pt x="5621" y="16677"/>
                      <a:pt x="5790" y="16677"/>
                    </a:cubicBezTo>
                    <a:cubicBezTo>
                      <a:pt x="5867" y="16677"/>
                      <a:pt x="5937" y="16652"/>
                      <a:pt x="6002" y="16606"/>
                    </a:cubicBezTo>
                    <a:cubicBezTo>
                      <a:pt x="6066" y="16560"/>
                      <a:pt x="6128" y="16485"/>
                      <a:pt x="6186" y="16379"/>
                    </a:cubicBezTo>
                    <a:cubicBezTo>
                      <a:pt x="6244" y="16273"/>
                      <a:pt x="6303" y="16138"/>
                      <a:pt x="6359" y="15972"/>
                    </a:cubicBezTo>
                    <a:cubicBezTo>
                      <a:pt x="6416" y="15807"/>
                      <a:pt x="6475" y="15599"/>
                      <a:pt x="6536" y="15347"/>
                    </a:cubicBezTo>
                    <a:lnTo>
                      <a:pt x="6536" y="16319"/>
                    </a:lnTo>
                    <a:cubicBezTo>
                      <a:pt x="6536" y="17073"/>
                      <a:pt x="6490" y="17662"/>
                      <a:pt x="6396" y="18085"/>
                    </a:cubicBezTo>
                    <a:cubicBezTo>
                      <a:pt x="6302" y="18509"/>
                      <a:pt x="6168" y="18722"/>
                      <a:pt x="5993" y="18722"/>
                    </a:cubicBezTo>
                    <a:cubicBezTo>
                      <a:pt x="5787" y="18722"/>
                      <a:pt x="5655" y="18384"/>
                      <a:pt x="5596" y="17709"/>
                    </a:cubicBezTo>
                    <a:lnTo>
                      <a:pt x="4656" y="17709"/>
                    </a:lnTo>
                    <a:cubicBezTo>
                      <a:pt x="4681" y="18265"/>
                      <a:pt x="4730" y="18778"/>
                      <a:pt x="4804" y="19248"/>
                    </a:cubicBezTo>
                    <a:cubicBezTo>
                      <a:pt x="4878" y="19718"/>
                      <a:pt x="4972" y="20128"/>
                      <a:pt x="5087" y="20479"/>
                    </a:cubicBezTo>
                    <a:cubicBezTo>
                      <a:pt x="5202" y="20830"/>
                      <a:pt x="5337" y="21105"/>
                      <a:pt x="5490" y="21304"/>
                    </a:cubicBezTo>
                    <a:cubicBezTo>
                      <a:pt x="5644" y="21502"/>
                      <a:pt x="5813" y="21600"/>
                      <a:pt x="5997" y="21600"/>
                    </a:cubicBezTo>
                    <a:cubicBezTo>
                      <a:pt x="6160" y="21600"/>
                      <a:pt x="6311" y="21520"/>
                      <a:pt x="6451" y="21361"/>
                    </a:cubicBezTo>
                    <a:cubicBezTo>
                      <a:pt x="6591" y="21202"/>
                      <a:pt x="6716" y="20986"/>
                      <a:pt x="6826" y="20709"/>
                    </a:cubicBezTo>
                    <a:cubicBezTo>
                      <a:pt x="6937" y="20431"/>
                      <a:pt x="7031" y="20103"/>
                      <a:pt x="7110" y="19726"/>
                    </a:cubicBezTo>
                    <a:cubicBezTo>
                      <a:pt x="7188" y="19348"/>
                      <a:pt x="7246" y="18940"/>
                      <a:pt x="7283" y="18504"/>
                    </a:cubicBezTo>
                    <a:cubicBezTo>
                      <a:pt x="7310" y="18159"/>
                      <a:pt x="7332" y="17761"/>
                      <a:pt x="7347" y="17311"/>
                    </a:cubicBezTo>
                    <a:cubicBezTo>
                      <a:pt x="7363" y="16861"/>
                      <a:pt x="7370" y="16353"/>
                      <a:pt x="7370" y="15784"/>
                    </a:cubicBezTo>
                    <a:lnTo>
                      <a:pt x="7370" y="6294"/>
                    </a:lnTo>
                    <a:lnTo>
                      <a:pt x="6536" y="6294"/>
                    </a:lnTo>
                    <a:lnTo>
                      <a:pt x="6536" y="7365"/>
                    </a:lnTo>
                    <a:cubicBezTo>
                      <a:pt x="6346" y="6465"/>
                      <a:pt x="6111" y="6016"/>
                      <a:pt x="5831" y="6016"/>
                    </a:cubicBezTo>
                    <a:close/>
                    <a:moveTo>
                      <a:pt x="18573" y="6076"/>
                    </a:moveTo>
                    <a:cubicBezTo>
                      <a:pt x="18401" y="6076"/>
                      <a:pt x="18249" y="6239"/>
                      <a:pt x="18120" y="6563"/>
                    </a:cubicBezTo>
                    <a:cubicBezTo>
                      <a:pt x="17991" y="6888"/>
                      <a:pt x="17883" y="7351"/>
                      <a:pt x="17794" y="7960"/>
                    </a:cubicBezTo>
                    <a:lnTo>
                      <a:pt x="17794" y="6294"/>
                    </a:lnTo>
                    <a:lnTo>
                      <a:pt x="16959" y="6294"/>
                    </a:lnTo>
                    <a:lnTo>
                      <a:pt x="16959" y="16477"/>
                    </a:lnTo>
                    <a:lnTo>
                      <a:pt x="17794" y="16477"/>
                    </a:lnTo>
                    <a:lnTo>
                      <a:pt x="17794" y="12111"/>
                    </a:lnTo>
                    <a:cubicBezTo>
                      <a:pt x="17794" y="11158"/>
                      <a:pt x="17842" y="10434"/>
                      <a:pt x="17939" y="9938"/>
                    </a:cubicBezTo>
                    <a:cubicBezTo>
                      <a:pt x="18035" y="9441"/>
                      <a:pt x="18181" y="9193"/>
                      <a:pt x="18374" y="9193"/>
                    </a:cubicBezTo>
                    <a:cubicBezTo>
                      <a:pt x="18503" y="9193"/>
                      <a:pt x="18623" y="9311"/>
                      <a:pt x="18734" y="9549"/>
                    </a:cubicBezTo>
                    <a:lnTo>
                      <a:pt x="18734" y="6115"/>
                    </a:lnTo>
                    <a:cubicBezTo>
                      <a:pt x="18700" y="6089"/>
                      <a:pt x="18670" y="6076"/>
                      <a:pt x="18643" y="6076"/>
                    </a:cubicBezTo>
                    <a:cubicBezTo>
                      <a:pt x="18617" y="6076"/>
                      <a:pt x="18594" y="6076"/>
                      <a:pt x="18573" y="6076"/>
                    </a:cubicBezTo>
                    <a:close/>
                    <a:moveTo>
                      <a:pt x="20697" y="6076"/>
                    </a:moveTo>
                    <a:cubicBezTo>
                      <a:pt x="20540" y="6076"/>
                      <a:pt x="20403" y="6179"/>
                      <a:pt x="20286" y="6384"/>
                    </a:cubicBezTo>
                    <a:cubicBezTo>
                      <a:pt x="20169" y="6589"/>
                      <a:pt x="20054" y="6988"/>
                      <a:pt x="19941" y="7583"/>
                    </a:cubicBezTo>
                    <a:lnTo>
                      <a:pt x="19941" y="6294"/>
                    </a:lnTo>
                    <a:lnTo>
                      <a:pt x="19107" y="6294"/>
                    </a:lnTo>
                    <a:lnTo>
                      <a:pt x="19107" y="16477"/>
                    </a:lnTo>
                    <a:lnTo>
                      <a:pt x="19941" y="16477"/>
                    </a:lnTo>
                    <a:lnTo>
                      <a:pt x="19941" y="11038"/>
                    </a:lnTo>
                    <a:cubicBezTo>
                      <a:pt x="19941" y="10363"/>
                      <a:pt x="19979" y="9847"/>
                      <a:pt x="20054" y="9483"/>
                    </a:cubicBezTo>
                    <a:cubicBezTo>
                      <a:pt x="20129" y="9119"/>
                      <a:pt x="20237" y="8936"/>
                      <a:pt x="20378" y="8936"/>
                    </a:cubicBezTo>
                    <a:cubicBezTo>
                      <a:pt x="20431" y="8936"/>
                      <a:pt x="20480" y="8969"/>
                      <a:pt x="20526" y="9035"/>
                    </a:cubicBezTo>
                    <a:cubicBezTo>
                      <a:pt x="20572" y="9101"/>
                      <a:pt x="20613" y="9214"/>
                      <a:pt x="20650" y="9373"/>
                    </a:cubicBezTo>
                    <a:cubicBezTo>
                      <a:pt x="20693" y="9558"/>
                      <a:pt x="20724" y="9804"/>
                      <a:pt x="20740" y="10115"/>
                    </a:cubicBezTo>
                    <a:cubicBezTo>
                      <a:pt x="20757" y="10425"/>
                      <a:pt x="20766" y="10834"/>
                      <a:pt x="20766" y="11337"/>
                    </a:cubicBezTo>
                    <a:lnTo>
                      <a:pt x="20766" y="16477"/>
                    </a:lnTo>
                    <a:lnTo>
                      <a:pt x="21600" y="16477"/>
                    </a:lnTo>
                    <a:lnTo>
                      <a:pt x="21600" y="10007"/>
                    </a:lnTo>
                    <a:cubicBezTo>
                      <a:pt x="21600" y="9464"/>
                      <a:pt x="21588" y="8983"/>
                      <a:pt x="21563" y="8559"/>
                    </a:cubicBezTo>
                    <a:cubicBezTo>
                      <a:pt x="21539" y="8136"/>
                      <a:pt x="21492" y="7750"/>
                      <a:pt x="21425" y="7406"/>
                    </a:cubicBezTo>
                    <a:cubicBezTo>
                      <a:pt x="21342" y="6983"/>
                      <a:pt x="21241" y="6655"/>
                      <a:pt x="21122" y="6423"/>
                    </a:cubicBezTo>
                    <a:cubicBezTo>
                      <a:pt x="21004" y="6191"/>
                      <a:pt x="20863" y="6076"/>
                      <a:pt x="20697" y="6076"/>
                    </a:cubicBezTo>
                    <a:close/>
                    <a:moveTo>
                      <a:pt x="1473" y="6122"/>
                    </a:moveTo>
                    <a:cubicBezTo>
                      <a:pt x="1506" y="6163"/>
                      <a:pt x="1539" y="6211"/>
                      <a:pt x="1571" y="6267"/>
                    </a:cubicBezTo>
                    <a:cubicBezTo>
                      <a:pt x="1539" y="6211"/>
                      <a:pt x="1506" y="6163"/>
                      <a:pt x="1473" y="6122"/>
                    </a:cubicBezTo>
                    <a:close/>
                    <a:moveTo>
                      <a:pt x="3320" y="6294"/>
                    </a:moveTo>
                    <a:lnTo>
                      <a:pt x="3320" y="16477"/>
                    </a:lnTo>
                    <a:lnTo>
                      <a:pt x="4154" y="16477"/>
                    </a:lnTo>
                    <a:lnTo>
                      <a:pt x="4154" y="6294"/>
                    </a:lnTo>
                    <a:lnTo>
                      <a:pt x="3320" y="6294"/>
                    </a:lnTo>
                    <a:close/>
                    <a:moveTo>
                      <a:pt x="7937" y="6294"/>
                    </a:moveTo>
                    <a:lnTo>
                      <a:pt x="7937" y="16477"/>
                    </a:lnTo>
                    <a:lnTo>
                      <a:pt x="8771" y="16477"/>
                    </a:lnTo>
                    <a:lnTo>
                      <a:pt x="8771" y="6294"/>
                    </a:lnTo>
                    <a:lnTo>
                      <a:pt x="7937" y="6294"/>
                    </a:lnTo>
                    <a:close/>
                    <a:moveTo>
                      <a:pt x="2060" y="6409"/>
                    </a:moveTo>
                    <a:cubicBezTo>
                      <a:pt x="2057" y="6412"/>
                      <a:pt x="2054" y="6419"/>
                      <a:pt x="2052" y="6430"/>
                    </a:cubicBezTo>
                    <a:cubicBezTo>
                      <a:pt x="2050" y="6441"/>
                      <a:pt x="2050" y="6452"/>
                      <a:pt x="2051" y="6464"/>
                    </a:cubicBezTo>
                    <a:cubicBezTo>
                      <a:pt x="2051" y="6477"/>
                      <a:pt x="2053" y="6486"/>
                      <a:pt x="2055" y="6494"/>
                    </a:cubicBezTo>
                    <a:cubicBezTo>
                      <a:pt x="2058" y="6502"/>
                      <a:pt x="2061" y="6506"/>
                      <a:pt x="2063" y="6503"/>
                    </a:cubicBezTo>
                    <a:cubicBezTo>
                      <a:pt x="2067" y="6501"/>
                      <a:pt x="2069" y="6494"/>
                      <a:pt x="2071" y="6483"/>
                    </a:cubicBezTo>
                    <a:cubicBezTo>
                      <a:pt x="2073" y="6472"/>
                      <a:pt x="2073" y="6459"/>
                      <a:pt x="2073" y="6446"/>
                    </a:cubicBezTo>
                    <a:cubicBezTo>
                      <a:pt x="2072" y="6434"/>
                      <a:pt x="2070" y="6424"/>
                      <a:pt x="2068" y="6416"/>
                    </a:cubicBezTo>
                    <a:cubicBezTo>
                      <a:pt x="2065" y="6408"/>
                      <a:pt x="2063" y="6407"/>
                      <a:pt x="2060" y="6409"/>
                    </a:cubicBezTo>
                    <a:close/>
                    <a:moveTo>
                      <a:pt x="2372" y="6687"/>
                    </a:moveTo>
                    <a:cubicBezTo>
                      <a:pt x="2392" y="6687"/>
                      <a:pt x="2413" y="6700"/>
                      <a:pt x="2433" y="6726"/>
                    </a:cubicBezTo>
                    <a:cubicBezTo>
                      <a:pt x="2543" y="6869"/>
                      <a:pt x="2604" y="7365"/>
                      <a:pt x="2571" y="7836"/>
                    </a:cubicBezTo>
                    <a:cubicBezTo>
                      <a:pt x="2538" y="8306"/>
                      <a:pt x="2423" y="8573"/>
                      <a:pt x="2314" y="8431"/>
                    </a:cubicBezTo>
                    <a:cubicBezTo>
                      <a:pt x="2204" y="8288"/>
                      <a:pt x="2142" y="7790"/>
                      <a:pt x="2175" y="7319"/>
                    </a:cubicBezTo>
                    <a:cubicBezTo>
                      <a:pt x="2202" y="6937"/>
                      <a:pt x="2284" y="6690"/>
                      <a:pt x="2372" y="6687"/>
                    </a:cubicBezTo>
                    <a:close/>
                    <a:moveTo>
                      <a:pt x="885" y="6708"/>
                    </a:moveTo>
                    <a:cubicBezTo>
                      <a:pt x="884" y="6708"/>
                      <a:pt x="882" y="6709"/>
                      <a:pt x="880" y="6710"/>
                    </a:cubicBezTo>
                    <a:lnTo>
                      <a:pt x="502" y="6942"/>
                    </a:lnTo>
                    <a:cubicBezTo>
                      <a:pt x="495" y="6947"/>
                      <a:pt x="490" y="6957"/>
                      <a:pt x="487" y="6974"/>
                    </a:cubicBezTo>
                    <a:cubicBezTo>
                      <a:pt x="484" y="6992"/>
                      <a:pt x="483" y="7017"/>
                      <a:pt x="484" y="7048"/>
                    </a:cubicBezTo>
                    <a:lnTo>
                      <a:pt x="520" y="8137"/>
                    </a:lnTo>
                    <a:lnTo>
                      <a:pt x="941" y="7877"/>
                    </a:lnTo>
                    <a:lnTo>
                      <a:pt x="904" y="6788"/>
                    </a:lnTo>
                    <a:cubicBezTo>
                      <a:pt x="903" y="6758"/>
                      <a:pt x="901" y="6735"/>
                      <a:pt x="897" y="6722"/>
                    </a:cubicBezTo>
                    <a:cubicBezTo>
                      <a:pt x="894" y="6712"/>
                      <a:pt x="890" y="6708"/>
                      <a:pt x="885" y="6708"/>
                    </a:cubicBezTo>
                    <a:close/>
                    <a:moveTo>
                      <a:pt x="1908" y="6733"/>
                    </a:moveTo>
                    <a:lnTo>
                      <a:pt x="1908" y="6777"/>
                    </a:lnTo>
                    <a:lnTo>
                      <a:pt x="1920" y="6742"/>
                    </a:lnTo>
                    <a:cubicBezTo>
                      <a:pt x="1916" y="6740"/>
                      <a:pt x="1912" y="6736"/>
                      <a:pt x="1908" y="6733"/>
                    </a:cubicBezTo>
                    <a:close/>
                    <a:moveTo>
                      <a:pt x="830" y="6749"/>
                    </a:moveTo>
                    <a:cubicBezTo>
                      <a:pt x="833" y="6746"/>
                      <a:pt x="836" y="6751"/>
                      <a:pt x="839" y="6761"/>
                    </a:cubicBezTo>
                    <a:lnTo>
                      <a:pt x="844" y="6775"/>
                    </a:lnTo>
                    <a:cubicBezTo>
                      <a:pt x="847" y="6784"/>
                      <a:pt x="848" y="6795"/>
                      <a:pt x="849" y="6809"/>
                    </a:cubicBezTo>
                    <a:cubicBezTo>
                      <a:pt x="849" y="6823"/>
                      <a:pt x="848" y="6838"/>
                      <a:pt x="846" y="6853"/>
                    </a:cubicBezTo>
                    <a:lnTo>
                      <a:pt x="836" y="6910"/>
                    </a:lnTo>
                    <a:lnTo>
                      <a:pt x="811" y="6834"/>
                    </a:lnTo>
                    <a:lnTo>
                      <a:pt x="821" y="6777"/>
                    </a:lnTo>
                    <a:cubicBezTo>
                      <a:pt x="824" y="6762"/>
                      <a:pt x="827" y="6752"/>
                      <a:pt x="830" y="6749"/>
                    </a:cubicBezTo>
                    <a:close/>
                    <a:moveTo>
                      <a:pt x="2372" y="6749"/>
                    </a:moveTo>
                    <a:cubicBezTo>
                      <a:pt x="2290" y="6752"/>
                      <a:pt x="2214" y="6981"/>
                      <a:pt x="2189" y="7337"/>
                    </a:cubicBezTo>
                    <a:cubicBezTo>
                      <a:pt x="2158" y="7775"/>
                      <a:pt x="2216" y="8238"/>
                      <a:pt x="2317" y="8371"/>
                    </a:cubicBezTo>
                    <a:cubicBezTo>
                      <a:pt x="2419" y="8504"/>
                      <a:pt x="2526" y="8255"/>
                      <a:pt x="2557" y="7817"/>
                    </a:cubicBezTo>
                    <a:cubicBezTo>
                      <a:pt x="2588" y="7379"/>
                      <a:pt x="2531" y="6919"/>
                      <a:pt x="2429" y="6786"/>
                    </a:cubicBezTo>
                    <a:cubicBezTo>
                      <a:pt x="2410" y="6761"/>
                      <a:pt x="2391" y="6749"/>
                      <a:pt x="2372" y="6749"/>
                    </a:cubicBezTo>
                    <a:close/>
                    <a:moveTo>
                      <a:pt x="519" y="6818"/>
                    </a:moveTo>
                    <a:cubicBezTo>
                      <a:pt x="503" y="6866"/>
                      <a:pt x="487" y="6914"/>
                      <a:pt x="471" y="6965"/>
                    </a:cubicBezTo>
                    <a:cubicBezTo>
                      <a:pt x="487" y="6914"/>
                      <a:pt x="503" y="6866"/>
                      <a:pt x="519" y="6818"/>
                    </a:cubicBezTo>
                    <a:close/>
                    <a:moveTo>
                      <a:pt x="802" y="6887"/>
                    </a:moveTo>
                    <a:lnTo>
                      <a:pt x="827" y="6963"/>
                    </a:lnTo>
                    <a:lnTo>
                      <a:pt x="726" y="7565"/>
                    </a:lnTo>
                    <a:lnTo>
                      <a:pt x="701" y="7629"/>
                    </a:lnTo>
                    <a:cubicBezTo>
                      <a:pt x="699" y="7633"/>
                      <a:pt x="698" y="7632"/>
                      <a:pt x="696" y="7627"/>
                    </a:cubicBezTo>
                    <a:cubicBezTo>
                      <a:pt x="695" y="7622"/>
                      <a:pt x="694" y="7617"/>
                      <a:pt x="695" y="7611"/>
                    </a:cubicBezTo>
                    <a:lnTo>
                      <a:pt x="701" y="7489"/>
                    </a:lnTo>
                    <a:lnTo>
                      <a:pt x="802" y="6887"/>
                    </a:lnTo>
                    <a:close/>
                    <a:moveTo>
                      <a:pt x="2259" y="7030"/>
                    </a:moveTo>
                    <a:cubicBezTo>
                      <a:pt x="2260" y="7029"/>
                      <a:pt x="2262" y="7029"/>
                      <a:pt x="2263" y="7030"/>
                    </a:cubicBezTo>
                    <a:lnTo>
                      <a:pt x="2348" y="7062"/>
                    </a:lnTo>
                    <a:cubicBezTo>
                      <a:pt x="2352" y="7063"/>
                      <a:pt x="2359" y="7069"/>
                      <a:pt x="2363" y="7073"/>
                    </a:cubicBezTo>
                    <a:cubicBezTo>
                      <a:pt x="2409" y="7134"/>
                      <a:pt x="2436" y="7344"/>
                      <a:pt x="2422" y="7542"/>
                    </a:cubicBezTo>
                    <a:cubicBezTo>
                      <a:pt x="2408" y="7739"/>
                      <a:pt x="2359" y="7851"/>
                      <a:pt x="2312" y="7790"/>
                    </a:cubicBezTo>
                    <a:cubicBezTo>
                      <a:pt x="2266" y="7729"/>
                      <a:pt x="2239" y="7512"/>
                      <a:pt x="2253" y="7314"/>
                    </a:cubicBezTo>
                    <a:cubicBezTo>
                      <a:pt x="2257" y="7255"/>
                      <a:pt x="2273" y="7175"/>
                      <a:pt x="2275" y="7165"/>
                    </a:cubicBezTo>
                    <a:cubicBezTo>
                      <a:pt x="2276" y="7154"/>
                      <a:pt x="2272" y="7144"/>
                      <a:pt x="2272" y="7144"/>
                    </a:cubicBezTo>
                    <a:lnTo>
                      <a:pt x="2259" y="7110"/>
                    </a:lnTo>
                    <a:cubicBezTo>
                      <a:pt x="2248" y="7083"/>
                      <a:pt x="2249" y="7036"/>
                      <a:pt x="2259" y="7030"/>
                    </a:cubicBezTo>
                    <a:close/>
                    <a:moveTo>
                      <a:pt x="623" y="7071"/>
                    </a:moveTo>
                    <a:cubicBezTo>
                      <a:pt x="628" y="7070"/>
                      <a:pt x="632" y="7072"/>
                      <a:pt x="636" y="7075"/>
                    </a:cubicBezTo>
                    <a:cubicBezTo>
                      <a:pt x="644" y="7082"/>
                      <a:pt x="649" y="7100"/>
                      <a:pt x="652" y="7126"/>
                    </a:cubicBezTo>
                    <a:cubicBezTo>
                      <a:pt x="655" y="7155"/>
                      <a:pt x="656" y="7182"/>
                      <a:pt x="654" y="7209"/>
                    </a:cubicBezTo>
                    <a:cubicBezTo>
                      <a:pt x="652" y="7235"/>
                      <a:pt x="648" y="7260"/>
                      <a:pt x="642" y="7284"/>
                    </a:cubicBezTo>
                    <a:cubicBezTo>
                      <a:pt x="637" y="7309"/>
                      <a:pt x="631" y="7334"/>
                      <a:pt x="624" y="7358"/>
                    </a:cubicBezTo>
                    <a:cubicBezTo>
                      <a:pt x="617" y="7382"/>
                      <a:pt x="610" y="7407"/>
                      <a:pt x="603" y="7431"/>
                    </a:cubicBezTo>
                    <a:cubicBezTo>
                      <a:pt x="595" y="7456"/>
                      <a:pt x="590" y="7481"/>
                      <a:pt x="584" y="7507"/>
                    </a:cubicBezTo>
                    <a:cubicBezTo>
                      <a:pt x="579" y="7534"/>
                      <a:pt x="575" y="7561"/>
                      <a:pt x="574" y="7590"/>
                    </a:cubicBezTo>
                    <a:cubicBezTo>
                      <a:pt x="572" y="7619"/>
                      <a:pt x="573" y="7651"/>
                      <a:pt x="577" y="7684"/>
                    </a:cubicBezTo>
                    <a:cubicBezTo>
                      <a:pt x="580" y="7708"/>
                      <a:pt x="584" y="7725"/>
                      <a:pt x="590" y="7735"/>
                    </a:cubicBezTo>
                    <a:cubicBezTo>
                      <a:pt x="597" y="7745"/>
                      <a:pt x="604" y="7746"/>
                      <a:pt x="613" y="7742"/>
                    </a:cubicBezTo>
                    <a:cubicBezTo>
                      <a:pt x="622" y="7737"/>
                      <a:pt x="631" y="7727"/>
                      <a:pt x="641" y="7709"/>
                    </a:cubicBezTo>
                    <a:cubicBezTo>
                      <a:pt x="652" y="7692"/>
                      <a:pt x="662" y="7669"/>
                      <a:pt x="672" y="7638"/>
                    </a:cubicBezTo>
                    <a:lnTo>
                      <a:pt x="681" y="7696"/>
                    </a:lnTo>
                    <a:cubicBezTo>
                      <a:pt x="669" y="7733"/>
                      <a:pt x="656" y="7761"/>
                      <a:pt x="644" y="7781"/>
                    </a:cubicBezTo>
                    <a:cubicBezTo>
                      <a:pt x="631" y="7801"/>
                      <a:pt x="620" y="7810"/>
                      <a:pt x="609" y="7813"/>
                    </a:cubicBezTo>
                    <a:cubicBezTo>
                      <a:pt x="598" y="7815"/>
                      <a:pt x="589" y="7808"/>
                      <a:pt x="581" y="7792"/>
                    </a:cubicBezTo>
                    <a:cubicBezTo>
                      <a:pt x="573" y="7776"/>
                      <a:pt x="567" y="7751"/>
                      <a:pt x="563" y="7716"/>
                    </a:cubicBezTo>
                    <a:cubicBezTo>
                      <a:pt x="559" y="7682"/>
                      <a:pt x="557" y="7651"/>
                      <a:pt x="557" y="7620"/>
                    </a:cubicBezTo>
                    <a:cubicBezTo>
                      <a:pt x="557" y="7589"/>
                      <a:pt x="558" y="7560"/>
                      <a:pt x="561" y="7533"/>
                    </a:cubicBezTo>
                    <a:cubicBezTo>
                      <a:pt x="565" y="7505"/>
                      <a:pt x="569" y="7479"/>
                      <a:pt x="574" y="7454"/>
                    </a:cubicBezTo>
                    <a:cubicBezTo>
                      <a:pt x="579" y="7430"/>
                      <a:pt x="584" y="7405"/>
                      <a:pt x="590" y="7383"/>
                    </a:cubicBezTo>
                    <a:cubicBezTo>
                      <a:pt x="596" y="7362"/>
                      <a:pt x="602" y="7342"/>
                      <a:pt x="607" y="7324"/>
                    </a:cubicBezTo>
                    <a:cubicBezTo>
                      <a:pt x="617" y="7292"/>
                      <a:pt x="624" y="7266"/>
                      <a:pt x="629" y="7245"/>
                    </a:cubicBezTo>
                    <a:cubicBezTo>
                      <a:pt x="634" y="7225"/>
                      <a:pt x="636" y="7206"/>
                      <a:pt x="638" y="7193"/>
                    </a:cubicBezTo>
                    <a:cubicBezTo>
                      <a:pt x="639" y="7179"/>
                      <a:pt x="639" y="7166"/>
                      <a:pt x="638" y="7154"/>
                    </a:cubicBezTo>
                    <a:cubicBezTo>
                      <a:pt x="636" y="7143"/>
                      <a:pt x="634" y="7138"/>
                      <a:pt x="630" y="7137"/>
                    </a:cubicBezTo>
                    <a:cubicBezTo>
                      <a:pt x="626" y="7137"/>
                      <a:pt x="621" y="7140"/>
                      <a:pt x="615" y="7147"/>
                    </a:cubicBezTo>
                    <a:cubicBezTo>
                      <a:pt x="609" y="7153"/>
                      <a:pt x="602" y="7162"/>
                      <a:pt x="596" y="7174"/>
                    </a:cubicBezTo>
                    <a:cubicBezTo>
                      <a:pt x="589" y="7187"/>
                      <a:pt x="582" y="7203"/>
                      <a:pt x="576" y="7220"/>
                    </a:cubicBezTo>
                    <a:cubicBezTo>
                      <a:pt x="569" y="7237"/>
                      <a:pt x="564" y="7256"/>
                      <a:pt x="559" y="7275"/>
                    </a:cubicBezTo>
                    <a:cubicBezTo>
                      <a:pt x="557" y="7283"/>
                      <a:pt x="554" y="7285"/>
                      <a:pt x="552" y="7284"/>
                    </a:cubicBezTo>
                    <a:cubicBezTo>
                      <a:pt x="550" y="7283"/>
                      <a:pt x="548" y="7280"/>
                      <a:pt x="547" y="7273"/>
                    </a:cubicBezTo>
                    <a:cubicBezTo>
                      <a:pt x="546" y="7266"/>
                      <a:pt x="545" y="7259"/>
                      <a:pt x="545" y="7250"/>
                    </a:cubicBezTo>
                    <a:cubicBezTo>
                      <a:pt x="545" y="7241"/>
                      <a:pt x="546" y="7233"/>
                      <a:pt x="548" y="7225"/>
                    </a:cubicBezTo>
                    <a:cubicBezTo>
                      <a:pt x="557" y="7188"/>
                      <a:pt x="567" y="7158"/>
                      <a:pt x="578" y="7133"/>
                    </a:cubicBezTo>
                    <a:cubicBezTo>
                      <a:pt x="589" y="7108"/>
                      <a:pt x="599" y="7090"/>
                      <a:pt x="609" y="7080"/>
                    </a:cubicBezTo>
                    <a:cubicBezTo>
                      <a:pt x="615" y="7075"/>
                      <a:pt x="619" y="7072"/>
                      <a:pt x="623" y="7071"/>
                    </a:cubicBezTo>
                    <a:close/>
                    <a:moveTo>
                      <a:pt x="2331" y="7144"/>
                    </a:moveTo>
                    <a:cubicBezTo>
                      <a:pt x="2305" y="7154"/>
                      <a:pt x="2281" y="7230"/>
                      <a:pt x="2273" y="7347"/>
                    </a:cubicBezTo>
                    <a:cubicBezTo>
                      <a:pt x="2262" y="7499"/>
                      <a:pt x="2282" y="7661"/>
                      <a:pt x="2317" y="7707"/>
                    </a:cubicBezTo>
                    <a:cubicBezTo>
                      <a:pt x="2353" y="7753"/>
                      <a:pt x="2390" y="7667"/>
                      <a:pt x="2401" y="7514"/>
                    </a:cubicBezTo>
                    <a:cubicBezTo>
                      <a:pt x="2412" y="7362"/>
                      <a:pt x="2392" y="7202"/>
                      <a:pt x="2356" y="7156"/>
                    </a:cubicBezTo>
                    <a:cubicBezTo>
                      <a:pt x="2352" y="7150"/>
                      <a:pt x="2347" y="7146"/>
                      <a:pt x="2343" y="7144"/>
                    </a:cubicBezTo>
                    <a:cubicBezTo>
                      <a:pt x="2339" y="7143"/>
                      <a:pt x="2335" y="7143"/>
                      <a:pt x="2331" y="7144"/>
                    </a:cubicBezTo>
                    <a:close/>
                    <a:moveTo>
                      <a:pt x="2332" y="7310"/>
                    </a:moveTo>
                    <a:cubicBezTo>
                      <a:pt x="2332" y="7310"/>
                      <a:pt x="2333" y="7309"/>
                      <a:pt x="2333" y="7310"/>
                    </a:cubicBezTo>
                    <a:cubicBezTo>
                      <a:pt x="2341" y="7319"/>
                      <a:pt x="2347" y="7370"/>
                      <a:pt x="2345" y="7429"/>
                    </a:cubicBezTo>
                    <a:cubicBezTo>
                      <a:pt x="2344" y="7492"/>
                      <a:pt x="2336" y="7541"/>
                      <a:pt x="2327" y="7537"/>
                    </a:cubicBezTo>
                    <a:cubicBezTo>
                      <a:pt x="2318" y="7534"/>
                      <a:pt x="2312" y="7481"/>
                      <a:pt x="2313" y="7418"/>
                    </a:cubicBezTo>
                    <a:cubicBezTo>
                      <a:pt x="2314" y="7355"/>
                      <a:pt x="2323" y="7306"/>
                      <a:pt x="2332" y="7310"/>
                    </a:cubicBezTo>
                    <a:close/>
                    <a:moveTo>
                      <a:pt x="2371" y="7353"/>
                    </a:moveTo>
                    <a:cubicBezTo>
                      <a:pt x="2371" y="7354"/>
                      <a:pt x="2372" y="7353"/>
                      <a:pt x="2372" y="7353"/>
                    </a:cubicBezTo>
                    <a:cubicBezTo>
                      <a:pt x="2378" y="7359"/>
                      <a:pt x="2381" y="7393"/>
                      <a:pt x="2381" y="7431"/>
                    </a:cubicBezTo>
                    <a:cubicBezTo>
                      <a:pt x="2380" y="7473"/>
                      <a:pt x="2374" y="7505"/>
                      <a:pt x="2367" y="7503"/>
                    </a:cubicBezTo>
                    <a:cubicBezTo>
                      <a:pt x="2361" y="7500"/>
                      <a:pt x="2356" y="7463"/>
                      <a:pt x="2357" y="7422"/>
                    </a:cubicBezTo>
                    <a:cubicBezTo>
                      <a:pt x="2358" y="7381"/>
                      <a:pt x="2364" y="7351"/>
                      <a:pt x="2371" y="7353"/>
                    </a:cubicBezTo>
                    <a:close/>
                    <a:moveTo>
                      <a:pt x="1899" y="7386"/>
                    </a:moveTo>
                    <a:cubicBezTo>
                      <a:pt x="1877" y="7395"/>
                      <a:pt x="1857" y="7416"/>
                      <a:pt x="1838" y="7452"/>
                    </a:cubicBezTo>
                    <a:cubicBezTo>
                      <a:pt x="1812" y="7500"/>
                      <a:pt x="1790" y="7567"/>
                      <a:pt x="1770" y="7652"/>
                    </a:cubicBezTo>
                    <a:cubicBezTo>
                      <a:pt x="1760" y="7698"/>
                      <a:pt x="1750" y="7748"/>
                      <a:pt x="1742" y="7801"/>
                    </a:cubicBezTo>
                    <a:cubicBezTo>
                      <a:pt x="1758" y="7870"/>
                      <a:pt x="1775" y="7928"/>
                      <a:pt x="1794" y="7978"/>
                    </a:cubicBezTo>
                    <a:cubicBezTo>
                      <a:pt x="1800" y="7960"/>
                      <a:pt x="1807" y="7952"/>
                      <a:pt x="1814" y="7951"/>
                    </a:cubicBezTo>
                    <a:cubicBezTo>
                      <a:pt x="1823" y="7858"/>
                      <a:pt x="1833" y="7772"/>
                      <a:pt x="1845" y="7686"/>
                    </a:cubicBezTo>
                    <a:cubicBezTo>
                      <a:pt x="1861" y="7578"/>
                      <a:pt x="1878" y="7477"/>
                      <a:pt x="1899" y="7386"/>
                    </a:cubicBezTo>
                    <a:close/>
                    <a:moveTo>
                      <a:pt x="1941" y="7386"/>
                    </a:moveTo>
                    <a:cubicBezTo>
                      <a:pt x="1916" y="7483"/>
                      <a:pt x="1894" y="7591"/>
                      <a:pt x="1875" y="7714"/>
                    </a:cubicBezTo>
                    <a:cubicBezTo>
                      <a:pt x="1862" y="7804"/>
                      <a:pt x="1851" y="7898"/>
                      <a:pt x="1842" y="7997"/>
                    </a:cubicBezTo>
                    <a:cubicBezTo>
                      <a:pt x="1842" y="7997"/>
                      <a:pt x="1842" y="7998"/>
                      <a:pt x="1842" y="7999"/>
                    </a:cubicBezTo>
                    <a:cubicBezTo>
                      <a:pt x="1849" y="8027"/>
                      <a:pt x="1852" y="8061"/>
                      <a:pt x="1853" y="8100"/>
                    </a:cubicBezTo>
                    <a:cubicBezTo>
                      <a:pt x="1867" y="8120"/>
                      <a:pt x="1881" y="8135"/>
                      <a:pt x="1895" y="8146"/>
                    </a:cubicBezTo>
                    <a:cubicBezTo>
                      <a:pt x="1898" y="8025"/>
                      <a:pt x="1903" y="7906"/>
                      <a:pt x="1910" y="7790"/>
                    </a:cubicBezTo>
                    <a:cubicBezTo>
                      <a:pt x="1920" y="7649"/>
                      <a:pt x="1934" y="7518"/>
                      <a:pt x="1951" y="7392"/>
                    </a:cubicBezTo>
                    <a:cubicBezTo>
                      <a:pt x="1948" y="7390"/>
                      <a:pt x="1945" y="7387"/>
                      <a:pt x="1941" y="7386"/>
                    </a:cubicBezTo>
                    <a:close/>
                    <a:moveTo>
                      <a:pt x="1977" y="7450"/>
                    </a:moveTo>
                    <a:cubicBezTo>
                      <a:pt x="1961" y="7563"/>
                      <a:pt x="1949" y="7681"/>
                      <a:pt x="1940" y="7808"/>
                    </a:cubicBezTo>
                    <a:cubicBezTo>
                      <a:pt x="1932" y="7922"/>
                      <a:pt x="1927" y="8040"/>
                      <a:pt x="1925" y="8160"/>
                    </a:cubicBezTo>
                    <a:cubicBezTo>
                      <a:pt x="1932" y="8162"/>
                      <a:pt x="1939" y="8164"/>
                      <a:pt x="1946" y="8164"/>
                    </a:cubicBezTo>
                    <a:cubicBezTo>
                      <a:pt x="1952" y="8164"/>
                      <a:pt x="1959" y="8161"/>
                      <a:pt x="1965" y="8160"/>
                    </a:cubicBezTo>
                    <a:cubicBezTo>
                      <a:pt x="1966" y="8134"/>
                      <a:pt x="1969" y="8111"/>
                      <a:pt x="1974" y="8091"/>
                    </a:cubicBezTo>
                    <a:cubicBezTo>
                      <a:pt x="1969" y="8001"/>
                      <a:pt x="1966" y="7908"/>
                      <a:pt x="1965" y="7813"/>
                    </a:cubicBezTo>
                    <a:cubicBezTo>
                      <a:pt x="1965" y="7733"/>
                      <a:pt x="1967" y="7655"/>
                      <a:pt x="1970" y="7579"/>
                    </a:cubicBezTo>
                    <a:cubicBezTo>
                      <a:pt x="1971" y="7535"/>
                      <a:pt x="1974" y="7492"/>
                      <a:pt x="1977" y="7450"/>
                    </a:cubicBezTo>
                    <a:close/>
                    <a:moveTo>
                      <a:pt x="2007" y="7461"/>
                    </a:moveTo>
                    <a:cubicBezTo>
                      <a:pt x="2004" y="7505"/>
                      <a:pt x="2001" y="7551"/>
                      <a:pt x="1999" y="7597"/>
                    </a:cubicBezTo>
                    <a:cubicBezTo>
                      <a:pt x="1996" y="7668"/>
                      <a:pt x="1994" y="7740"/>
                      <a:pt x="1995" y="7813"/>
                    </a:cubicBezTo>
                    <a:cubicBezTo>
                      <a:pt x="1995" y="7892"/>
                      <a:pt x="1997" y="7968"/>
                      <a:pt x="2001" y="8043"/>
                    </a:cubicBezTo>
                    <a:cubicBezTo>
                      <a:pt x="2011" y="8043"/>
                      <a:pt x="2020" y="8060"/>
                      <a:pt x="2027" y="8091"/>
                    </a:cubicBezTo>
                    <a:cubicBezTo>
                      <a:pt x="2028" y="8096"/>
                      <a:pt x="2029" y="8101"/>
                      <a:pt x="2030" y="8107"/>
                    </a:cubicBezTo>
                    <a:cubicBezTo>
                      <a:pt x="2034" y="8102"/>
                      <a:pt x="2037" y="8097"/>
                      <a:pt x="2041" y="8091"/>
                    </a:cubicBezTo>
                    <a:cubicBezTo>
                      <a:pt x="2067" y="8050"/>
                      <a:pt x="2092" y="7991"/>
                      <a:pt x="2114" y="7918"/>
                    </a:cubicBezTo>
                    <a:cubicBezTo>
                      <a:pt x="2103" y="7819"/>
                      <a:pt x="2089" y="7730"/>
                      <a:pt x="2071" y="7652"/>
                    </a:cubicBezTo>
                    <a:cubicBezTo>
                      <a:pt x="2052" y="7572"/>
                      <a:pt x="2031" y="7509"/>
                      <a:pt x="2007" y="7461"/>
                    </a:cubicBezTo>
                    <a:close/>
                    <a:moveTo>
                      <a:pt x="2479" y="7498"/>
                    </a:moveTo>
                    <a:cubicBezTo>
                      <a:pt x="2480" y="7498"/>
                      <a:pt x="2481" y="7499"/>
                      <a:pt x="2483" y="7500"/>
                    </a:cubicBezTo>
                    <a:cubicBezTo>
                      <a:pt x="2487" y="7506"/>
                      <a:pt x="2490" y="7525"/>
                      <a:pt x="2488" y="7544"/>
                    </a:cubicBezTo>
                    <a:cubicBezTo>
                      <a:pt x="2487" y="7563"/>
                      <a:pt x="2482" y="7575"/>
                      <a:pt x="2477" y="7569"/>
                    </a:cubicBezTo>
                    <a:cubicBezTo>
                      <a:pt x="2473" y="7563"/>
                      <a:pt x="2470" y="7545"/>
                      <a:pt x="2472" y="7526"/>
                    </a:cubicBezTo>
                    <a:cubicBezTo>
                      <a:pt x="2473" y="7511"/>
                      <a:pt x="2476" y="7500"/>
                      <a:pt x="2479" y="7498"/>
                    </a:cubicBezTo>
                    <a:close/>
                    <a:moveTo>
                      <a:pt x="2499" y="7523"/>
                    </a:moveTo>
                    <a:cubicBezTo>
                      <a:pt x="2500" y="7523"/>
                      <a:pt x="2501" y="7524"/>
                      <a:pt x="2502" y="7526"/>
                    </a:cubicBezTo>
                    <a:cubicBezTo>
                      <a:pt x="2506" y="7532"/>
                      <a:pt x="2509" y="7552"/>
                      <a:pt x="2508" y="7572"/>
                    </a:cubicBezTo>
                    <a:cubicBezTo>
                      <a:pt x="2506" y="7591"/>
                      <a:pt x="2501" y="7600"/>
                      <a:pt x="2497" y="7595"/>
                    </a:cubicBezTo>
                    <a:cubicBezTo>
                      <a:pt x="2492" y="7589"/>
                      <a:pt x="2490" y="7568"/>
                      <a:pt x="2491" y="7549"/>
                    </a:cubicBezTo>
                    <a:cubicBezTo>
                      <a:pt x="2492" y="7534"/>
                      <a:pt x="2495" y="7525"/>
                      <a:pt x="2499" y="7523"/>
                    </a:cubicBezTo>
                    <a:close/>
                    <a:moveTo>
                      <a:pt x="2518" y="7549"/>
                    </a:moveTo>
                    <a:cubicBezTo>
                      <a:pt x="2519" y="7548"/>
                      <a:pt x="2520" y="7550"/>
                      <a:pt x="2521" y="7551"/>
                    </a:cubicBezTo>
                    <a:cubicBezTo>
                      <a:pt x="2526" y="7557"/>
                      <a:pt x="2528" y="7577"/>
                      <a:pt x="2527" y="7597"/>
                    </a:cubicBezTo>
                    <a:cubicBezTo>
                      <a:pt x="2525" y="7616"/>
                      <a:pt x="2521" y="7626"/>
                      <a:pt x="2516" y="7620"/>
                    </a:cubicBezTo>
                    <a:cubicBezTo>
                      <a:pt x="2512" y="7614"/>
                      <a:pt x="2509" y="7593"/>
                      <a:pt x="2510" y="7574"/>
                    </a:cubicBezTo>
                    <a:cubicBezTo>
                      <a:pt x="2511" y="7559"/>
                      <a:pt x="2514" y="7550"/>
                      <a:pt x="2518" y="7549"/>
                    </a:cubicBezTo>
                    <a:close/>
                    <a:moveTo>
                      <a:pt x="2537" y="7574"/>
                    </a:moveTo>
                    <a:cubicBezTo>
                      <a:pt x="2539" y="7573"/>
                      <a:pt x="2540" y="7575"/>
                      <a:pt x="2541" y="7576"/>
                    </a:cubicBezTo>
                    <a:cubicBezTo>
                      <a:pt x="2545" y="7582"/>
                      <a:pt x="2548" y="7603"/>
                      <a:pt x="2547" y="7622"/>
                    </a:cubicBezTo>
                    <a:cubicBezTo>
                      <a:pt x="2545" y="7642"/>
                      <a:pt x="2540" y="7651"/>
                      <a:pt x="2536" y="7645"/>
                    </a:cubicBezTo>
                    <a:cubicBezTo>
                      <a:pt x="2531" y="7639"/>
                      <a:pt x="2529" y="7621"/>
                      <a:pt x="2530" y="7601"/>
                    </a:cubicBezTo>
                    <a:cubicBezTo>
                      <a:pt x="2531" y="7587"/>
                      <a:pt x="2534" y="7575"/>
                      <a:pt x="2537" y="7574"/>
                    </a:cubicBezTo>
                    <a:close/>
                    <a:moveTo>
                      <a:pt x="2473" y="7581"/>
                    </a:moveTo>
                    <a:cubicBezTo>
                      <a:pt x="2474" y="7580"/>
                      <a:pt x="2476" y="7582"/>
                      <a:pt x="2477" y="7583"/>
                    </a:cubicBezTo>
                    <a:cubicBezTo>
                      <a:pt x="2481" y="7589"/>
                      <a:pt x="2483" y="7610"/>
                      <a:pt x="2482" y="7629"/>
                    </a:cubicBezTo>
                    <a:cubicBezTo>
                      <a:pt x="2481" y="7648"/>
                      <a:pt x="2476" y="7658"/>
                      <a:pt x="2472" y="7652"/>
                    </a:cubicBezTo>
                    <a:cubicBezTo>
                      <a:pt x="2467" y="7646"/>
                      <a:pt x="2465" y="7628"/>
                      <a:pt x="2466" y="7608"/>
                    </a:cubicBezTo>
                    <a:cubicBezTo>
                      <a:pt x="2467" y="7594"/>
                      <a:pt x="2470" y="7582"/>
                      <a:pt x="2473" y="7581"/>
                    </a:cubicBezTo>
                    <a:close/>
                    <a:moveTo>
                      <a:pt x="2493" y="7606"/>
                    </a:moveTo>
                    <a:cubicBezTo>
                      <a:pt x="2494" y="7606"/>
                      <a:pt x="2495" y="7607"/>
                      <a:pt x="2496" y="7608"/>
                    </a:cubicBezTo>
                    <a:cubicBezTo>
                      <a:pt x="2500" y="7614"/>
                      <a:pt x="2503" y="7635"/>
                      <a:pt x="2502" y="7654"/>
                    </a:cubicBezTo>
                    <a:cubicBezTo>
                      <a:pt x="2500" y="7674"/>
                      <a:pt x="2496" y="7683"/>
                      <a:pt x="2491" y="7677"/>
                    </a:cubicBezTo>
                    <a:cubicBezTo>
                      <a:pt x="2487" y="7671"/>
                      <a:pt x="2484" y="7651"/>
                      <a:pt x="2485" y="7631"/>
                    </a:cubicBezTo>
                    <a:cubicBezTo>
                      <a:pt x="2486" y="7617"/>
                      <a:pt x="2489" y="7608"/>
                      <a:pt x="2493" y="7606"/>
                    </a:cubicBezTo>
                    <a:close/>
                    <a:moveTo>
                      <a:pt x="2512" y="7631"/>
                    </a:moveTo>
                    <a:cubicBezTo>
                      <a:pt x="2513" y="7631"/>
                      <a:pt x="2514" y="7632"/>
                      <a:pt x="2515" y="7634"/>
                    </a:cubicBezTo>
                    <a:cubicBezTo>
                      <a:pt x="2520" y="7639"/>
                      <a:pt x="2522" y="7660"/>
                      <a:pt x="2521" y="7680"/>
                    </a:cubicBezTo>
                    <a:cubicBezTo>
                      <a:pt x="2520" y="7699"/>
                      <a:pt x="2515" y="7711"/>
                      <a:pt x="2510" y="7705"/>
                    </a:cubicBezTo>
                    <a:cubicBezTo>
                      <a:pt x="2506" y="7699"/>
                      <a:pt x="2504" y="7676"/>
                      <a:pt x="2505" y="7657"/>
                    </a:cubicBezTo>
                    <a:cubicBezTo>
                      <a:pt x="2506" y="7642"/>
                      <a:pt x="2509" y="7633"/>
                      <a:pt x="2512" y="7631"/>
                    </a:cubicBezTo>
                    <a:close/>
                    <a:moveTo>
                      <a:pt x="2448" y="7641"/>
                    </a:moveTo>
                    <a:cubicBezTo>
                      <a:pt x="2449" y="7640"/>
                      <a:pt x="2450" y="7639"/>
                      <a:pt x="2451" y="7641"/>
                    </a:cubicBezTo>
                    <a:cubicBezTo>
                      <a:pt x="2456" y="7646"/>
                      <a:pt x="2458" y="7667"/>
                      <a:pt x="2457" y="7686"/>
                    </a:cubicBezTo>
                    <a:cubicBezTo>
                      <a:pt x="2456" y="7706"/>
                      <a:pt x="2451" y="7718"/>
                      <a:pt x="2446" y="7712"/>
                    </a:cubicBezTo>
                    <a:cubicBezTo>
                      <a:pt x="2442" y="7706"/>
                      <a:pt x="2439" y="7685"/>
                      <a:pt x="2440" y="7666"/>
                    </a:cubicBezTo>
                    <a:cubicBezTo>
                      <a:pt x="2441" y="7651"/>
                      <a:pt x="2445" y="7642"/>
                      <a:pt x="2448" y="7641"/>
                    </a:cubicBezTo>
                    <a:close/>
                    <a:moveTo>
                      <a:pt x="2467" y="7666"/>
                    </a:moveTo>
                    <a:cubicBezTo>
                      <a:pt x="2468" y="7665"/>
                      <a:pt x="2470" y="7664"/>
                      <a:pt x="2471" y="7666"/>
                    </a:cubicBezTo>
                    <a:cubicBezTo>
                      <a:pt x="2475" y="7672"/>
                      <a:pt x="2477" y="7695"/>
                      <a:pt x="2476" y="7714"/>
                    </a:cubicBezTo>
                    <a:cubicBezTo>
                      <a:pt x="2475" y="7733"/>
                      <a:pt x="2470" y="7743"/>
                      <a:pt x="2466" y="7737"/>
                    </a:cubicBezTo>
                    <a:cubicBezTo>
                      <a:pt x="2461" y="7731"/>
                      <a:pt x="2459" y="7710"/>
                      <a:pt x="2460" y="7691"/>
                    </a:cubicBezTo>
                    <a:cubicBezTo>
                      <a:pt x="2461" y="7677"/>
                      <a:pt x="2464" y="7667"/>
                      <a:pt x="2467" y="7666"/>
                    </a:cubicBezTo>
                    <a:close/>
                    <a:moveTo>
                      <a:pt x="2487" y="7691"/>
                    </a:moveTo>
                    <a:cubicBezTo>
                      <a:pt x="2488" y="7691"/>
                      <a:pt x="2489" y="7692"/>
                      <a:pt x="2490" y="7693"/>
                    </a:cubicBezTo>
                    <a:cubicBezTo>
                      <a:pt x="2494" y="7699"/>
                      <a:pt x="2497" y="7718"/>
                      <a:pt x="2496" y="7737"/>
                    </a:cubicBezTo>
                    <a:cubicBezTo>
                      <a:pt x="2494" y="7756"/>
                      <a:pt x="2490" y="7768"/>
                      <a:pt x="2485" y="7762"/>
                    </a:cubicBezTo>
                    <a:cubicBezTo>
                      <a:pt x="2481" y="7756"/>
                      <a:pt x="2478" y="7736"/>
                      <a:pt x="2479" y="7716"/>
                    </a:cubicBezTo>
                    <a:cubicBezTo>
                      <a:pt x="2480" y="7702"/>
                      <a:pt x="2483" y="7693"/>
                      <a:pt x="2487" y="7691"/>
                    </a:cubicBezTo>
                    <a:close/>
                    <a:moveTo>
                      <a:pt x="2423" y="7696"/>
                    </a:moveTo>
                    <a:cubicBezTo>
                      <a:pt x="2424" y="7695"/>
                      <a:pt x="2425" y="7697"/>
                      <a:pt x="2426" y="7698"/>
                    </a:cubicBezTo>
                    <a:cubicBezTo>
                      <a:pt x="2431" y="7704"/>
                      <a:pt x="2433" y="7725"/>
                      <a:pt x="2432" y="7744"/>
                    </a:cubicBezTo>
                    <a:cubicBezTo>
                      <a:pt x="2430" y="7763"/>
                      <a:pt x="2426" y="7775"/>
                      <a:pt x="2421" y="7769"/>
                    </a:cubicBezTo>
                    <a:cubicBezTo>
                      <a:pt x="2417" y="7763"/>
                      <a:pt x="2414" y="7743"/>
                      <a:pt x="2415" y="7723"/>
                    </a:cubicBezTo>
                    <a:cubicBezTo>
                      <a:pt x="2416" y="7709"/>
                      <a:pt x="2420" y="7697"/>
                      <a:pt x="2423" y="7696"/>
                    </a:cubicBezTo>
                    <a:close/>
                    <a:moveTo>
                      <a:pt x="2442" y="7723"/>
                    </a:moveTo>
                    <a:cubicBezTo>
                      <a:pt x="2443" y="7723"/>
                      <a:pt x="2445" y="7722"/>
                      <a:pt x="2446" y="7723"/>
                    </a:cubicBezTo>
                    <a:cubicBezTo>
                      <a:pt x="2450" y="7729"/>
                      <a:pt x="2452" y="7750"/>
                      <a:pt x="2451" y="7769"/>
                    </a:cubicBezTo>
                    <a:cubicBezTo>
                      <a:pt x="2450" y="7789"/>
                      <a:pt x="2445" y="7800"/>
                      <a:pt x="2440" y="7794"/>
                    </a:cubicBezTo>
                    <a:cubicBezTo>
                      <a:pt x="2436" y="7789"/>
                      <a:pt x="2434" y="7768"/>
                      <a:pt x="2435" y="7748"/>
                    </a:cubicBezTo>
                    <a:cubicBezTo>
                      <a:pt x="2436" y="7734"/>
                      <a:pt x="2439" y="7725"/>
                      <a:pt x="2442" y="7723"/>
                    </a:cubicBezTo>
                    <a:close/>
                    <a:moveTo>
                      <a:pt x="2462" y="7748"/>
                    </a:moveTo>
                    <a:cubicBezTo>
                      <a:pt x="2463" y="7748"/>
                      <a:pt x="2464" y="7747"/>
                      <a:pt x="2465" y="7748"/>
                    </a:cubicBezTo>
                    <a:cubicBezTo>
                      <a:pt x="2469" y="7754"/>
                      <a:pt x="2472" y="7775"/>
                      <a:pt x="2471" y="7794"/>
                    </a:cubicBezTo>
                    <a:cubicBezTo>
                      <a:pt x="2469" y="7814"/>
                      <a:pt x="2464" y="7826"/>
                      <a:pt x="2460" y="7820"/>
                    </a:cubicBezTo>
                    <a:cubicBezTo>
                      <a:pt x="2455" y="7814"/>
                      <a:pt x="2453" y="7793"/>
                      <a:pt x="2454" y="7774"/>
                    </a:cubicBezTo>
                    <a:cubicBezTo>
                      <a:pt x="2455" y="7759"/>
                      <a:pt x="2458" y="7750"/>
                      <a:pt x="2462" y="7748"/>
                    </a:cubicBezTo>
                    <a:close/>
                    <a:moveTo>
                      <a:pt x="2481" y="7771"/>
                    </a:moveTo>
                    <a:cubicBezTo>
                      <a:pt x="2482" y="7771"/>
                      <a:pt x="2483" y="7772"/>
                      <a:pt x="2484" y="7774"/>
                    </a:cubicBezTo>
                    <a:cubicBezTo>
                      <a:pt x="2489" y="7780"/>
                      <a:pt x="2491" y="7800"/>
                      <a:pt x="2490" y="7820"/>
                    </a:cubicBezTo>
                    <a:cubicBezTo>
                      <a:pt x="2489" y="7839"/>
                      <a:pt x="2484" y="7851"/>
                      <a:pt x="2479" y="7845"/>
                    </a:cubicBezTo>
                    <a:cubicBezTo>
                      <a:pt x="2475" y="7839"/>
                      <a:pt x="2472" y="7818"/>
                      <a:pt x="2473" y="7799"/>
                    </a:cubicBezTo>
                    <a:cubicBezTo>
                      <a:pt x="2474" y="7784"/>
                      <a:pt x="2478" y="7773"/>
                      <a:pt x="2481" y="7771"/>
                    </a:cubicBezTo>
                    <a:close/>
                    <a:moveTo>
                      <a:pt x="2500" y="7799"/>
                    </a:moveTo>
                    <a:cubicBezTo>
                      <a:pt x="2501" y="7799"/>
                      <a:pt x="2503" y="7798"/>
                      <a:pt x="2504" y="7799"/>
                    </a:cubicBezTo>
                    <a:cubicBezTo>
                      <a:pt x="2508" y="7805"/>
                      <a:pt x="2511" y="7826"/>
                      <a:pt x="2509" y="7845"/>
                    </a:cubicBezTo>
                    <a:cubicBezTo>
                      <a:pt x="2508" y="7864"/>
                      <a:pt x="2504" y="7876"/>
                      <a:pt x="2499" y="7870"/>
                    </a:cubicBezTo>
                    <a:cubicBezTo>
                      <a:pt x="2495" y="7864"/>
                      <a:pt x="2492" y="7844"/>
                      <a:pt x="2493" y="7824"/>
                    </a:cubicBezTo>
                    <a:cubicBezTo>
                      <a:pt x="2494" y="7810"/>
                      <a:pt x="2497" y="7801"/>
                      <a:pt x="2500" y="7799"/>
                    </a:cubicBezTo>
                    <a:close/>
                    <a:moveTo>
                      <a:pt x="2456" y="7829"/>
                    </a:moveTo>
                    <a:cubicBezTo>
                      <a:pt x="2457" y="7828"/>
                      <a:pt x="2458" y="7830"/>
                      <a:pt x="2459" y="7831"/>
                    </a:cubicBezTo>
                    <a:cubicBezTo>
                      <a:pt x="2464" y="7837"/>
                      <a:pt x="2466" y="7858"/>
                      <a:pt x="2465" y="7877"/>
                    </a:cubicBezTo>
                    <a:cubicBezTo>
                      <a:pt x="2464" y="7897"/>
                      <a:pt x="2459" y="7908"/>
                      <a:pt x="2454" y="7902"/>
                    </a:cubicBezTo>
                    <a:cubicBezTo>
                      <a:pt x="2450" y="7896"/>
                      <a:pt x="2447" y="7876"/>
                      <a:pt x="2448" y="7856"/>
                    </a:cubicBezTo>
                    <a:cubicBezTo>
                      <a:pt x="2449" y="7842"/>
                      <a:pt x="2453" y="7830"/>
                      <a:pt x="2456" y="7829"/>
                    </a:cubicBezTo>
                    <a:close/>
                    <a:moveTo>
                      <a:pt x="2475" y="7856"/>
                    </a:moveTo>
                    <a:cubicBezTo>
                      <a:pt x="2476" y="7856"/>
                      <a:pt x="2477" y="7855"/>
                      <a:pt x="2478" y="7856"/>
                    </a:cubicBezTo>
                    <a:cubicBezTo>
                      <a:pt x="2483" y="7862"/>
                      <a:pt x="2485" y="7883"/>
                      <a:pt x="2484" y="7902"/>
                    </a:cubicBezTo>
                    <a:cubicBezTo>
                      <a:pt x="2483" y="7922"/>
                      <a:pt x="2478" y="7934"/>
                      <a:pt x="2473" y="7928"/>
                    </a:cubicBezTo>
                    <a:cubicBezTo>
                      <a:pt x="2469" y="7922"/>
                      <a:pt x="2467" y="7901"/>
                      <a:pt x="2468" y="7882"/>
                    </a:cubicBezTo>
                    <a:cubicBezTo>
                      <a:pt x="2469" y="7867"/>
                      <a:pt x="2472" y="7858"/>
                      <a:pt x="2475" y="7856"/>
                    </a:cubicBezTo>
                    <a:close/>
                    <a:moveTo>
                      <a:pt x="2430" y="7889"/>
                    </a:moveTo>
                    <a:cubicBezTo>
                      <a:pt x="2431" y="7888"/>
                      <a:pt x="2432" y="7889"/>
                      <a:pt x="2433" y="7891"/>
                    </a:cubicBezTo>
                    <a:cubicBezTo>
                      <a:pt x="2438" y="7897"/>
                      <a:pt x="2441" y="7915"/>
                      <a:pt x="2439" y="7935"/>
                    </a:cubicBezTo>
                    <a:cubicBezTo>
                      <a:pt x="2438" y="7954"/>
                      <a:pt x="2434" y="7966"/>
                      <a:pt x="2429" y="7960"/>
                    </a:cubicBezTo>
                    <a:cubicBezTo>
                      <a:pt x="2425" y="7954"/>
                      <a:pt x="2422" y="7933"/>
                      <a:pt x="2423" y="7914"/>
                    </a:cubicBezTo>
                    <a:cubicBezTo>
                      <a:pt x="2424" y="7899"/>
                      <a:pt x="2427" y="7890"/>
                      <a:pt x="2430" y="7889"/>
                    </a:cubicBezTo>
                    <a:close/>
                    <a:moveTo>
                      <a:pt x="2450" y="7914"/>
                    </a:moveTo>
                    <a:cubicBezTo>
                      <a:pt x="2451" y="7913"/>
                      <a:pt x="2452" y="7912"/>
                      <a:pt x="2453" y="7914"/>
                    </a:cubicBezTo>
                    <a:cubicBezTo>
                      <a:pt x="2458" y="7920"/>
                      <a:pt x="2460" y="7940"/>
                      <a:pt x="2459" y="7960"/>
                    </a:cubicBezTo>
                    <a:cubicBezTo>
                      <a:pt x="2458" y="7979"/>
                      <a:pt x="2453" y="7991"/>
                      <a:pt x="2448" y="7985"/>
                    </a:cubicBezTo>
                    <a:cubicBezTo>
                      <a:pt x="2444" y="7979"/>
                      <a:pt x="2441" y="7959"/>
                      <a:pt x="2443" y="7939"/>
                    </a:cubicBezTo>
                    <a:cubicBezTo>
                      <a:pt x="2444" y="7925"/>
                      <a:pt x="2447" y="7915"/>
                      <a:pt x="2450" y="7914"/>
                    </a:cubicBezTo>
                    <a:close/>
                    <a:moveTo>
                      <a:pt x="1727" y="7918"/>
                    </a:moveTo>
                    <a:cubicBezTo>
                      <a:pt x="1726" y="7928"/>
                      <a:pt x="1725" y="7937"/>
                      <a:pt x="1724" y="7946"/>
                    </a:cubicBezTo>
                    <a:cubicBezTo>
                      <a:pt x="1713" y="8057"/>
                      <a:pt x="1707" y="8174"/>
                      <a:pt x="1707" y="8300"/>
                    </a:cubicBezTo>
                    <a:cubicBezTo>
                      <a:pt x="1707" y="8320"/>
                      <a:pt x="1708" y="8340"/>
                      <a:pt x="1708" y="8360"/>
                    </a:cubicBezTo>
                    <a:cubicBezTo>
                      <a:pt x="1733" y="8448"/>
                      <a:pt x="1759" y="8522"/>
                      <a:pt x="1787" y="8580"/>
                    </a:cubicBezTo>
                    <a:cubicBezTo>
                      <a:pt x="1787" y="8467"/>
                      <a:pt x="1789" y="8358"/>
                      <a:pt x="1794" y="8249"/>
                    </a:cubicBezTo>
                    <a:cubicBezTo>
                      <a:pt x="1792" y="8244"/>
                      <a:pt x="1791" y="8236"/>
                      <a:pt x="1789" y="8229"/>
                    </a:cubicBezTo>
                    <a:cubicBezTo>
                      <a:pt x="1782" y="8197"/>
                      <a:pt x="1778" y="8159"/>
                      <a:pt x="1778" y="8114"/>
                    </a:cubicBezTo>
                    <a:cubicBezTo>
                      <a:pt x="1778" y="8105"/>
                      <a:pt x="1778" y="8095"/>
                      <a:pt x="1779" y="8086"/>
                    </a:cubicBezTo>
                    <a:cubicBezTo>
                      <a:pt x="1760" y="8037"/>
                      <a:pt x="1743" y="7982"/>
                      <a:pt x="1727" y="7918"/>
                    </a:cubicBezTo>
                    <a:close/>
                    <a:moveTo>
                      <a:pt x="2425" y="7969"/>
                    </a:moveTo>
                    <a:cubicBezTo>
                      <a:pt x="2426" y="7968"/>
                      <a:pt x="2427" y="7970"/>
                      <a:pt x="2428" y="7971"/>
                    </a:cubicBezTo>
                    <a:cubicBezTo>
                      <a:pt x="2433" y="7977"/>
                      <a:pt x="2435" y="7998"/>
                      <a:pt x="2433" y="8017"/>
                    </a:cubicBezTo>
                    <a:cubicBezTo>
                      <a:pt x="2432" y="8037"/>
                      <a:pt x="2428" y="8046"/>
                      <a:pt x="2423" y="8040"/>
                    </a:cubicBezTo>
                    <a:cubicBezTo>
                      <a:pt x="2419" y="8034"/>
                      <a:pt x="2416" y="8016"/>
                      <a:pt x="2417" y="7997"/>
                    </a:cubicBezTo>
                    <a:cubicBezTo>
                      <a:pt x="2419" y="7982"/>
                      <a:pt x="2422" y="7971"/>
                      <a:pt x="2425" y="7969"/>
                    </a:cubicBezTo>
                    <a:close/>
                    <a:moveTo>
                      <a:pt x="2399" y="8026"/>
                    </a:moveTo>
                    <a:cubicBezTo>
                      <a:pt x="2400" y="8026"/>
                      <a:pt x="2401" y="8027"/>
                      <a:pt x="2403" y="8029"/>
                    </a:cubicBezTo>
                    <a:cubicBezTo>
                      <a:pt x="2407" y="8035"/>
                      <a:pt x="2410" y="8055"/>
                      <a:pt x="2408" y="8075"/>
                    </a:cubicBezTo>
                    <a:cubicBezTo>
                      <a:pt x="2407" y="8094"/>
                      <a:pt x="2403" y="8106"/>
                      <a:pt x="2398" y="8100"/>
                    </a:cubicBezTo>
                    <a:cubicBezTo>
                      <a:pt x="2394" y="8094"/>
                      <a:pt x="2391" y="8073"/>
                      <a:pt x="2392" y="8054"/>
                    </a:cubicBezTo>
                    <a:cubicBezTo>
                      <a:pt x="2393" y="8039"/>
                      <a:pt x="2396" y="8028"/>
                      <a:pt x="2399" y="8026"/>
                    </a:cubicBezTo>
                    <a:close/>
                    <a:moveTo>
                      <a:pt x="2125" y="8043"/>
                    </a:moveTo>
                    <a:cubicBezTo>
                      <a:pt x="2102" y="8115"/>
                      <a:pt x="2076" y="8173"/>
                      <a:pt x="2048" y="8215"/>
                    </a:cubicBezTo>
                    <a:cubicBezTo>
                      <a:pt x="2044" y="8220"/>
                      <a:pt x="2040" y="8224"/>
                      <a:pt x="2037" y="8229"/>
                    </a:cubicBezTo>
                    <a:cubicBezTo>
                      <a:pt x="2036" y="8262"/>
                      <a:pt x="2032" y="8291"/>
                      <a:pt x="2027" y="8316"/>
                    </a:cubicBezTo>
                    <a:cubicBezTo>
                      <a:pt x="2026" y="8319"/>
                      <a:pt x="2025" y="8320"/>
                      <a:pt x="2025" y="8323"/>
                    </a:cubicBezTo>
                    <a:cubicBezTo>
                      <a:pt x="2034" y="8399"/>
                      <a:pt x="2045" y="8470"/>
                      <a:pt x="2058" y="8536"/>
                    </a:cubicBezTo>
                    <a:cubicBezTo>
                      <a:pt x="2065" y="8575"/>
                      <a:pt x="2073" y="8609"/>
                      <a:pt x="2082" y="8642"/>
                    </a:cubicBezTo>
                    <a:cubicBezTo>
                      <a:pt x="2096" y="8618"/>
                      <a:pt x="2111" y="8590"/>
                      <a:pt x="2125" y="8557"/>
                    </a:cubicBezTo>
                    <a:cubicBezTo>
                      <a:pt x="2131" y="8475"/>
                      <a:pt x="2134" y="8389"/>
                      <a:pt x="2134" y="8300"/>
                    </a:cubicBezTo>
                    <a:cubicBezTo>
                      <a:pt x="2134" y="8210"/>
                      <a:pt x="2131" y="8125"/>
                      <a:pt x="2125" y="8043"/>
                    </a:cubicBezTo>
                    <a:close/>
                    <a:moveTo>
                      <a:pt x="1417" y="8075"/>
                    </a:moveTo>
                    <a:cubicBezTo>
                      <a:pt x="1419" y="8074"/>
                      <a:pt x="1422" y="8074"/>
                      <a:pt x="1424" y="8075"/>
                    </a:cubicBezTo>
                    <a:cubicBezTo>
                      <a:pt x="1442" y="8082"/>
                      <a:pt x="1458" y="8126"/>
                      <a:pt x="1473" y="8208"/>
                    </a:cubicBezTo>
                    <a:lnTo>
                      <a:pt x="1632" y="9053"/>
                    </a:lnTo>
                    <a:cubicBezTo>
                      <a:pt x="1647" y="9135"/>
                      <a:pt x="1654" y="9215"/>
                      <a:pt x="1652" y="9290"/>
                    </a:cubicBezTo>
                    <a:cubicBezTo>
                      <a:pt x="1652" y="9294"/>
                      <a:pt x="1651" y="9297"/>
                      <a:pt x="1651" y="9301"/>
                    </a:cubicBezTo>
                    <a:cubicBezTo>
                      <a:pt x="1637" y="9270"/>
                      <a:pt x="1623" y="9239"/>
                      <a:pt x="1608" y="9212"/>
                    </a:cubicBezTo>
                    <a:cubicBezTo>
                      <a:pt x="1674" y="9330"/>
                      <a:pt x="1730" y="9495"/>
                      <a:pt x="1778" y="9706"/>
                    </a:cubicBezTo>
                    <a:cubicBezTo>
                      <a:pt x="1797" y="9792"/>
                      <a:pt x="1814" y="9890"/>
                      <a:pt x="1830" y="9988"/>
                    </a:cubicBezTo>
                    <a:cubicBezTo>
                      <a:pt x="1825" y="9957"/>
                      <a:pt x="1821" y="9924"/>
                      <a:pt x="1816" y="9894"/>
                    </a:cubicBezTo>
                    <a:lnTo>
                      <a:pt x="1977" y="9740"/>
                    </a:lnTo>
                    <a:lnTo>
                      <a:pt x="2045" y="9526"/>
                    </a:lnTo>
                    <a:cubicBezTo>
                      <a:pt x="2050" y="9510"/>
                      <a:pt x="2053" y="9492"/>
                      <a:pt x="2053" y="9474"/>
                    </a:cubicBezTo>
                    <a:cubicBezTo>
                      <a:pt x="2054" y="9456"/>
                      <a:pt x="2053" y="9428"/>
                      <a:pt x="2051" y="9391"/>
                    </a:cubicBezTo>
                    <a:cubicBezTo>
                      <a:pt x="2050" y="9381"/>
                      <a:pt x="2051" y="9374"/>
                      <a:pt x="2052" y="9368"/>
                    </a:cubicBezTo>
                    <a:cubicBezTo>
                      <a:pt x="2054" y="9362"/>
                      <a:pt x="2056" y="9360"/>
                      <a:pt x="2058" y="9361"/>
                    </a:cubicBezTo>
                    <a:lnTo>
                      <a:pt x="2118" y="9382"/>
                    </a:lnTo>
                    <a:cubicBezTo>
                      <a:pt x="2124" y="9385"/>
                      <a:pt x="2128" y="9390"/>
                      <a:pt x="2130" y="9400"/>
                    </a:cubicBezTo>
                    <a:cubicBezTo>
                      <a:pt x="2132" y="9409"/>
                      <a:pt x="2132" y="9417"/>
                      <a:pt x="2132" y="9425"/>
                    </a:cubicBezTo>
                    <a:cubicBezTo>
                      <a:pt x="2131" y="9434"/>
                      <a:pt x="2130" y="9442"/>
                      <a:pt x="2128" y="9448"/>
                    </a:cubicBezTo>
                    <a:cubicBezTo>
                      <a:pt x="2126" y="9453"/>
                      <a:pt x="2123" y="9462"/>
                      <a:pt x="2116" y="9476"/>
                    </a:cubicBezTo>
                    <a:cubicBezTo>
                      <a:pt x="2110" y="9490"/>
                      <a:pt x="2102" y="9509"/>
                      <a:pt x="2092" y="9533"/>
                    </a:cubicBezTo>
                    <a:cubicBezTo>
                      <a:pt x="2083" y="9557"/>
                      <a:pt x="2072" y="9588"/>
                      <a:pt x="2061" y="9623"/>
                    </a:cubicBezTo>
                    <a:lnTo>
                      <a:pt x="1994" y="9837"/>
                    </a:lnTo>
                    <a:lnTo>
                      <a:pt x="1901" y="10535"/>
                    </a:lnTo>
                    <a:cubicBezTo>
                      <a:pt x="1898" y="10506"/>
                      <a:pt x="1896" y="10476"/>
                      <a:pt x="1893" y="10448"/>
                    </a:cubicBezTo>
                    <a:cubicBezTo>
                      <a:pt x="1880" y="10324"/>
                      <a:pt x="1865" y="10212"/>
                      <a:pt x="1849" y="10103"/>
                    </a:cubicBezTo>
                    <a:cubicBezTo>
                      <a:pt x="1865" y="10212"/>
                      <a:pt x="1880" y="10325"/>
                      <a:pt x="1892" y="10448"/>
                    </a:cubicBezTo>
                    <a:cubicBezTo>
                      <a:pt x="1903" y="10556"/>
                      <a:pt x="1910" y="10668"/>
                      <a:pt x="1917" y="10781"/>
                    </a:cubicBezTo>
                    <a:cubicBezTo>
                      <a:pt x="1913" y="10716"/>
                      <a:pt x="1911" y="10650"/>
                      <a:pt x="1906" y="10588"/>
                    </a:cubicBezTo>
                    <a:cubicBezTo>
                      <a:pt x="1907" y="10579"/>
                      <a:pt x="1908" y="10573"/>
                      <a:pt x="1909" y="10562"/>
                    </a:cubicBezTo>
                    <a:lnTo>
                      <a:pt x="1943" y="10307"/>
                    </a:lnTo>
                    <a:cubicBezTo>
                      <a:pt x="1950" y="10302"/>
                      <a:pt x="1956" y="10299"/>
                      <a:pt x="1962" y="10298"/>
                    </a:cubicBezTo>
                    <a:cubicBezTo>
                      <a:pt x="1967" y="10297"/>
                      <a:pt x="1971" y="10293"/>
                      <a:pt x="1974" y="10284"/>
                    </a:cubicBezTo>
                    <a:cubicBezTo>
                      <a:pt x="1978" y="10272"/>
                      <a:pt x="1981" y="10259"/>
                      <a:pt x="1983" y="10241"/>
                    </a:cubicBezTo>
                    <a:cubicBezTo>
                      <a:pt x="1985" y="10223"/>
                      <a:pt x="1988" y="10203"/>
                      <a:pt x="1990" y="10183"/>
                    </a:cubicBezTo>
                    <a:cubicBezTo>
                      <a:pt x="1993" y="10164"/>
                      <a:pt x="1997" y="10146"/>
                      <a:pt x="2002" y="10131"/>
                    </a:cubicBezTo>
                    <a:cubicBezTo>
                      <a:pt x="2007" y="10114"/>
                      <a:pt x="2012" y="10107"/>
                      <a:pt x="2018" y="10110"/>
                    </a:cubicBezTo>
                    <a:cubicBezTo>
                      <a:pt x="2024" y="10113"/>
                      <a:pt x="2028" y="10125"/>
                      <a:pt x="2032" y="10147"/>
                    </a:cubicBezTo>
                    <a:cubicBezTo>
                      <a:pt x="2035" y="10166"/>
                      <a:pt x="2036" y="10185"/>
                      <a:pt x="2036" y="10204"/>
                    </a:cubicBezTo>
                    <a:cubicBezTo>
                      <a:pt x="2036" y="10223"/>
                      <a:pt x="2035" y="10241"/>
                      <a:pt x="2034" y="10257"/>
                    </a:cubicBezTo>
                    <a:cubicBezTo>
                      <a:pt x="2033" y="10270"/>
                      <a:pt x="2033" y="10280"/>
                      <a:pt x="2033" y="10289"/>
                    </a:cubicBezTo>
                    <a:cubicBezTo>
                      <a:pt x="2032" y="10298"/>
                      <a:pt x="2032" y="10307"/>
                      <a:pt x="2033" y="10312"/>
                    </a:cubicBezTo>
                    <a:cubicBezTo>
                      <a:pt x="2033" y="10316"/>
                      <a:pt x="2035" y="10317"/>
                      <a:pt x="2036" y="10317"/>
                    </a:cubicBezTo>
                    <a:cubicBezTo>
                      <a:pt x="2038" y="10316"/>
                      <a:pt x="2040" y="10312"/>
                      <a:pt x="2042" y="10307"/>
                    </a:cubicBezTo>
                    <a:cubicBezTo>
                      <a:pt x="2044" y="10303"/>
                      <a:pt x="2046" y="10298"/>
                      <a:pt x="2048" y="10291"/>
                    </a:cubicBezTo>
                    <a:lnTo>
                      <a:pt x="2137" y="10007"/>
                    </a:lnTo>
                    <a:cubicBezTo>
                      <a:pt x="2139" y="9999"/>
                      <a:pt x="2141" y="9994"/>
                      <a:pt x="2141" y="9990"/>
                    </a:cubicBezTo>
                    <a:cubicBezTo>
                      <a:pt x="2142" y="9987"/>
                      <a:pt x="2141" y="9982"/>
                      <a:pt x="2141" y="9977"/>
                    </a:cubicBezTo>
                    <a:cubicBezTo>
                      <a:pt x="2140" y="9962"/>
                      <a:pt x="2141" y="9949"/>
                      <a:pt x="2144" y="9935"/>
                    </a:cubicBezTo>
                    <a:lnTo>
                      <a:pt x="2172" y="9827"/>
                    </a:lnTo>
                    <a:cubicBezTo>
                      <a:pt x="2174" y="9818"/>
                      <a:pt x="2178" y="9815"/>
                      <a:pt x="2181" y="9818"/>
                    </a:cubicBezTo>
                    <a:lnTo>
                      <a:pt x="2201" y="9839"/>
                    </a:lnTo>
                    <a:cubicBezTo>
                      <a:pt x="2204" y="9841"/>
                      <a:pt x="2206" y="9848"/>
                      <a:pt x="2208" y="9857"/>
                    </a:cubicBezTo>
                    <a:cubicBezTo>
                      <a:pt x="2209" y="9866"/>
                      <a:pt x="2210" y="9875"/>
                      <a:pt x="2210" y="9887"/>
                    </a:cubicBezTo>
                    <a:lnTo>
                      <a:pt x="2208" y="9977"/>
                    </a:lnTo>
                    <a:cubicBezTo>
                      <a:pt x="2208" y="9992"/>
                      <a:pt x="2206" y="10003"/>
                      <a:pt x="2203" y="10011"/>
                    </a:cubicBezTo>
                    <a:lnTo>
                      <a:pt x="2171" y="10092"/>
                    </a:lnTo>
                    <a:cubicBezTo>
                      <a:pt x="2169" y="10097"/>
                      <a:pt x="2167" y="10100"/>
                      <a:pt x="2166" y="10101"/>
                    </a:cubicBezTo>
                    <a:cubicBezTo>
                      <a:pt x="2164" y="10101"/>
                      <a:pt x="2163" y="10101"/>
                      <a:pt x="2161" y="10096"/>
                    </a:cubicBezTo>
                    <a:cubicBezTo>
                      <a:pt x="2160" y="10092"/>
                      <a:pt x="2159" y="10091"/>
                      <a:pt x="2158" y="10092"/>
                    </a:cubicBezTo>
                    <a:cubicBezTo>
                      <a:pt x="2157" y="10092"/>
                      <a:pt x="2155" y="10094"/>
                      <a:pt x="2153" y="10101"/>
                    </a:cubicBezTo>
                    <a:lnTo>
                      <a:pt x="2063" y="10383"/>
                    </a:lnTo>
                    <a:cubicBezTo>
                      <a:pt x="2062" y="10389"/>
                      <a:pt x="2060" y="10395"/>
                      <a:pt x="2058" y="10402"/>
                    </a:cubicBezTo>
                    <a:cubicBezTo>
                      <a:pt x="2056" y="10408"/>
                      <a:pt x="2055" y="10416"/>
                      <a:pt x="2054" y="10422"/>
                    </a:cubicBezTo>
                    <a:cubicBezTo>
                      <a:pt x="2054" y="10429"/>
                      <a:pt x="2053" y="10435"/>
                      <a:pt x="2054" y="10441"/>
                    </a:cubicBezTo>
                    <a:cubicBezTo>
                      <a:pt x="2055" y="10445"/>
                      <a:pt x="2057" y="10447"/>
                      <a:pt x="2059" y="10448"/>
                    </a:cubicBezTo>
                    <a:cubicBezTo>
                      <a:pt x="2061" y="10448"/>
                      <a:pt x="2064" y="10450"/>
                      <a:pt x="2067" y="10450"/>
                    </a:cubicBezTo>
                    <a:cubicBezTo>
                      <a:pt x="2071" y="10450"/>
                      <a:pt x="2075" y="10452"/>
                      <a:pt x="2079" y="10457"/>
                    </a:cubicBezTo>
                    <a:cubicBezTo>
                      <a:pt x="2084" y="10462"/>
                      <a:pt x="2087" y="10472"/>
                      <a:pt x="2091" y="10491"/>
                    </a:cubicBezTo>
                    <a:cubicBezTo>
                      <a:pt x="2094" y="10512"/>
                      <a:pt x="2095" y="10536"/>
                      <a:pt x="2094" y="10560"/>
                    </a:cubicBezTo>
                    <a:cubicBezTo>
                      <a:pt x="2093" y="10584"/>
                      <a:pt x="2090" y="10603"/>
                      <a:pt x="2085" y="10620"/>
                    </a:cubicBezTo>
                    <a:cubicBezTo>
                      <a:pt x="2080" y="10635"/>
                      <a:pt x="2075" y="10647"/>
                      <a:pt x="2070" y="10652"/>
                    </a:cubicBezTo>
                    <a:cubicBezTo>
                      <a:pt x="2065" y="10657"/>
                      <a:pt x="2060" y="10662"/>
                      <a:pt x="2055" y="10666"/>
                    </a:cubicBezTo>
                    <a:cubicBezTo>
                      <a:pt x="2051" y="10670"/>
                      <a:pt x="2046" y="10677"/>
                      <a:pt x="2043" y="10689"/>
                    </a:cubicBezTo>
                    <a:cubicBezTo>
                      <a:pt x="2040" y="10697"/>
                      <a:pt x="2038" y="10708"/>
                      <a:pt x="2036" y="10726"/>
                    </a:cubicBezTo>
                    <a:cubicBezTo>
                      <a:pt x="2035" y="10743"/>
                      <a:pt x="2033" y="10765"/>
                      <a:pt x="2030" y="10788"/>
                    </a:cubicBezTo>
                    <a:cubicBezTo>
                      <a:pt x="2028" y="10810"/>
                      <a:pt x="2025" y="10834"/>
                      <a:pt x="2021" y="10859"/>
                    </a:cubicBezTo>
                    <a:cubicBezTo>
                      <a:pt x="2017" y="10884"/>
                      <a:pt x="2011" y="10907"/>
                      <a:pt x="2004" y="10930"/>
                    </a:cubicBezTo>
                    <a:cubicBezTo>
                      <a:pt x="1993" y="10967"/>
                      <a:pt x="1980" y="10988"/>
                      <a:pt x="1967" y="10992"/>
                    </a:cubicBezTo>
                    <a:cubicBezTo>
                      <a:pt x="1955" y="10996"/>
                      <a:pt x="1943" y="10984"/>
                      <a:pt x="1931" y="10958"/>
                    </a:cubicBezTo>
                    <a:cubicBezTo>
                      <a:pt x="1930" y="10955"/>
                      <a:pt x="1929" y="10953"/>
                      <a:pt x="1928" y="10951"/>
                    </a:cubicBezTo>
                    <a:cubicBezTo>
                      <a:pt x="1928" y="10941"/>
                      <a:pt x="1927" y="10931"/>
                      <a:pt x="1926" y="10921"/>
                    </a:cubicBezTo>
                    <a:cubicBezTo>
                      <a:pt x="1933" y="11059"/>
                      <a:pt x="1936" y="11202"/>
                      <a:pt x="1936" y="11348"/>
                    </a:cubicBezTo>
                    <a:cubicBezTo>
                      <a:pt x="1936" y="11491"/>
                      <a:pt x="1932" y="11629"/>
                      <a:pt x="1926" y="11764"/>
                    </a:cubicBezTo>
                    <a:cubicBezTo>
                      <a:pt x="1927" y="11745"/>
                      <a:pt x="1929" y="11728"/>
                      <a:pt x="1930" y="11709"/>
                    </a:cubicBezTo>
                    <a:cubicBezTo>
                      <a:pt x="1934" y="11700"/>
                      <a:pt x="1937" y="11695"/>
                      <a:pt x="1942" y="11690"/>
                    </a:cubicBezTo>
                    <a:cubicBezTo>
                      <a:pt x="1948" y="11684"/>
                      <a:pt x="1955" y="11681"/>
                      <a:pt x="1961" y="11683"/>
                    </a:cubicBezTo>
                    <a:cubicBezTo>
                      <a:pt x="1968" y="11686"/>
                      <a:pt x="1974" y="11692"/>
                      <a:pt x="1980" y="11702"/>
                    </a:cubicBezTo>
                    <a:cubicBezTo>
                      <a:pt x="1986" y="11712"/>
                      <a:pt x="1991" y="11724"/>
                      <a:pt x="1996" y="11741"/>
                    </a:cubicBezTo>
                    <a:cubicBezTo>
                      <a:pt x="1996" y="11740"/>
                      <a:pt x="1996" y="11740"/>
                      <a:pt x="1997" y="11739"/>
                    </a:cubicBezTo>
                    <a:cubicBezTo>
                      <a:pt x="1997" y="11737"/>
                      <a:pt x="1998" y="11737"/>
                      <a:pt x="1998" y="11736"/>
                    </a:cubicBezTo>
                    <a:cubicBezTo>
                      <a:pt x="2001" y="11728"/>
                      <a:pt x="2002" y="11718"/>
                      <a:pt x="2002" y="11706"/>
                    </a:cubicBezTo>
                    <a:cubicBezTo>
                      <a:pt x="2002" y="11695"/>
                      <a:pt x="2002" y="11679"/>
                      <a:pt x="2000" y="11665"/>
                    </a:cubicBezTo>
                    <a:lnTo>
                      <a:pt x="1994" y="11624"/>
                    </a:lnTo>
                    <a:cubicBezTo>
                      <a:pt x="1993" y="11618"/>
                      <a:pt x="1994" y="11614"/>
                      <a:pt x="1994" y="11610"/>
                    </a:cubicBezTo>
                    <a:cubicBezTo>
                      <a:pt x="1993" y="11606"/>
                      <a:pt x="1993" y="11601"/>
                      <a:pt x="1993" y="11596"/>
                    </a:cubicBezTo>
                    <a:cubicBezTo>
                      <a:pt x="1993" y="11586"/>
                      <a:pt x="1994" y="11577"/>
                      <a:pt x="1996" y="11571"/>
                    </a:cubicBezTo>
                    <a:cubicBezTo>
                      <a:pt x="1998" y="11564"/>
                      <a:pt x="2000" y="11563"/>
                      <a:pt x="2003" y="11564"/>
                    </a:cubicBezTo>
                    <a:cubicBezTo>
                      <a:pt x="2006" y="11565"/>
                      <a:pt x="2009" y="11574"/>
                      <a:pt x="2011" y="11592"/>
                    </a:cubicBezTo>
                    <a:lnTo>
                      <a:pt x="2017" y="11644"/>
                    </a:lnTo>
                    <a:cubicBezTo>
                      <a:pt x="2020" y="11675"/>
                      <a:pt x="2022" y="11704"/>
                      <a:pt x="2020" y="11729"/>
                    </a:cubicBezTo>
                    <a:cubicBezTo>
                      <a:pt x="2019" y="11755"/>
                      <a:pt x="2014" y="11777"/>
                      <a:pt x="2008" y="11794"/>
                    </a:cubicBezTo>
                    <a:lnTo>
                      <a:pt x="2007" y="11796"/>
                    </a:lnTo>
                    <a:cubicBezTo>
                      <a:pt x="2011" y="11821"/>
                      <a:pt x="2015" y="11850"/>
                      <a:pt x="2017" y="11881"/>
                    </a:cubicBezTo>
                    <a:cubicBezTo>
                      <a:pt x="2019" y="11912"/>
                      <a:pt x="2020" y="11944"/>
                      <a:pt x="2019" y="11977"/>
                    </a:cubicBezTo>
                    <a:cubicBezTo>
                      <a:pt x="2018" y="12017"/>
                      <a:pt x="2015" y="12050"/>
                      <a:pt x="2009" y="12074"/>
                    </a:cubicBezTo>
                    <a:cubicBezTo>
                      <a:pt x="2003" y="12098"/>
                      <a:pt x="1995" y="12113"/>
                      <a:pt x="1984" y="12118"/>
                    </a:cubicBezTo>
                    <a:lnTo>
                      <a:pt x="1984" y="12122"/>
                    </a:lnTo>
                    <a:cubicBezTo>
                      <a:pt x="1986" y="12128"/>
                      <a:pt x="1987" y="12135"/>
                      <a:pt x="1988" y="12143"/>
                    </a:cubicBezTo>
                    <a:cubicBezTo>
                      <a:pt x="1989" y="12150"/>
                      <a:pt x="1990" y="12157"/>
                      <a:pt x="1990" y="12166"/>
                    </a:cubicBezTo>
                    <a:lnTo>
                      <a:pt x="2019" y="12159"/>
                    </a:lnTo>
                    <a:cubicBezTo>
                      <a:pt x="2023" y="12158"/>
                      <a:pt x="2026" y="12152"/>
                      <a:pt x="2028" y="12145"/>
                    </a:cubicBezTo>
                    <a:cubicBezTo>
                      <a:pt x="2031" y="12138"/>
                      <a:pt x="2032" y="12127"/>
                      <a:pt x="2032" y="12108"/>
                    </a:cubicBezTo>
                    <a:lnTo>
                      <a:pt x="2035" y="11943"/>
                    </a:lnTo>
                    <a:cubicBezTo>
                      <a:pt x="2035" y="11930"/>
                      <a:pt x="2036" y="11920"/>
                      <a:pt x="2038" y="11913"/>
                    </a:cubicBezTo>
                    <a:cubicBezTo>
                      <a:pt x="2040" y="11906"/>
                      <a:pt x="2042" y="11905"/>
                      <a:pt x="2045" y="11906"/>
                    </a:cubicBezTo>
                    <a:cubicBezTo>
                      <a:pt x="2048" y="11907"/>
                      <a:pt x="2050" y="11910"/>
                      <a:pt x="2052" y="11918"/>
                    </a:cubicBezTo>
                    <a:cubicBezTo>
                      <a:pt x="2053" y="11925"/>
                      <a:pt x="2054" y="11935"/>
                      <a:pt x="2053" y="11948"/>
                    </a:cubicBezTo>
                    <a:lnTo>
                      <a:pt x="2051" y="12131"/>
                    </a:lnTo>
                    <a:cubicBezTo>
                      <a:pt x="2050" y="12164"/>
                      <a:pt x="2048" y="12188"/>
                      <a:pt x="2044" y="12205"/>
                    </a:cubicBezTo>
                    <a:cubicBezTo>
                      <a:pt x="2040" y="12222"/>
                      <a:pt x="2034" y="12233"/>
                      <a:pt x="2026" y="12235"/>
                    </a:cubicBezTo>
                    <a:lnTo>
                      <a:pt x="1988" y="12244"/>
                    </a:lnTo>
                    <a:cubicBezTo>
                      <a:pt x="1987" y="12256"/>
                      <a:pt x="1986" y="12267"/>
                      <a:pt x="1984" y="12276"/>
                    </a:cubicBezTo>
                    <a:cubicBezTo>
                      <a:pt x="1982" y="12285"/>
                      <a:pt x="1980" y="12292"/>
                      <a:pt x="1977" y="12297"/>
                    </a:cubicBezTo>
                    <a:lnTo>
                      <a:pt x="1977" y="12304"/>
                    </a:lnTo>
                    <a:lnTo>
                      <a:pt x="2031" y="12377"/>
                    </a:lnTo>
                    <a:cubicBezTo>
                      <a:pt x="2039" y="12387"/>
                      <a:pt x="2044" y="12402"/>
                      <a:pt x="2047" y="12421"/>
                    </a:cubicBezTo>
                    <a:cubicBezTo>
                      <a:pt x="2050" y="12440"/>
                      <a:pt x="2050" y="12464"/>
                      <a:pt x="2048" y="12494"/>
                    </a:cubicBezTo>
                    <a:lnTo>
                      <a:pt x="2033" y="12763"/>
                    </a:lnTo>
                    <a:cubicBezTo>
                      <a:pt x="2032" y="12776"/>
                      <a:pt x="2031" y="12786"/>
                      <a:pt x="2030" y="12793"/>
                    </a:cubicBezTo>
                    <a:cubicBezTo>
                      <a:pt x="2028" y="12800"/>
                      <a:pt x="2026" y="12803"/>
                      <a:pt x="2023" y="12802"/>
                    </a:cubicBezTo>
                    <a:cubicBezTo>
                      <a:pt x="2020" y="12801"/>
                      <a:pt x="2018" y="12797"/>
                      <a:pt x="2016" y="12788"/>
                    </a:cubicBezTo>
                    <a:cubicBezTo>
                      <a:pt x="2014" y="12779"/>
                      <a:pt x="2014" y="12766"/>
                      <a:pt x="2015" y="12752"/>
                    </a:cubicBezTo>
                    <a:lnTo>
                      <a:pt x="2028" y="12503"/>
                    </a:lnTo>
                    <a:cubicBezTo>
                      <a:pt x="2029" y="12488"/>
                      <a:pt x="2029" y="12475"/>
                      <a:pt x="2028" y="12467"/>
                    </a:cubicBezTo>
                    <a:cubicBezTo>
                      <a:pt x="2026" y="12458"/>
                      <a:pt x="2024" y="12450"/>
                      <a:pt x="2020" y="12444"/>
                    </a:cubicBezTo>
                    <a:cubicBezTo>
                      <a:pt x="2018" y="12441"/>
                      <a:pt x="2016" y="12439"/>
                      <a:pt x="2014" y="12437"/>
                    </a:cubicBezTo>
                    <a:cubicBezTo>
                      <a:pt x="2013" y="12434"/>
                      <a:pt x="2011" y="12430"/>
                      <a:pt x="2009" y="12428"/>
                    </a:cubicBezTo>
                    <a:cubicBezTo>
                      <a:pt x="2010" y="12438"/>
                      <a:pt x="2011" y="12448"/>
                      <a:pt x="2011" y="12460"/>
                    </a:cubicBezTo>
                    <a:cubicBezTo>
                      <a:pt x="2012" y="12471"/>
                      <a:pt x="2011" y="12483"/>
                      <a:pt x="2011" y="12497"/>
                    </a:cubicBezTo>
                    <a:cubicBezTo>
                      <a:pt x="2010" y="12540"/>
                      <a:pt x="2008" y="12580"/>
                      <a:pt x="2004" y="12618"/>
                    </a:cubicBezTo>
                    <a:cubicBezTo>
                      <a:pt x="2000" y="12657"/>
                      <a:pt x="1994" y="12692"/>
                      <a:pt x="1988" y="12722"/>
                    </a:cubicBezTo>
                    <a:cubicBezTo>
                      <a:pt x="1981" y="12751"/>
                      <a:pt x="1973" y="12773"/>
                      <a:pt x="1965" y="12788"/>
                    </a:cubicBezTo>
                    <a:cubicBezTo>
                      <a:pt x="1957" y="12804"/>
                      <a:pt x="1949" y="12810"/>
                      <a:pt x="1941" y="12807"/>
                    </a:cubicBezTo>
                    <a:cubicBezTo>
                      <a:pt x="1932" y="12804"/>
                      <a:pt x="1924" y="12793"/>
                      <a:pt x="1916" y="12772"/>
                    </a:cubicBezTo>
                    <a:cubicBezTo>
                      <a:pt x="1909" y="12752"/>
                      <a:pt x="1903" y="12725"/>
                      <a:pt x="1897" y="12692"/>
                    </a:cubicBezTo>
                    <a:cubicBezTo>
                      <a:pt x="1892" y="12658"/>
                      <a:pt x="1888" y="12620"/>
                      <a:pt x="1885" y="12579"/>
                    </a:cubicBezTo>
                    <a:cubicBezTo>
                      <a:pt x="1882" y="12538"/>
                      <a:pt x="1881" y="12496"/>
                      <a:pt x="1882" y="12453"/>
                    </a:cubicBezTo>
                    <a:cubicBezTo>
                      <a:pt x="1882" y="12440"/>
                      <a:pt x="1882" y="12427"/>
                      <a:pt x="1883" y="12416"/>
                    </a:cubicBezTo>
                    <a:cubicBezTo>
                      <a:pt x="1884" y="12405"/>
                      <a:pt x="1885" y="12395"/>
                      <a:pt x="1886" y="12386"/>
                    </a:cubicBezTo>
                    <a:cubicBezTo>
                      <a:pt x="1885" y="12388"/>
                      <a:pt x="1883" y="12390"/>
                      <a:pt x="1881" y="12391"/>
                    </a:cubicBezTo>
                    <a:cubicBezTo>
                      <a:pt x="1879" y="12392"/>
                      <a:pt x="1877" y="12394"/>
                      <a:pt x="1876" y="12396"/>
                    </a:cubicBezTo>
                    <a:cubicBezTo>
                      <a:pt x="1875" y="12396"/>
                      <a:pt x="1875" y="12397"/>
                      <a:pt x="1874" y="12398"/>
                    </a:cubicBezTo>
                    <a:cubicBezTo>
                      <a:pt x="1878" y="12369"/>
                      <a:pt x="1881" y="12340"/>
                      <a:pt x="1884" y="12311"/>
                    </a:cubicBezTo>
                    <a:lnTo>
                      <a:pt x="1923" y="12285"/>
                    </a:lnTo>
                    <a:lnTo>
                      <a:pt x="1923" y="12278"/>
                    </a:lnTo>
                    <a:cubicBezTo>
                      <a:pt x="1921" y="12272"/>
                      <a:pt x="1918" y="12264"/>
                      <a:pt x="1917" y="12253"/>
                    </a:cubicBezTo>
                    <a:cubicBezTo>
                      <a:pt x="1915" y="12243"/>
                      <a:pt x="1914" y="12233"/>
                      <a:pt x="1914" y="12221"/>
                    </a:cubicBezTo>
                    <a:lnTo>
                      <a:pt x="1896" y="12203"/>
                    </a:lnTo>
                    <a:cubicBezTo>
                      <a:pt x="1898" y="12178"/>
                      <a:pt x="1901" y="12154"/>
                      <a:pt x="1903" y="12129"/>
                    </a:cubicBezTo>
                    <a:lnTo>
                      <a:pt x="1915" y="12141"/>
                    </a:lnTo>
                    <a:cubicBezTo>
                      <a:pt x="1915" y="12133"/>
                      <a:pt x="1917" y="12124"/>
                      <a:pt x="1918" y="12118"/>
                    </a:cubicBezTo>
                    <a:cubicBezTo>
                      <a:pt x="1919" y="12111"/>
                      <a:pt x="1921" y="12106"/>
                      <a:pt x="1923" y="12101"/>
                    </a:cubicBezTo>
                    <a:lnTo>
                      <a:pt x="1923" y="12097"/>
                    </a:lnTo>
                    <a:cubicBezTo>
                      <a:pt x="1917" y="12091"/>
                      <a:pt x="1912" y="12081"/>
                      <a:pt x="1908" y="12069"/>
                    </a:cubicBezTo>
                    <a:cubicBezTo>
                      <a:pt x="1913" y="12013"/>
                      <a:pt x="1915" y="11953"/>
                      <a:pt x="1918" y="11895"/>
                    </a:cubicBezTo>
                    <a:cubicBezTo>
                      <a:pt x="1911" y="12011"/>
                      <a:pt x="1904" y="12127"/>
                      <a:pt x="1892" y="12237"/>
                    </a:cubicBezTo>
                    <a:cubicBezTo>
                      <a:pt x="1863" y="12514"/>
                      <a:pt x="1825" y="12757"/>
                      <a:pt x="1778" y="12968"/>
                    </a:cubicBezTo>
                    <a:cubicBezTo>
                      <a:pt x="1730" y="13178"/>
                      <a:pt x="1674" y="13343"/>
                      <a:pt x="1608" y="13461"/>
                    </a:cubicBezTo>
                    <a:cubicBezTo>
                      <a:pt x="1542" y="13580"/>
                      <a:pt x="1472" y="13641"/>
                      <a:pt x="1399" y="13641"/>
                    </a:cubicBezTo>
                    <a:cubicBezTo>
                      <a:pt x="1323" y="13641"/>
                      <a:pt x="1252" y="13580"/>
                      <a:pt x="1186" y="13461"/>
                    </a:cubicBezTo>
                    <a:cubicBezTo>
                      <a:pt x="1157" y="13409"/>
                      <a:pt x="1130" y="13344"/>
                      <a:pt x="1104" y="13273"/>
                    </a:cubicBezTo>
                    <a:cubicBezTo>
                      <a:pt x="1110" y="13289"/>
                      <a:pt x="1115" y="13308"/>
                      <a:pt x="1121" y="13324"/>
                    </a:cubicBezTo>
                    <a:cubicBezTo>
                      <a:pt x="1106" y="13386"/>
                      <a:pt x="1087" y="13429"/>
                      <a:pt x="1065" y="13454"/>
                    </a:cubicBezTo>
                    <a:cubicBezTo>
                      <a:pt x="1041" y="13481"/>
                      <a:pt x="1019" y="13482"/>
                      <a:pt x="998" y="13454"/>
                    </a:cubicBezTo>
                    <a:cubicBezTo>
                      <a:pt x="977" y="13427"/>
                      <a:pt x="959" y="13376"/>
                      <a:pt x="944" y="13303"/>
                    </a:cubicBezTo>
                    <a:cubicBezTo>
                      <a:pt x="929" y="13230"/>
                      <a:pt x="918" y="13140"/>
                      <a:pt x="912" y="13030"/>
                    </a:cubicBezTo>
                    <a:lnTo>
                      <a:pt x="850" y="11996"/>
                    </a:lnTo>
                    <a:cubicBezTo>
                      <a:pt x="843" y="11886"/>
                      <a:pt x="843" y="11783"/>
                      <a:pt x="848" y="11688"/>
                    </a:cubicBezTo>
                    <a:cubicBezTo>
                      <a:pt x="851" y="11625"/>
                      <a:pt x="856" y="11569"/>
                      <a:pt x="864" y="11518"/>
                    </a:cubicBezTo>
                    <a:cubicBezTo>
                      <a:pt x="865" y="11580"/>
                      <a:pt x="869" y="11639"/>
                      <a:pt x="871" y="11700"/>
                    </a:cubicBezTo>
                    <a:cubicBezTo>
                      <a:pt x="866" y="11572"/>
                      <a:pt x="862" y="11442"/>
                      <a:pt x="862" y="11307"/>
                    </a:cubicBezTo>
                    <a:cubicBezTo>
                      <a:pt x="862" y="10990"/>
                      <a:pt x="877" y="10697"/>
                      <a:pt x="906" y="10427"/>
                    </a:cubicBezTo>
                    <a:cubicBezTo>
                      <a:pt x="935" y="10157"/>
                      <a:pt x="973" y="9917"/>
                      <a:pt x="1021" y="9706"/>
                    </a:cubicBezTo>
                    <a:cubicBezTo>
                      <a:pt x="1044" y="9600"/>
                      <a:pt x="1071" y="9508"/>
                      <a:pt x="1099" y="9425"/>
                    </a:cubicBezTo>
                    <a:cubicBezTo>
                      <a:pt x="1088" y="9457"/>
                      <a:pt x="1078" y="9489"/>
                      <a:pt x="1067" y="9524"/>
                    </a:cubicBezTo>
                    <a:cubicBezTo>
                      <a:pt x="1059" y="9465"/>
                      <a:pt x="1056" y="9407"/>
                      <a:pt x="1057" y="9352"/>
                    </a:cubicBezTo>
                    <a:cubicBezTo>
                      <a:pt x="1059" y="9278"/>
                      <a:pt x="1069" y="9209"/>
                      <a:pt x="1088" y="9143"/>
                    </a:cubicBezTo>
                    <a:lnTo>
                      <a:pt x="1369" y="8164"/>
                    </a:lnTo>
                    <a:cubicBezTo>
                      <a:pt x="1386" y="8105"/>
                      <a:pt x="1402" y="8076"/>
                      <a:pt x="1417" y="8075"/>
                    </a:cubicBezTo>
                    <a:close/>
                    <a:moveTo>
                      <a:pt x="1844" y="8217"/>
                    </a:moveTo>
                    <a:cubicBezTo>
                      <a:pt x="1844" y="8221"/>
                      <a:pt x="1843" y="8225"/>
                      <a:pt x="1842" y="8229"/>
                    </a:cubicBezTo>
                    <a:cubicBezTo>
                      <a:pt x="1837" y="8253"/>
                      <a:pt x="1830" y="8269"/>
                      <a:pt x="1822" y="8275"/>
                    </a:cubicBezTo>
                    <a:cubicBezTo>
                      <a:pt x="1817" y="8392"/>
                      <a:pt x="1815" y="8512"/>
                      <a:pt x="1816" y="8635"/>
                    </a:cubicBezTo>
                    <a:cubicBezTo>
                      <a:pt x="1842" y="8678"/>
                      <a:pt x="1868" y="8707"/>
                      <a:pt x="1895" y="8725"/>
                    </a:cubicBezTo>
                    <a:cubicBezTo>
                      <a:pt x="1897" y="8711"/>
                      <a:pt x="1899" y="8700"/>
                      <a:pt x="1902" y="8688"/>
                    </a:cubicBezTo>
                    <a:cubicBezTo>
                      <a:pt x="1903" y="8684"/>
                      <a:pt x="1904" y="8680"/>
                      <a:pt x="1905" y="8677"/>
                    </a:cubicBezTo>
                    <a:cubicBezTo>
                      <a:pt x="1898" y="8547"/>
                      <a:pt x="1894" y="8413"/>
                      <a:pt x="1894" y="8277"/>
                    </a:cubicBezTo>
                    <a:cubicBezTo>
                      <a:pt x="1894" y="8275"/>
                      <a:pt x="1894" y="8274"/>
                      <a:pt x="1894" y="8272"/>
                    </a:cubicBezTo>
                    <a:cubicBezTo>
                      <a:pt x="1883" y="8264"/>
                      <a:pt x="1871" y="8252"/>
                      <a:pt x="1859" y="8238"/>
                    </a:cubicBezTo>
                    <a:cubicBezTo>
                      <a:pt x="1854" y="8232"/>
                      <a:pt x="1849" y="8224"/>
                      <a:pt x="1844" y="8217"/>
                    </a:cubicBezTo>
                    <a:close/>
                    <a:moveTo>
                      <a:pt x="11992" y="8240"/>
                    </a:moveTo>
                    <a:cubicBezTo>
                      <a:pt x="12115" y="8240"/>
                      <a:pt x="12219" y="8390"/>
                      <a:pt x="12305" y="8695"/>
                    </a:cubicBezTo>
                    <a:cubicBezTo>
                      <a:pt x="12391" y="8999"/>
                      <a:pt x="12448" y="9405"/>
                      <a:pt x="12476" y="9908"/>
                    </a:cubicBezTo>
                    <a:lnTo>
                      <a:pt x="11522" y="9908"/>
                    </a:lnTo>
                    <a:cubicBezTo>
                      <a:pt x="11544" y="9378"/>
                      <a:pt x="11595" y="8968"/>
                      <a:pt x="11677" y="8677"/>
                    </a:cubicBezTo>
                    <a:cubicBezTo>
                      <a:pt x="11758" y="8385"/>
                      <a:pt x="11863" y="8240"/>
                      <a:pt x="11992" y="8240"/>
                    </a:cubicBezTo>
                    <a:close/>
                    <a:moveTo>
                      <a:pt x="197" y="8261"/>
                    </a:moveTo>
                    <a:cubicBezTo>
                      <a:pt x="190" y="8311"/>
                      <a:pt x="183" y="8361"/>
                      <a:pt x="176" y="8412"/>
                    </a:cubicBezTo>
                    <a:lnTo>
                      <a:pt x="298" y="8587"/>
                    </a:lnTo>
                    <a:cubicBezTo>
                      <a:pt x="307" y="8600"/>
                      <a:pt x="310" y="8627"/>
                      <a:pt x="307" y="8665"/>
                    </a:cubicBezTo>
                    <a:lnTo>
                      <a:pt x="263" y="9228"/>
                    </a:lnTo>
                    <a:cubicBezTo>
                      <a:pt x="260" y="9267"/>
                      <a:pt x="254" y="9280"/>
                      <a:pt x="245" y="9267"/>
                    </a:cubicBezTo>
                    <a:lnTo>
                      <a:pt x="115" y="9079"/>
                    </a:lnTo>
                    <a:cubicBezTo>
                      <a:pt x="109" y="9070"/>
                      <a:pt x="106" y="9052"/>
                      <a:pt x="106" y="9033"/>
                    </a:cubicBezTo>
                    <a:cubicBezTo>
                      <a:pt x="99" y="9095"/>
                      <a:pt x="93" y="9155"/>
                      <a:pt x="87" y="9219"/>
                    </a:cubicBezTo>
                    <a:lnTo>
                      <a:pt x="278" y="9494"/>
                    </a:lnTo>
                    <a:cubicBezTo>
                      <a:pt x="282" y="9499"/>
                      <a:pt x="284" y="9493"/>
                      <a:pt x="285" y="9478"/>
                    </a:cubicBezTo>
                    <a:lnTo>
                      <a:pt x="360" y="8520"/>
                    </a:lnTo>
                    <a:cubicBezTo>
                      <a:pt x="361" y="8505"/>
                      <a:pt x="360" y="8495"/>
                      <a:pt x="357" y="8490"/>
                    </a:cubicBezTo>
                    <a:lnTo>
                      <a:pt x="197" y="8261"/>
                    </a:lnTo>
                    <a:close/>
                    <a:moveTo>
                      <a:pt x="1432" y="8268"/>
                    </a:moveTo>
                    <a:cubicBezTo>
                      <a:pt x="1428" y="8266"/>
                      <a:pt x="1425" y="8271"/>
                      <a:pt x="1422" y="8281"/>
                    </a:cubicBezTo>
                    <a:lnTo>
                      <a:pt x="1189" y="9095"/>
                    </a:lnTo>
                    <a:cubicBezTo>
                      <a:pt x="1186" y="9105"/>
                      <a:pt x="1184" y="9117"/>
                      <a:pt x="1184" y="9134"/>
                    </a:cubicBezTo>
                    <a:cubicBezTo>
                      <a:pt x="1183" y="9150"/>
                      <a:pt x="1185" y="9165"/>
                      <a:pt x="1187" y="9177"/>
                    </a:cubicBezTo>
                    <a:cubicBezTo>
                      <a:pt x="1189" y="9189"/>
                      <a:pt x="1192" y="9196"/>
                      <a:pt x="1196" y="9198"/>
                    </a:cubicBezTo>
                    <a:cubicBezTo>
                      <a:pt x="1197" y="9199"/>
                      <a:pt x="1199" y="9197"/>
                      <a:pt x="1200" y="9196"/>
                    </a:cubicBezTo>
                    <a:cubicBezTo>
                      <a:pt x="1197" y="9201"/>
                      <a:pt x="1194" y="9206"/>
                      <a:pt x="1191" y="9212"/>
                    </a:cubicBezTo>
                    <a:cubicBezTo>
                      <a:pt x="1209" y="9179"/>
                      <a:pt x="1228" y="9162"/>
                      <a:pt x="1247" y="9138"/>
                    </a:cubicBezTo>
                    <a:cubicBezTo>
                      <a:pt x="1233" y="9157"/>
                      <a:pt x="1218" y="9167"/>
                      <a:pt x="1203" y="9191"/>
                    </a:cubicBezTo>
                    <a:cubicBezTo>
                      <a:pt x="1204" y="9189"/>
                      <a:pt x="1205" y="9187"/>
                      <a:pt x="1206" y="9184"/>
                    </a:cubicBezTo>
                    <a:lnTo>
                      <a:pt x="1439" y="8373"/>
                    </a:lnTo>
                    <a:cubicBezTo>
                      <a:pt x="1442" y="8363"/>
                      <a:pt x="1444" y="8348"/>
                      <a:pt x="1444" y="8332"/>
                    </a:cubicBezTo>
                    <a:cubicBezTo>
                      <a:pt x="1444" y="8316"/>
                      <a:pt x="1443" y="8303"/>
                      <a:pt x="1441" y="8291"/>
                    </a:cubicBezTo>
                    <a:cubicBezTo>
                      <a:pt x="1439" y="8278"/>
                      <a:pt x="1435" y="8270"/>
                      <a:pt x="1432" y="8268"/>
                    </a:cubicBezTo>
                    <a:close/>
                    <a:moveTo>
                      <a:pt x="1191" y="9212"/>
                    </a:moveTo>
                    <a:cubicBezTo>
                      <a:pt x="1180" y="9232"/>
                      <a:pt x="1169" y="9253"/>
                      <a:pt x="1158" y="9276"/>
                    </a:cubicBezTo>
                    <a:cubicBezTo>
                      <a:pt x="1152" y="9254"/>
                      <a:pt x="1146" y="9242"/>
                      <a:pt x="1139" y="9237"/>
                    </a:cubicBezTo>
                    <a:cubicBezTo>
                      <a:pt x="1137" y="9235"/>
                      <a:pt x="1134" y="9234"/>
                      <a:pt x="1132" y="9235"/>
                    </a:cubicBezTo>
                    <a:cubicBezTo>
                      <a:pt x="1125" y="9237"/>
                      <a:pt x="1119" y="9248"/>
                      <a:pt x="1113" y="9269"/>
                    </a:cubicBezTo>
                    <a:cubicBezTo>
                      <a:pt x="1104" y="9300"/>
                      <a:pt x="1099" y="9335"/>
                      <a:pt x="1098" y="9373"/>
                    </a:cubicBezTo>
                    <a:cubicBezTo>
                      <a:pt x="1098" y="9389"/>
                      <a:pt x="1098" y="9406"/>
                      <a:pt x="1099" y="9423"/>
                    </a:cubicBezTo>
                    <a:cubicBezTo>
                      <a:pt x="1128" y="9341"/>
                      <a:pt x="1158" y="9271"/>
                      <a:pt x="1191" y="9212"/>
                    </a:cubicBezTo>
                    <a:close/>
                    <a:moveTo>
                      <a:pt x="1969" y="8284"/>
                    </a:moveTo>
                    <a:cubicBezTo>
                      <a:pt x="1961" y="8286"/>
                      <a:pt x="1954" y="8288"/>
                      <a:pt x="1946" y="8288"/>
                    </a:cubicBezTo>
                    <a:cubicBezTo>
                      <a:pt x="1939" y="8288"/>
                      <a:pt x="1931" y="8288"/>
                      <a:pt x="1924" y="8286"/>
                    </a:cubicBezTo>
                    <a:cubicBezTo>
                      <a:pt x="1924" y="8407"/>
                      <a:pt x="1927" y="8526"/>
                      <a:pt x="1933" y="8642"/>
                    </a:cubicBezTo>
                    <a:cubicBezTo>
                      <a:pt x="1942" y="8646"/>
                      <a:pt x="1949" y="8661"/>
                      <a:pt x="1955" y="8688"/>
                    </a:cubicBezTo>
                    <a:cubicBezTo>
                      <a:pt x="1959" y="8705"/>
                      <a:pt x="1962" y="8722"/>
                      <a:pt x="1964" y="8743"/>
                    </a:cubicBezTo>
                    <a:cubicBezTo>
                      <a:pt x="1984" y="8740"/>
                      <a:pt x="2005" y="8731"/>
                      <a:pt x="2026" y="8713"/>
                    </a:cubicBezTo>
                    <a:cubicBezTo>
                      <a:pt x="2034" y="8706"/>
                      <a:pt x="2042" y="8698"/>
                      <a:pt x="2050" y="8688"/>
                    </a:cubicBezTo>
                    <a:cubicBezTo>
                      <a:pt x="2044" y="8662"/>
                      <a:pt x="2039" y="8632"/>
                      <a:pt x="2033" y="8603"/>
                    </a:cubicBezTo>
                    <a:cubicBezTo>
                      <a:pt x="2019" y="8528"/>
                      <a:pt x="2006" y="8448"/>
                      <a:pt x="1996" y="8362"/>
                    </a:cubicBezTo>
                    <a:cubicBezTo>
                      <a:pt x="1988" y="8358"/>
                      <a:pt x="1981" y="8343"/>
                      <a:pt x="1974" y="8316"/>
                    </a:cubicBezTo>
                    <a:cubicBezTo>
                      <a:pt x="1972" y="8306"/>
                      <a:pt x="1970" y="8294"/>
                      <a:pt x="1969" y="8284"/>
                    </a:cubicBezTo>
                    <a:close/>
                    <a:moveTo>
                      <a:pt x="761" y="8378"/>
                    </a:moveTo>
                    <a:cubicBezTo>
                      <a:pt x="777" y="8381"/>
                      <a:pt x="793" y="8415"/>
                      <a:pt x="809" y="8477"/>
                    </a:cubicBezTo>
                    <a:lnTo>
                      <a:pt x="987" y="9141"/>
                    </a:lnTo>
                    <a:cubicBezTo>
                      <a:pt x="1006" y="9211"/>
                      <a:pt x="1017" y="9285"/>
                      <a:pt x="1018" y="9363"/>
                    </a:cubicBezTo>
                    <a:cubicBezTo>
                      <a:pt x="1019" y="9441"/>
                      <a:pt x="1011" y="9522"/>
                      <a:pt x="994" y="9605"/>
                    </a:cubicBezTo>
                    <a:lnTo>
                      <a:pt x="692" y="11111"/>
                    </a:lnTo>
                    <a:cubicBezTo>
                      <a:pt x="675" y="11195"/>
                      <a:pt x="658" y="11239"/>
                      <a:pt x="640" y="11245"/>
                    </a:cubicBezTo>
                    <a:cubicBezTo>
                      <a:pt x="622" y="11251"/>
                      <a:pt x="604" y="11220"/>
                      <a:pt x="584" y="11148"/>
                    </a:cubicBezTo>
                    <a:lnTo>
                      <a:pt x="406" y="10484"/>
                    </a:lnTo>
                    <a:cubicBezTo>
                      <a:pt x="387" y="10413"/>
                      <a:pt x="378" y="10339"/>
                      <a:pt x="376" y="10262"/>
                    </a:cubicBezTo>
                    <a:cubicBezTo>
                      <a:pt x="375" y="10184"/>
                      <a:pt x="383" y="10104"/>
                      <a:pt x="399" y="10020"/>
                    </a:cubicBezTo>
                    <a:lnTo>
                      <a:pt x="702" y="8513"/>
                    </a:lnTo>
                    <a:cubicBezTo>
                      <a:pt x="719" y="8431"/>
                      <a:pt x="736" y="8387"/>
                      <a:pt x="754" y="8380"/>
                    </a:cubicBezTo>
                    <a:cubicBezTo>
                      <a:pt x="757" y="8379"/>
                      <a:pt x="759" y="8377"/>
                      <a:pt x="761" y="8378"/>
                    </a:cubicBezTo>
                    <a:close/>
                    <a:moveTo>
                      <a:pt x="172" y="8442"/>
                    </a:moveTo>
                    <a:cubicBezTo>
                      <a:pt x="151" y="8602"/>
                      <a:pt x="132" y="8771"/>
                      <a:pt x="115" y="8943"/>
                    </a:cubicBezTo>
                    <a:cubicBezTo>
                      <a:pt x="132" y="8770"/>
                      <a:pt x="151" y="8602"/>
                      <a:pt x="172" y="8442"/>
                    </a:cubicBezTo>
                    <a:close/>
                    <a:moveTo>
                      <a:pt x="172" y="8518"/>
                    </a:moveTo>
                    <a:cubicBezTo>
                      <a:pt x="170" y="8518"/>
                      <a:pt x="168" y="8520"/>
                      <a:pt x="167" y="8530"/>
                    </a:cubicBezTo>
                    <a:lnTo>
                      <a:pt x="133" y="8973"/>
                    </a:lnTo>
                    <a:cubicBezTo>
                      <a:pt x="132" y="8985"/>
                      <a:pt x="133" y="8994"/>
                      <a:pt x="136" y="8998"/>
                    </a:cubicBezTo>
                    <a:lnTo>
                      <a:pt x="239" y="9145"/>
                    </a:lnTo>
                    <a:cubicBezTo>
                      <a:pt x="242" y="9149"/>
                      <a:pt x="243" y="9146"/>
                      <a:pt x="244" y="9134"/>
                    </a:cubicBezTo>
                    <a:lnTo>
                      <a:pt x="279" y="8690"/>
                    </a:lnTo>
                    <a:cubicBezTo>
                      <a:pt x="280" y="8678"/>
                      <a:pt x="279" y="8671"/>
                      <a:pt x="276" y="8667"/>
                    </a:cubicBezTo>
                    <a:lnTo>
                      <a:pt x="173" y="8518"/>
                    </a:lnTo>
                    <a:cubicBezTo>
                      <a:pt x="173" y="8517"/>
                      <a:pt x="172" y="8518"/>
                      <a:pt x="172" y="8518"/>
                    </a:cubicBezTo>
                    <a:close/>
                    <a:moveTo>
                      <a:pt x="1715" y="8546"/>
                    </a:moveTo>
                    <a:cubicBezTo>
                      <a:pt x="1718" y="8583"/>
                      <a:pt x="1720" y="8618"/>
                      <a:pt x="1724" y="8654"/>
                    </a:cubicBezTo>
                    <a:cubicBezTo>
                      <a:pt x="1735" y="8764"/>
                      <a:pt x="1751" y="8863"/>
                      <a:pt x="1770" y="8948"/>
                    </a:cubicBezTo>
                    <a:cubicBezTo>
                      <a:pt x="1779" y="8986"/>
                      <a:pt x="1789" y="9020"/>
                      <a:pt x="1799" y="9051"/>
                    </a:cubicBezTo>
                    <a:cubicBezTo>
                      <a:pt x="1796" y="9009"/>
                      <a:pt x="1794" y="8967"/>
                      <a:pt x="1793" y="8925"/>
                    </a:cubicBezTo>
                    <a:cubicBezTo>
                      <a:pt x="1790" y="8858"/>
                      <a:pt x="1788" y="8790"/>
                      <a:pt x="1787" y="8722"/>
                    </a:cubicBezTo>
                    <a:cubicBezTo>
                      <a:pt x="1762" y="8675"/>
                      <a:pt x="1738" y="8616"/>
                      <a:pt x="1715" y="8546"/>
                    </a:cubicBezTo>
                    <a:close/>
                    <a:moveTo>
                      <a:pt x="757" y="8564"/>
                    </a:moveTo>
                    <a:cubicBezTo>
                      <a:pt x="748" y="8568"/>
                      <a:pt x="739" y="8587"/>
                      <a:pt x="732" y="8626"/>
                    </a:cubicBezTo>
                    <a:lnTo>
                      <a:pt x="430" y="10128"/>
                    </a:lnTo>
                    <a:cubicBezTo>
                      <a:pt x="422" y="10168"/>
                      <a:pt x="418" y="10208"/>
                      <a:pt x="419" y="10248"/>
                    </a:cubicBezTo>
                    <a:cubicBezTo>
                      <a:pt x="419" y="10287"/>
                      <a:pt x="424" y="10327"/>
                      <a:pt x="434" y="10363"/>
                    </a:cubicBezTo>
                    <a:lnTo>
                      <a:pt x="608" y="11013"/>
                    </a:lnTo>
                    <a:cubicBezTo>
                      <a:pt x="618" y="11049"/>
                      <a:pt x="627" y="11064"/>
                      <a:pt x="637" y="11061"/>
                    </a:cubicBezTo>
                    <a:cubicBezTo>
                      <a:pt x="646" y="11058"/>
                      <a:pt x="654" y="11039"/>
                      <a:pt x="662" y="10999"/>
                    </a:cubicBezTo>
                    <a:lnTo>
                      <a:pt x="965" y="9494"/>
                    </a:lnTo>
                    <a:cubicBezTo>
                      <a:pt x="972" y="9455"/>
                      <a:pt x="976" y="9415"/>
                      <a:pt x="975" y="9375"/>
                    </a:cubicBezTo>
                    <a:cubicBezTo>
                      <a:pt x="975" y="9335"/>
                      <a:pt x="970" y="9298"/>
                      <a:pt x="960" y="9262"/>
                    </a:cubicBezTo>
                    <a:lnTo>
                      <a:pt x="785" y="8612"/>
                    </a:lnTo>
                    <a:cubicBezTo>
                      <a:pt x="776" y="8576"/>
                      <a:pt x="766" y="8560"/>
                      <a:pt x="757" y="8564"/>
                    </a:cubicBezTo>
                    <a:close/>
                    <a:moveTo>
                      <a:pt x="1817" y="8773"/>
                    </a:moveTo>
                    <a:cubicBezTo>
                      <a:pt x="1818" y="8830"/>
                      <a:pt x="1820" y="8887"/>
                      <a:pt x="1823" y="8943"/>
                    </a:cubicBezTo>
                    <a:cubicBezTo>
                      <a:pt x="1826" y="9011"/>
                      <a:pt x="1831" y="9078"/>
                      <a:pt x="1836" y="9143"/>
                    </a:cubicBezTo>
                    <a:cubicBezTo>
                      <a:pt x="1837" y="9144"/>
                      <a:pt x="1838" y="9144"/>
                      <a:pt x="1838" y="9145"/>
                    </a:cubicBezTo>
                    <a:cubicBezTo>
                      <a:pt x="1864" y="9193"/>
                      <a:pt x="1891" y="9219"/>
                      <a:pt x="1921" y="9219"/>
                    </a:cubicBezTo>
                    <a:cubicBezTo>
                      <a:pt x="1933" y="9219"/>
                      <a:pt x="1945" y="9213"/>
                      <a:pt x="1957" y="9205"/>
                    </a:cubicBezTo>
                    <a:cubicBezTo>
                      <a:pt x="1946" y="9127"/>
                      <a:pt x="1935" y="9047"/>
                      <a:pt x="1927" y="8964"/>
                    </a:cubicBezTo>
                    <a:cubicBezTo>
                      <a:pt x="1917" y="8962"/>
                      <a:pt x="1909" y="8948"/>
                      <a:pt x="1902" y="8918"/>
                    </a:cubicBezTo>
                    <a:cubicBezTo>
                      <a:pt x="1897" y="8898"/>
                      <a:pt x="1895" y="8876"/>
                      <a:pt x="1893" y="8851"/>
                    </a:cubicBezTo>
                    <a:cubicBezTo>
                      <a:pt x="1867" y="8835"/>
                      <a:pt x="1842" y="8810"/>
                      <a:pt x="1817" y="8773"/>
                    </a:cubicBezTo>
                    <a:close/>
                    <a:moveTo>
                      <a:pt x="2076" y="8784"/>
                    </a:moveTo>
                    <a:cubicBezTo>
                      <a:pt x="2059" y="8808"/>
                      <a:pt x="2042" y="8828"/>
                      <a:pt x="2024" y="8842"/>
                    </a:cubicBezTo>
                    <a:cubicBezTo>
                      <a:pt x="2004" y="8858"/>
                      <a:pt x="1983" y="8867"/>
                      <a:pt x="1963" y="8869"/>
                    </a:cubicBezTo>
                    <a:cubicBezTo>
                      <a:pt x="1961" y="8887"/>
                      <a:pt x="1959" y="8903"/>
                      <a:pt x="1955" y="8918"/>
                    </a:cubicBezTo>
                    <a:cubicBezTo>
                      <a:pt x="1955" y="8918"/>
                      <a:pt x="1955" y="8917"/>
                      <a:pt x="1955" y="8918"/>
                    </a:cubicBezTo>
                    <a:cubicBezTo>
                      <a:pt x="1964" y="9006"/>
                      <a:pt x="1974" y="9092"/>
                      <a:pt x="1987" y="9173"/>
                    </a:cubicBezTo>
                    <a:cubicBezTo>
                      <a:pt x="1992" y="9165"/>
                      <a:pt x="1997" y="9155"/>
                      <a:pt x="2003" y="9145"/>
                    </a:cubicBezTo>
                    <a:cubicBezTo>
                      <a:pt x="2028" y="9097"/>
                      <a:pt x="2051" y="9032"/>
                      <a:pt x="2071" y="8948"/>
                    </a:cubicBezTo>
                    <a:cubicBezTo>
                      <a:pt x="2079" y="8913"/>
                      <a:pt x="2086" y="8876"/>
                      <a:pt x="2092" y="8837"/>
                    </a:cubicBezTo>
                    <a:cubicBezTo>
                      <a:pt x="2087" y="8820"/>
                      <a:pt x="2081" y="8803"/>
                      <a:pt x="2076" y="8784"/>
                    </a:cubicBezTo>
                    <a:close/>
                    <a:moveTo>
                      <a:pt x="2383" y="8828"/>
                    </a:moveTo>
                    <a:lnTo>
                      <a:pt x="2646" y="8828"/>
                    </a:lnTo>
                    <a:cubicBezTo>
                      <a:pt x="2662" y="8828"/>
                      <a:pt x="2674" y="8845"/>
                      <a:pt x="2682" y="8879"/>
                    </a:cubicBezTo>
                    <a:cubicBezTo>
                      <a:pt x="2690" y="8912"/>
                      <a:pt x="2694" y="8963"/>
                      <a:pt x="2694" y="9030"/>
                    </a:cubicBezTo>
                    <a:lnTo>
                      <a:pt x="2694" y="9832"/>
                    </a:lnTo>
                    <a:cubicBezTo>
                      <a:pt x="2694" y="9900"/>
                      <a:pt x="2690" y="9950"/>
                      <a:pt x="2682" y="9984"/>
                    </a:cubicBezTo>
                    <a:cubicBezTo>
                      <a:pt x="2674" y="10017"/>
                      <a:pt x="2662" y="10034"/>
                      <a:pt x="2646" y="10034"/>
                    </a:cubicBezTo>
                    <a:lnTo>
                      <a:pt x="2383" y="10034"/>
                    </a:lnTo>
                    <a:cubicBezTo>
                      <a:pt x="2367" y="10034"/>
                      <a:pt x="2356" y="10017"/>
                      <a:pt x="2348" y="9984"/>
                    </a:cubicBezTo>
                    <a:cubicBezTo>
                      <a:pt x="2340" y="9950"/>
                      <a:pt x="2335" y="9900"/>
                      <a:pt x="2335" y="9832"/>
                    </a:cubicBezTo>
                    <a:lnTo>
                      <a:pt x="2335" y="9030"/>
                    </a:lnTo>
                    <a:cubicBezTo>
                      <a:pt x="2335" y="8963"/>
                      <a:pt x="2340" y="8912"/>
                      <a:pt x="2348" y="8879"/>
                    </a:cubicBezTo>
                    <a:cubicBezTo>
                      <a:pt x="2356" y="8845"/>
                      <a:pt x="2367" y="8828"/>
                      <a:pt x="2383" y="8828"/>
                    </a:cubicBezTo>
                    <a:close/>
                    <a:moveTo>
                      <a:pt x="764" y="8830"/>
                    </a:moveTo>
                    <a:cubicBezTo>
                      <a:pt x="766" y="8830"/>
                      <a:pt x="769" y="8836"/>
                      <a:pt x="772" y="8847"/>
                    </a:cubicBezTo>
                    <a:lnTo>
                      <a:pt x="789" y="8909"/>
                    </a:lnTo>
                    <a:cubicBezTo>
                      <a:pt x="794" y="8929"/>
                      <a:pt x="794" y="8951"/>
                      <a:pt x="790" y="8975"/>
                    </a:cubicBezTo>
                    <a:lnTo>
                      <a:pt x="775" y="9049"/>
                    </a:lnTo>
                    <a:cubicBezTo>
                      <a:pt x="770" y="9073"/>
                      <a:pt x="765" y="9073"/>
                      <a:pt x="760" y="9053"/>
                    </a:cubicBezTo>
                    <a:lnTo>
                      <a:pt x="743" y="8991"/>
                    </a:lnTo>
                    <a:cubicBezTo>
                      <a:pt x="737" y="8970"/>
                      <a:pt x="737" y="8946"/>
                      <a:pt x="742" y="8922"/>
                    </a:cubicBezTo>
                    <a:lnTo>
                      <a:pt x="756" y="8851"/>
                    </a:lnTo>
                    <a:cubicBezTo>
                      <a:pt x="758" y="8839"/>
                      <a:pt x="761" y="8831"/>
                      <a:pt x="764" y="8830"/>
                    </a:cubicBezTo>
                    <a:close/>
                    <a:moveTo>
                      <a:pt x="2383" y="8934"/>
                    </a:moveTo>
                    <a:cubicBezTo>
                      <a:pt x="2376" y="8934"/>
                      <a:pt x="2370" y="8942"/>
                      <a:pt x="2366" y="8959"/>
                    </a:cubicBezTo>
                    <a:cubicBezTo>
                      <a:pt x="2362" y="8976"/>
                      <a:pt x="2360" y="9003"/>
                      <a:pt x="2360" y="9037"/>
                    </a:cubicBezTo>
                    <a:lnTo>
                      <a:pt x="2360" y="9825"/>
                    </a:lnTo>
                    <a:cubicBezTo>
                      <a:pt x="2360" y="9859"/>
                      <a:pt x="2362" y="9886"/>
                      <a:pt x="2366" y="9903"/>
                    </a:cubicBezTo>
                    <a:cubicBezTo>
                      <a:pt x="2370" y="9920"/>
                      <a:pt x="2376" y="9928"/>
                      <a:pt x="2383" y="9928"/>
                    </a:cubicBezTo>
                    <a:lnTo>
                      <a:pt x="2646" y="9928"/>
                    </a:lnTo>
                    <a:cubicBezTo>
                      <a:pt x="2653" y="9928"/>
                      <a:pt x="2659" y="9920"/>
                      <a:pt x="2663" y="9903"/>
                    </a:cubicBezTo>
                    <a:cubicBezTo>
                      <a:pt x="2667" y="9886"/>
                      <a:pt x="2669" y="9859"/>
                      <a:pt x="2669" y="9825"/>
                    </a:cubicBezTo>
                    <a:lnTo>
                      <a:pt x="2669" y="9037"/>
                    </a:lnTo>
                    <a:cubicBezTo>
                      <a:pt x="2669" y="9003"/>
                      <a:pt x="2667" y="8976"/>
                      <a:pt x="2663" y="8959"/>
                    </a:cubicBezTo>
                    <a:cubicBezTo>
                      <a:pt x="2659" y="8942"/>
                      <a:pt x="2653" y="8934"/>
                      <a:pt x="2646" y="8934"/>
                    </a:cubicBezTo>
                    <a:lnTo>
                      <a:pt x="2383" y="8934"/>
                    </a:lnTo>
                    <a:close/>
                    <a:moveTo>
                      <a:pt x="1399" y="9035"/>
                    </a:moveTo>
                    <a:cubicBezTo>
                      <a:pt x="1364" y="9035"/>
                      <a:pt x="1330" y="9049"/>
                      <a:pt x="1297" y="9076"/>
                    </a:cubicBezTo>
                    <a:cubicBezTo>
                      <a:pt x="1330" y="9049"/>
                      <a:pt x="1364" y="9035"/>
                      <a:pt x="1399" y="9035"/>
                    </a:cubicBezTo>
                    <a:close/>
                    <a:moveTo>
                      <a:pt x="6038" y="9035"/>
                    </a:moveTo>
                    <a:cubicBezTo>
                      <a:pt x="6109" y="9035"/>
                      <a:pt x="6178" y="9093"/>
                      <a:pt x="6244" y="9212"/>
                    </a:cubicBezTo>
                    <a:cubicBezTo>
                      <a:pt x="6310" y="9331"/>
                      <a:pt x="6367" y="9496"/>
                      <a:pt x="6416" y="9708"/>
                    </a:cubicBezTo>
                    <a:cubicBezTo>
                      <a:pt x="6466" y="9920"/>
                      <a:pt x="6505" y="10165"/>
                      <a:pt x="6534" y="10443"/>
                    </a:cubicBezTo>
                    <a:cubicBezTo>
                      <a:pt x="6563" y="10721"/>
                      <a:pt x="6578" y="11026"/>
                      <a:pt x="6578" y="11357"/>
                    </a:cubicBezTo>
                    <a:cubicBezTo>
                      <a:pt x="6578" y="11675"/>
                      <a:pt x="6563" y="11975"/>
                      <a:pt x="6534" y="12260"/>
                    </a:cubicBezTo>
                    <a:cubicBezTo>
                      <a:pt x="6505" y="12544"/>
                      <a:pt x="6467" y="12792"/>
                      <a:pt x="6419" y="13004"/>
                    </a:cubicBezTo>
                    <a:cubicBezTo>
                      <a:pt x="6371" y="13216"/>
                      <a:pt x="6314" y="13381"/>
                      <a:pt x="6248" y="13500"/>
                    </a:cubicBezTo>
                    <a:cubicBezTo>
                      <a:pt x="6182" y="13619"/>
                      <a:pt x="6112" y="13680"/>
                      <a:pt x="6038" y="13680"/>
                    </a:cubicBezTo>
                    <a:cubicBezTo>
                      <a:pt x="5962" y="13680"/>
                      <a:pt x="5891" y="13619"/>
                      <a:pt x="5825" y="13500"/>
                    </a:cubicBezTo>
                    <a:cubicBezTo>
                      <a:pt x="5758" y="13381"/>
                      <a:pt x="5702" y="13216"/>
                      <a:pt x="5654" y="13004"/>
                    </a:cubicBezTo>
                    <a:cubicBezTo>
                      <a:pt x="5606" y="12792"/>
                      <a:pt x="5569" y="12544"/>
                      <a:pt x="5541" y="12260"/>
                    </a:cubicBezTo>
                    <a:cubicBezTo>
                      <a:pt x="5513" y="11975"/>
                      <a:pt x="5500" y="11667"/>
                      <a:pt x="5500" y="11337"/>
                    </a:cubicBezTo>
                    <a:cubicBezTo>
                      <a:pt x="5500" y="11019"/>
                      <a:pt x="5514" y="10721"/>
                      <a:pt x="5544" y="10443"/>
                    </a:cubicBezTo>
                    <a:cubicBezTo>
                      <a:pt x="5573" y="10165"/>
                      <a:pt x="5612" y="9924"/>
                      <a:pt x="5661" y="9719"/>
                    </a:cubicBezTo>
                    <a:cubicBezTo>
                      <a:pt x="5710" y="9514"/>
                      <a:pt x="5767" y="9349"/>
                      <a:pt x="5831" y="9223"/>
                    </a:cubicBezTo>
                    <a:cubicBezTo>
                      <a:pt x="5896" y="9098"/>
                      <a:pt x="5965" y="9035"/>
                      <a:pt x="6038" y="9035"/>
                    </a:cubicBezTo>
                    <a:close/>
                    <a:moveTo>
                      <a:pt x="823" y="9053"/>
                    </a:moveTo>
                    <a:cubicBezTo>
                      <a:pt x="826" y="9052"/>
                      <a:pt x="828" y="9057"/>
                      <a:pt x="831" y="9067"/>
                    </a:cubicBezTo>
                    <a:lnTo>
                      <a:pt x="848" y="9131"/>
                    </a:lnTo>
                    <a:cubicBezTo>
                      <a:pt x="854" y="9152"/>
                      <a:pt x="854" y="9174"/>
                      <a:pt x="849" y="9198"/>
                    </a:cubicBezTo>
                    <a:lnTo>
                      <a:pt x="835" y="9269"/>
                    </a:lnTo>
                    <a:cubicBezTo>
                      <a:pt x="830" y="9293"/>
                      <a:pt x="825" y="9297"/>
                      <a:pt x="819" y="9276"/>
                    </a:cubicBezTo>
                    <a:lnTo>
                      <a:pt x="802" y="9212"/>
                    </a:lnTo>
                    <a:cubicBezTo>
                      <a:pt x="797" y="9191"/>
                      <a:pt x="797" y="9169"/>
                      <a:pt x="801" y="9145"/>
                    </a:cubicBezTo>
                    <a:lnTo>
                      <a:pt x="816" y="9072"/>
                    </a:lnTo>
                    <a:cubicBezTo>
                      <a:pt x="818" y="9060"/>
                      <a:pt x="821" y="9054"/>
                      <a:pt x="823" y="9053"/>
                    </a:cubicBezTo>
                    <a:close/>
                    <a:moveTo>
                      <a:pt x="2397" y="9058"/>
                    </a:moveTo>
                    <a:lnTo>
                      <a:pt x="2413" y="9058"/>
                    </a:lnTo>
                    <a:cubicBezTo>
                      <a:pt x="2415" y="9058"/>
                      <a:pt x="2416" y="9061"/>
                      <a:pt x="2418" y="9067"/>
                    </a:cubicBezTo>
                    <a:cubicBezTo>
                      <a:pt x="2420" y="9073"/>
                      <a:pt x="2420" y="9080"/>
                      <a:pt x="2420" y="9090"/>
                    </a:cubicBezTo>
                    <a:lnTo>
                      <a:pt x="2420" y="9157"/>
                    </a:lnTo>
                    <a:cubicBezTo>
                      <a:pt x="2420" y="9166"/>
                      <a:pt x="2420" y="9174"/>
                      <a:pt x="2418" y="9180"/>
                    </a:cubicBezTo>
                    <a:cubicBezTo>
                      <a:pt x="2416" y="9185"/>
                      <a:pt x="2415" y="9189"/>
                      <a:pt x="2413" y="9189"/>
                    </a:cubicBezTo>
                    <a:lnTo>
                      <a:pt x="2397" y="9189"/>
                    </a:lnTo>
                    <a:cubicBezTo>
                      <a:pt x="2395" y="9189"/>
                      <a:pt x="2394" y="9185"/>
                      <a:pt x="2392" y="9180"/>
                    </a:cubicBezTo>
                    <a:cubicBezTo>
                      <a:pt x="2391" y="9174"/>
                      <a:pt x="2390" y="9166"/>
                      <a:pt x="2390" y="9157"/>
                    </a:cubicBezTo>
                    <a:lnTo>
                      <a:pt x="2390" y="9090"/>
                    </a:lnTo>
                    <a:cubicBezTo>
                      <a:pt x="2390" y="9081"/>
                      <a:pt x="2391" y="9073"/>
                      <a:pt x="2392" y="9067"/>
                    </a:cubicBezTo>
                    <a:cubicBezTo>
                      <a:pt x="2394" y="9061"/>
                      <a:pt x="2395" y="9058"/>
                      <a:pt x="2397" y="9058"/>
                    </a:cubicBezTo>
                    <a:close/>
                    <a:moveTo>
                      <a:pt x="2452" y="9058"/>
                    </a:moveTo>
                    <a:lnTo>
                      <a:pt x="2467" y="9058"/>
                    </a:lnTo>
                    <a:cubicBezTo>
                      <a:pt x="2469" y="9058"/>
                      <a:pt x="2471" y="9061"/>
                      <a:pt x="2473" y="9067"/>
                    </a:cubicBezTo>
                    <a:cubicBezTo>
                      <a:pt x="2474" y="9073"/>
                      <a:pt x="2475" y="9080"/>
                      <a:pt x="2475" y="9090"/>
                    </a:cubicBezTo>
                    <a:lnTo>
                      <a:pt x="2475" y="9157"/>
                    </a:lnTo>
                    <a:cubicBezTo>
                      <a:pt x="2475" y="9166"/>
                      <a:pt x="2474" y="9174"/>
                      <a:pt x="2473" y="9180"/>
                    </a:cubicBezTo>
                    <a:cubicBezTo>
                      <a:pt x="2471" y="9185"/>
                      <a:pt x="2469" y="9189"/>
                      <a:pt x="2467" y="9189"/>
                    </a:cubicBezTo>
                    <a:lnTo>
                      <a:pt x="2452" y="9189"/>
                    </a:lnTo>
                    <a:cubicBezTo>
                      <a:pt x="2450" y="9189"/>
                      <a:pt x="2448" y="9185"/>
                      <a:pt x="2447" y="9180"/>
                    </a:cubicBezTo>
                    <a:cubicBezTo>
                      <a:pt x="2445" y="9174"/>
                      <a:pt x="2445" y="9166"/>
                      <a:pt x="2445" y="9157"/>
                    </a:cubicBezTo>
                    <a:lnTo>
                      <a:pt x="2445" y="9090"/>
                    </a:lnTo>
                    <a:cubicBezTo>
                      <a:pt x="2445" y="9081"/>
                      <a:pt x="2445" y="9073"/>
                      <a:pt x="2447" y="9067"/>
                    </a:cubicBezTo>
                    <a:cubicBezTo>
                      <a:pt x="2448" y="9061"/>
                      <a:pt x="2450" y="9058"/>
                      <a:pt x="2452" y="9058"/>
                    </a:cubicBezTo>
                    <a:close/>
                    <a:moveTo>
                      <a:pt x="2507" y="9058"/>
                    </a:moveTo>
                    <a:lnTo>
                      <a:pt x="2522" y="9058"/>
                    </a:lnTo>
                    <a:cubicBezTo>
                      <a:pt x="2524" y="9058"/>
                      <a:pt x="2526" y="9061"/>
                      <a:pt x="2527" y="9067"/>
                    </a:cubicBezTo>
                    <a:cubicBezTo>
                      <a:pt x="2529" y="9073"/>
                      <a:pt x="2530" y="9080"/>
                      <a:pt x="2530" y="9090"/>
                    </a:cubicBezTo>
                    <a:lnTo>
                      <a:pt x="2530" y="9157"/>
                    </a:lnTo>
                    <a:cubicBezTo>
                      <a:pt x="2530" y="9166"/>
                      <a:pt x="2529" y="9174"/>
                      <a:pt x="2527" y="9180"/>
                    </a:cubicBezTo>
                    <a:cubicBezTo>
                      <a:pt x="2526" y="9185"/>
                      <a:pt x="2524" y="9189"/>
                      <a:pt x="2522" y="9189"/>
                    </a:cubicBezTo>
                    <a:lnTo>
                      <a:pt x="2507" y="9189"/>
                    </a:lnTo>
                    <a:cubicBezTo>
                      <a:pt x="2505" y="9189"/>
                      <a:pt x="2503" y="9185"/>
                      <a:pt x="2502" y="9180"/>
                    </a:cubicBezTo>
                    <a:cubicBezTo>
                      <a:pt x="2500" y="9174"/>
                      <a:pt x="2500" y="9166"/>
                      <a:pt x="2500" y="9157"/>
                    </a:cubicBezTo>
                    <a:lnTo>
                      <a:pt x="2500" y="9090"/>
                    </a:lnTo>
                    <a:cubicBezTo>
                      <a:pt x="2500" y="9081"/>
                      <a:pt x="2500" y="9073"/>
                      <a:pt x="2502" y="9067"/>
                    </a:cubicBezTo>
                    <a:cubicBezTo>
                      <a:pt x="2503" y="9061"/>
                      <a:pt x="2505" y="9058"/>
                      <a:pt x="2507" y="9058"/>
                    </a:cubicBezTo>
                    <a:close/>
                    <a:moveTo>
                      <a:pt x="2561" y="9058"/>
                    </a:moveTo>
                    <a:lnTo>
                      <a:pt x="2576" y="9058"/>
                    </a:lnTo>
                    <a:cubicBezTo>
                      <a:pt x="2579" y="9058"/>
                      <a:pt x="2581" y="9061"/>
                      <a:pt x="2582" y="9067"/>
                    </a:cubicBezTo>
                    <a:cubicBezTo>
                      <a:pt x="2584" y="9073"/>
                      <a:pt x="2584" y="9080"/>
                      <a:pt x="2584" y="9090"/>
                    </a:cubicBezTo>
                    <a:lnTo>
                      <a:pt x="2584" y="9157"/>
                    </a:lnTo>
                    <a:cubicBezTo>
                      <a:pt x="2584" y="9166"/>
                      <a:pt x="2584" y="9174"/>
                      <a:pt x="2582" y="9180"/>
                    </a:cubicBezTo>
                    <a:cubicBezTo>
                      <a:pt x="2581" y="9185"/>
                      <a:pt x="2579" y="9189"/>
                      <a:pt x="2576" y="9189"/>
                    </a:cubicBezTo>
                    <a:lnTo>
                      <a:pt x="2561" y="9189"/>
                    </a:lnTo>
                    <a:cubicBezTo>
                      <a:pt x="2559" y="9189"/>
                      <a:pt x="2558" y="9185"/>
                      <a:pt x="2556" y="9180"/>
                    </a:cubicBezTo>
                    <a:cubicBezTo>
                      <a:pt x="2555" y="9174"/>
                      <a:pt x="2555" y="9166"/>
                      <a:pt x="2555" y="9157"/>
                    </a:cubicBezTo>
                    <a:lnTo>
                      <a:pt x="2555" y="9090"/>
                    </a:lnTo>
                    <a:cubicBezTo>
                      <a:pt x="2555" y="9081"/>
                      <a:pt x="2555" y="9073"/>
                      <a:pt x="2556" y="9067"/>
                    </a:cubicBezTo>
                    <a:cubicBezTo>
                      <a:pt x="2558" y="9061"/>
                      <a:pt x="2559" y="9058"/>
                      <a:pt x="2561" y="9058"/>
                    </a:cubicBezTo>
                    <a:close/>
                    <a:moveTo>
                      <a:pt x="2616" y="9058"/>
                    </a:moveTo>
                    <a:lnTo>
                      <a:pt x="2631" y="9058"/>
                    </a:lnTo>
                    <a:cubicBezTo>
                      <a:pt x="2634" y="9058"/>
                      <a:pt x="2635" y="9061"/>
                      <a:pt x="2637" y="9067"/>
                    </a:cubicBezTo>
                    <a:cubicBezTo>
                      <a:pt x="2638" y="9073"/>
                      <a:pt x="2639" y="9080"/>
                      <a:pt x="2639" y="9090"/>
                    </a:cubicBezTo>
                    <a:lnTo>
                      <a:pt x="2639" y="9157"/>
                    </a:lnTo>
                    <a:cubicBezTo>
                      <a:pt x="2639" y="9166"/>
                      <a:pt x="2638" y="9174"/>
                      <a:pt x="2637" y="9180"/>
                    </a:cubicBezTo>
                    <a:cubicBezTo>
                      <a:pt x="2635" y="9185"/>
                      <a:pt x="2634" y="9189"/>
                      <a:pt x="2631" y="9189"/>
                    </a:cubicBezTo>
                    <a:lnTo>
                      <a:pt x="2616" y="9189"/>
                    </a:lnTo>
                    <a:cubicBezTo>
                      <a:pt x="2614" y="9189"/>
                      <a:pt x="2612" y="9185"/>
                      <a:pt x="2611" y="9180"/>
                    </a:cubicBezTo>
                    <a:cubicBezTo>
                      <a:pt x="2610" y="9174"/>
                      <a:pt x="2609" y="9166"/>
                      <a:pt x="2609" y="9157"/>
                    </a:cubicBezTo>
                    <a:lnTo>
                      <a:pt x="2609" y="9090"/>
                    </a:lnTo>
                    <a:cubicBezTo>
                      <a:pt x="2609" y="9081"/>
                      <a:pt x="2610" y="9073"/>
                      <a:pt x="2611" y="9067"/>
                    </a:cubicBezTo>
                    <a:cubicBezTo>
                      <a:pt x="2612" y="9061"/>
                      <a:pt x="2614" y="9058"/>
                      <a:pt x="2616" y="9058"/>
                    </a:cubicBezTo>
                    <a:close/>
                    <a:moveTo>
                      <a:pt x="15042" y="9074"/>
                    </a:moveTo>
                    <a:cubicBezTo>
                      <a:pt x="15116" y="9074"/>
                      <a:pt x="15186" y="9134"/>
                      <a:pt x="15252" y="9253"/>
                    </a:cubicBezTo>
                    <a:cubicBezTo>
                      <a:pt x="15318" y="9372"/>
                      <a:pt x="15375" y="9537"/>
                      <a:pt x="15423" y="9749"/>
                    </a:cubicBezTo>
                    <a:cubicBezTo>
                      <a:pt x="15471" y="9961"/>
                      <a:pt x="15509" y="10207"/>
                      <a:pt x="15538" y="10491"/>
                    </a:cubicBezTo>
                    <a:cubicBezTo>
                      <a:pt x="15567" y="10776"/>
                      <a:pt x="15582" y="11079"/>
                      <a:pt x="15582" y="11396"/>
                    </a:cubicBezTo>
                    <a:cubicBezTo>
                      <a:pt x="15582" y="11714"/>
                      <a:pt x="15567" y="12012"/>
                      <a:pt x="15538" y="12290"/>
                    </a:cubicBezTo>
                    <a:cubicBezTo>
                      <a:pt x="15509" y="12568"/>
                      <a:pt x="15471" y="12811"/>
                      <a:pt x="15423" y="13023"/>
                    </a:cubicBezTo>
                    <a:cubicBezTo>
                      <a:pt x="15375" y="13234"/>
                      <a:pt x="15318" y="13402"/>
                      <a:pt x="15252" y="13521"/>
                    </a:cubicBezTo>
                    <a:cubicBezTo>
                      <a:pt x="15186" y="13640"/>
                      <a:pt x="15116" y="13698"/>
                      <a:pt x="15042" y="13698"/>
                    </a:cubicBezTo>
                    <a:cubicBezTo>
                      <a:pt x="14966" y="13698"/>
                      <a:pt x="14895" y="13640"/>
                      <a:pt x="14829" y="13521"/>
                    </a:cubicBezTo>
                    <a:cubicBezTo>
                      <a:pt x="14762" y="13402"/>
                      <a:pt x="14705" y="13234"/>
                      <a:pt x="14658" y="13023"/>
                    </a:cubicBezTo>
                    <a:cubicBezTo>
                      <a:pt x="14610" y="12811"/>
                      <a:pt x="14573" y="12565"/>
                      <a:pt x="14545" y="12281"/>
                    </a:cubicBezTo>
                    <a:cubicBezTo>
                      <a:pt x="14517" y="11996"/>
                      <a:pt x="14504" y="11688"/>
                      <a:pt x="14504" y="11357"/>
                    </a:cubicBezTo>
                    <a:cubicBezTo>
                      <a:pt x="14504" y="11040"/>
                      <a:pt x="14517" y="10744"/>
                      <a:pt x="14545" y="10473"/>
                    </a:cubicBezTo>
                    <a:cubicBezTo>
                      <a:pt x="14573" y="10202"/>
                      <a:pt x="14610" y="9961"/>
                      <a:pt x="14658" y="9749"/>
                    </a:cubicBezTo>
                    <a:cubicBezTo>
                      <a:pt x="14705" y="9538"/>
                      <a:pt x="14762" y="9372"/>
                      <a:pt x="14829" y="9253"/>
                    </a:cubicBezTo>
                    <a:cubicBezTo>
                      <a:pt x="14895" y="9134"/>
                      <a:pt x="14966" y="9074"/>
                      <a:pt x="15042" y="9074"/>
                    </a:cubicBezTo>
                    <a:close/>
                    <a:moveTo>
                      <a:pt x="712" y="9088"/>
                    </a:moveTo>
                    <a:cubicBezTo>
                      <a:pt x="715" y="9087"/>
                      <a:pt x="718" y="9091"/>
                      <a:pt x="720" y="9101"/>
                    </a:cubicBezTo>
                    <a:lnTo>
                      <a:pt x="737" y="9166"/>
                    </a:lnTo>
                    <a:cubicBezTo>
                      <a:pt x="742" y="9186"/>
                      <a:pt x="743" y="9207"/>
                      <a:pt x="738" y="9230"/>
                    </a:cubicBezTo>
                    <a:lnTo>
                      <a:pt x="724" y="9306"/>
                    </a:lnTo>
                    <a:cubicBezTo>
                      <a:pt x="719" y="9330"/>
                      <a:pt x="714" y="9331"/>
                      <a:pt x="708" y="9311"/>
                    </a:cubicBezTo>
                    <a:lnTo>
                      <a:pt x="691" y="9246"/>
                    </a:lnTo>
                    <a:cubicBezTo>
                      <a:pt x="685" y="9226"/>
                      <a:pt x="685" y="9204"/>
                      <a:pt x="690" y="9180"/>
                    </a:cubicBezTo>
                    <a:lnTo>
                      <a:pt x="705" y="9106"/>
                    </a:lnTo>
                    <a:cubicBezTo>
                      <a:pt x="707" y="9094"/>
                      <a:pt x="710" y="9088"/>
                      <a:pt x="712" y="9088"/>
                    </a:cubicBezTo>
                    <a:close/>
                    <a:moveTo>
                      <a:pt x="2397" y="9274"/>
                    </a:moveTo>
                    <a:lnTo>
                      <a:pt x="2413" y="9274"/>
                    </a:lnTo>
                    <a:cubicBezTo>
                      <a:pt x="2415" y="9274"/>
                      <a:pt x="2416" y="9277"/>
                      <a:pt x="2418" y="9283"/>
                    </a:cubicBezTo>
                    <a:cubicBezTo>
                      <a:pt x="2420" y="9289"/>
                      <a:pt x="2420" y="9296"/>
                      <a:pt x="2420" y="9306"/>
                    </a:cubicBezTo>
                    <a:lnTo>
                      <a:pt x="2420" y="9373"/>
                    </a:lnTo>
                    <a:cubicBezTo>
                      <a:pt x="2420" y="9382"/>
                      <a:pt x="2420" y="9390"/>
                      <a:pt x="2418" y="9396"/>
                    </a:cubicBezTo>
                    <a:cubicBezTo>
                      <a:pt x="2416" y="9401"/>
                      <a:pt x="2415" y="9405"/>
                      <a:pt x="2413" y="9405"/>
                    </a:cubicBezTo>
                    <a:lnTo>
                      <a:pt x="2397" y="9405"/>
                    </a:lnTo>
                    <a:cubicBezTo>
                      <a:pt x="2395" y="9405"/>
                      <a:pt x="2394" y="9401"/>
                      <a:pt x="2392" y="9396"/>
                    </a:cubicBezTo>
                    <a:cubicBezTo>
                      <a:pt x="2391" y="9390"/>
                      <a:pt x="2390" y="9382"/>
                      <a:pt x="2390" y="9373"/>
                    </a:cubicBezTo>
                    <a:lnTo>
                      <a:pt x="2390" y="9306"/>
                    </a:lnTo>
                    <a:cubicBezTo>
                      <a:pt x="2390" y="9297"/>
                      <a:pt x="2391" y="9289"/>
                      <a:pt x="2392" y="9283"/>
                    </a:cubicBezTo>
                    <a:cubicBezTo>
                      <a:pt x="2394" y="9277"/>
                      <a:pt x="2395" y="9274"/>
                      <a:pt x="2397" y="9274"/>
                    </a:cubicBezTo>
                    <a:close/>
                    <a:moveTo>
                      <a:pt x="2452" y="9274"/>
                    </a:moveTo>
                    <a:lnTo>
                      <a:pt x="2467" y="9274"/>
                    </a:lnTo>
                    <a:cubicBezTo>
                      <a:pt x="2469" y="9274"/>
                      <a:pt x="2471" y="9277"/>
                      <a:pt x="2473" y="9283"/>
                    </a:cubicBezTo>
                    <a:cubicBezTo>
                      <a:pt x="2474" y="9289"/>
                      <a:pt x="2475" y="9296"/>
                      <a:pt x="2475" y="9306"/>
                    </a:cubicBezTo>
                    <a:lnTo>
                      <a:pt x="2475" y="9373"/>
                    </a:lnTo>
                    <a:cubicBezTo>
                      <a:pt x="2475" y="9382"/>
                      <a:pt x="2474" y="9390"/>
                      <a:pt x="2473" y="9396"/>
                    </a:cubicBezTo>
                    <a:cubicBezTo>
                      <a:pt x="2471" y="9401"/>
                      <a:pt x="2469" y="9405"/>
                      <a:pt x="2467" y="9405"/>
                    </a:cubicBezTo>
                    <a:lnTo>
                      <a:pt x="2452" y="9405"/>
                    </a:lnTo>
                    <a:cubicBezTo>
                      <a:pt x="2450" y="9405"/>
                      <a:pt x="2448" y="9401"/>
                      <a:pt x="2447" y="9396"/>
                    </a:cubicBezTo>
                    <a:cubicBezTo>
                      <a:pt x="2445" y="9390"/>
                      <a:pt x="2445" y="9382"/>
                      <a:pt x="2445" y="9373"/>
                    </a:cubicBezTo>
                    <a:lnTo>
                      <a:pt x="2445" y="9306"/>
                    </a:lnTo>
                    <a:cubicBezTo>
                      <a:pt x="2445" y="9297"/>
                      <a:pt x="2445" y="9289"/>
                      <a:pt x="2447" y="9283"/>
                    </a:cubicBezTo>
                    <a:cubicBezTo>
                      <a:pt x="2448" y="9277"/>
                      <a:pt x="2450" y="9274"/>
                      <a:pt x="2452" y="9274"/>
                    </a:cubicBezTo>
                    <a:close/>
                    <a:moveTo>
                      <a:pt x="2507" y="9274"/>
                    </a:moveTo>
                    <a:lnTo>
                      <a:pt x="2522" y="9274"/>
                    </a:lnTo>
                    <a:cubicBezTo>
                      <a:pt x="2524" y="9274"/>
                      <a:pt x="2526" y="9277"/>
                      <a:pt x="2527" y="9283"/>
                    </a:cubicBezTo>
                    <a:cubicBezTo>
                      <a:pt x="2529" y="9289"/>
                      <a:pt x="2530" y="9296"/>
                      <a:pt x="2530" y="9306"/>
                    </a:cubicBezTo>
                    <a:lnTo>
                      <a:pt x="2530" y="9373"/>
                    </a:lnTo>
                    <a:cubicBezTo>
                      <a:pt x="2530" y="9382"/>
                      <a:pt x="2529" y="9390"/>
                      <a:pt x="2527" y="9396"/>
                    </a:cubicBezTo>
                    <a:cubicBezTo>
                      <a:pt x="2526" y="9401"/>
                      <a:pt x="2524" y="9405"/>
                      <a:pt x="2522" y="9405"/>
                    </a:cubicBezTo>
                    <a:lnTo>
                      <a:pt x="2507" y="9405"/>
                    </a:lnTo>
                    <a:cubicBezTo>
                      <a:pt x="2505" y="9405"/>
                      <a:pt x="2503" y="9401"/>
                      <a:pt x="2502" y="9396"/>
                    </a:cubicBezTo>
                    <a:cubicBezTo>
                      <a:pt x="2500" y="9390"/>
                      <a:pt x="2500" y="9382"/>
                      <a:pt x="2500" y="9373"/>
                    </a:cubicBezTo>
                    <a:lnTo>
                      <a:pt x="2500" y="9306"/>
                    </a:lnTo>
                    <a:cubicBezTo>
                      <a:pt x="2500" y="9297"/>
                      <a:pt x="2500" y="9289"/>
                      <a:pt x="2502" y="9283"/>
                    </a:cubicBezTo>
                    <a:cubicBezTo>
                      <a:pt x="2503" y="9277"/>
                      <a:pt x="2505" y="9274"/>
                      <a:pt x="2507" y="9274"/>
                    </a:cubicBezTo>
                    <a:close/>
                    <a:moveTo>
                      <a:pt x="2561" y="9274"/>
                    </a:moveTo>
                    <a:lnTo>
                      <a:pt x="2576" y="9274"/>
                    </a:lnTo>
                    <a:cubicBezTo>
                      <a:pt x="2579" y="9274"/>
                      <a:pt x="2581" y="9277"/>
                      <a:pt x="2582" y="9283"/>
                    </a:cubicBezTo>
                    <a:cubicBezTo>
                      <a:pt x="2584" y="9289"/>
                      <a:pt x="2584" y="9296"/>
                      <a:pt x="2584" y="9306"/>
                    </a:cubicBezTo>
                    <a:lnTo>
                      <a:pt x="2584" y="9373"/>
                    </a:lnTo>
                    <a:cubicBezTo>
                      <a:pt x="2584" y="9382"/>
                      <a:pt x="2584" y="9390"/>
                      <a:pt x="2582" y="9396"/>
                    </a:cubicBezTo>
                    <a:cubicBezTo>
                      <a:pt x="2581" y="9401"/>
                      <a:pt x="2579" y="9405"/>
                      <a:pt x="2576" y="9405"/>
                    </a:cubicBezTo>
                    <a:lnTo>
                      <a:pt x="2561" y="9405"/>
                    </a:lnTo>
                    <a:cubicBezTo>
                      <a:pt x="2559" y="9405"/>
                      <a:pt x="2558" y="9401"/>
                      <a:pt x="2556" y="9396"/>
                    </a:cubicBezTo>
                    <a:cubicBezTo>
                      <a:pt x="2555" y="9390"/>
                      <a:pt x="2555" y="9382"/>
                      <a:pt x="2555" y="9373"/>
                    </a:cubicBezTo>
                    <a:lnTo>
                      <a:pt x="2555" y="9306"/>
                    </a:lnTo>
                    <a:cubicBezTo>
                      <a:pt x="2555" y="9297"/>
                      <a:pt x="2555" y="9289"/>
                      <a:pt x="2556" y="9283"/>
                    </a:cubicBezTo>
                    <a:cubicBezTo>
                      <a:pt x="2558" y="9277"/>
                      <a:pt x="2559" y="9274"/>
                      <a:pt x="2561" y="9274"/>
                    </a:cubicBezTo>
                    <a:close/>
                    <a:moveTo>
                      <a:pt x="883" y="9276"/>
                    </a:moveTo>
                    <a:cubicBezTo>
                      <a:pt x="886" y="9275"/>
                      <a:pt x="888" y="9280"/>
                      <a:pt x="890" y="9290"/>
                    </a:cubicBezTo>
                    <a:lnTo>
                      <a:pt x="908" y="9352"/>
                    </a:lnTo>
                    <a:cubicBezTo>
                      <a:pt x="914" y="9373"/>
                      <a:pt x="914" y="9395"/>
                      <a:pt x="909" y="9418"/>
                    </a:cubicBezTo>
                    <a:lnTo>
                      <a:pt x="894" y="9492"/>
                    </a:lnTo>
                    <a:cubicBezTo>
                      <a:pt x="889" y="9516"/>
                      <a:pt x="884" y="9517"/>
                      <a:pt x="879" y="9497"/>
                    </a:cubicBezTo>
                    <a:lnTo>
                      <a:pt x="862" y="9435"/>
                    </a:lnTo>
                    <a:cubicBezTo>
                      <a:pt x="856" y="9414"/>
                      <a:pt x="856" y="9392"/>
                      <a:pt x="861" y="9368"/>
                    </a:cubicBezTo>
                    <a:lnTo>
                      <a:pt x="875" y="9294"/>
                    </a:lnTo>
                    <a:cubicBezTo>
                      <a:pt x="878" y="9283"/>
                      <a:pt x="880" y="9277"/>
                      <a:pt x="883" y="9276"/>
                    </a:cubicBezTo>
                    <a:close/>
                    <a:moveTo>
                      <a:pt x="772" y="9311"/>
                    </a:moveTo>
                    <a:cubicBezTo>
                      <a:pt x="775" y="9310"/>
                      <a:pt x="777" y="9314"/>
                      <a:pt x="780" y="9324"/>
                    </a:cubicBezTo>
                    <a:lnTo>
                      <a:pt x="797" y="9389"/>
                    </a:lnTo>
                    <a:cubicBezTo>
                      <a:pt x="802" y="9409"/>
                      <a:pt x="803" y="9430"/>
                      <a:pt x="798" y="9453"/>
                    </a:cubicBezTo>
                    <a:lnTo>
                      <a:pt x="783" y="9526"/>
                    </a:lnTo>
                    <a:cubicBezTo>
                      <a:pt x="778" y="9550"/>
                      <a:pt x="773" y="9552"/>
                      <a:pt x="767" y="9531"/>
                    </a:cubicBezTo>
                    <a:lnTo>
                      <a:pt x="751" y="9469"/>
                    </a:lnTo>
                    <a:cubicBezTo>
                      <a:pt x="745" y="9448"/>
                      <a:pt x="745" y="9426"/>
                      <a:pt x="750" y="9402"/>
                    </a:cubicBezTo>
                    <a:lnTo>
                      <a:pt x="765" y="9329"/>
                    </a:lnTo>
                    <a:cubicBezTo>
                      <a:pt x="767" y="9317"/>
                      <a:pt x="769" y="9311"/>
                      <a:pt x="772" y="9311"/>
                    </a:cubicBezTo>
                    <a:close/>
                    <a:moveTo>
                      <a:pt x="661" y="9343"/>
                    </a:moveTo>
                    <a:cubicBezTo>
                      <a:pt x="663" y="9342"/>
                      <a:pt x="666" y="9348"/>
                      <a:pt x="669" y="9359"/>
                    </a:cubicBezTo>
                    <a:lnTo>
                      <a:pt x="686" y="9421"/>
                    </a:lnTo>
                    <a:cubicBezTo>
                      <a:pt x="691" y="9441"/>
                      <a:pt x="692" y="9463"/>
                      <a:pt x="687" y="9487"/>
                    </a:cubicBezTo>
                    <a:lnTo>
                      <a:pt x="672" y="9561"/>
                    </a:lnTo>
                    <a:cubicBezTo>
                      <a:pt x="667" y="9584"/>
                      <a:pt x="662" y="9586"/>
                      <a:pt x="657" y="9565"/>
                    </a:cubicBezTo>
                    <a:lnTo>
                      <a:pt x="640" y="9503"/>
                    </a:lnTo>
                    <a:cubicBezTo>
                      <a:pt x="634" y="9483"/>
                      <a:pt x="634" y="9460"/>
                      <a:pt x="638" y="9437"/>
                    </a:cubicBezTo>
                    <a:lnTo>
                      <a:pt x="653" y="9363"/>
                    </a:lnTo>
                    <a:cubicBezTo>
                      <a:pt x="656" y="9351"/>
                      <a:pt x="658" y="9344"/>
                      <a:pt x="661" y="9343"/>
                    </a:cubicBezTo>
                    <a:close/>
                    <a:moveTo>
                      <a:pt x="831" y="9536"/>
                    </a:moveTo>
                    <a:cubicBezTo>
                      <a:pt x="834" y="9535"/>
                      <a:pt x="838" y="9539"/>
                      <a:pt x="841" y="9552"/>
                    </a:cubicBezTo>
                    <a:lnTo>
                      <a:pt x="854" y="9602"/>
                    </a:lnTo>
                    <a:cubicBezTo>
                      <a:pt x="861" y="9628"/>
                      <a:pt x="862" y="9654"/>
                      <a:pt x="856" y="9683"/>
                    </a:cubicBezTo>
                    <a:lnTo>
                      <a:pt x="690" y="10512"/>
                    </a:lnTo>
                    <a:cubicBezTo>
                      <a:pt x="684" y="10541"/>
                      <a:pt x="678" y="10542"/>
                      <a:pt x="671" y="10516"/>
                    </a:cubicBezTo>
                    <a:lnTo>
                      <a:pt x="657" y="10468"/>
                    </a:lnTo>
                    <a:cubicBezTo>
                      <a:pt x="651" y="10443"/>
                      <a:pt x="650" y="10415"/>
                      <a:pt x="656" y="10386"/>
                    </a:cubicBezTo>
                    <a:lnTo>
                      <a:pt x="823" y="9559"/>
                    </a:lnTo>
                    <a:cubicBezTo>
                      <a:pt x="826" y="9544"/>
                      <a:pt x="828" y="9537"/>
                      <a:pt x="831" y="9536"/>
                    </a:cubicBezTo>
                    <a:close/>
                    <a:moveTo>
                      <a:pt x="720" y="9565"/>
                    </a:moveTo>
                    <a:cubicBezTo>
                      <a:pt x="723" y="9565"/>
                      <a:pt x="726" y="9569"/>
                      <a:pt x="728" y="9579"/>
                    </a:cubicBezTo>
                    <a:lnTo>
                      <a:pt x="745" y="9644"/>
                    </a:lnTo>
                    <a:cubicBezTo>
                      <a:pt x="751" y="9664"/>
                      <a:pt x="751" y="9686"/>
                      <a:pt x="746" y="9710"/>
                    </a:cubicBezTo>
                    <a:lnTo>
                      <a:pt x="732" y="9784"/>
                    </a:lnTo>
                    <a:cubicBezTo>
                      <a:pt x="727" y="9807"/>
                      <a:pt x="722" y="9809"/>
                      <a:pt x="716" y="9788"/>
                    </a:cubicBezTo>
                    <a:lnTo>
                      <a:pt x="700" y="9724"/>
                    </a:lnTo>
                    <a:cubicBezTo>
                      <a:pt x="694" y="9703"/>
                      <a:pt x="693" y="9683"/>
                      <a:pt x="698" y="9660"/>
                    </a:cubicBezTo>
                    <a:lnTo>
                      <a:pt x="713" y="9586"/>
                    </a:lnTo>
                    <a:cubicBezTo>
                      <a:pt x="715" y="9574"/>
                      <a:pt x="718" y="9566"/>
                      <a:pt x="720" y="9565"/>
                    </a:cubicBezTo>
                    <a:close/>
                    <a:moveTo>
                      <a:pt x="609" y="9600"/>
                    </a:moveTo>
                    <a:cubicBezTo>
                      <a:pt x="612" y="9599"/>
                      <a:pt x="615" y="9606"/>
                      <a:pt x="617" y="9616"/>
                    </a:cubicBezTo>
                    <a:lnTo>
                      <a:pt x="634" y="9678"/>
                    </a:lnTo>
                    <a:cubicBezTo>
                      <a:pt x="639" y="9698"/>
                      <a:pt x="640" y="9721"/>
                      <a:pt x="635" y="9745"/>
                    </a:cubicBezTo>
                    <a:lnTo>
                      <a:pt x="621" y="9818"/>
                    </a:lnTo>
                    <a:cubicBezTo>
                      <a:pt x="616" y="9842"/>
                      <a:pt x="611" y="9843"/>
                      <a:pt x="605" y="9823"/>
                    </a:cubicBezTo>
                    <a:lnTo>
                      <a:pt x="588" y="9758"/>
                    </a:lnTo>
                    <a:cubicBezTo>
                      <a:pt x="583" y="9738"/>
                      <a:pt x="582" y="9718"/>
                      <a:pt x="587" y="9694"/>
                    </a:cubicBezTo>
                    <a:lnTo>
                      <a:pt x="601" y="9621"/>
                    </a:lnTo>
                    <a:cubicBezTo>
                      <a:pt x="604" y="9609"/>
                      <a:pt x="607" y="9601"/>
                      <a:pt x="609" y="9600"/>
                    </a:cubicBezTo>
                    <a:close/>
                    <a:moveTo>
                      <a:pt x="2397" y="9673"/>
                    </a:moveTo>
                    <a:lnTo>
                      <a:pt x="2413" y="9673"/>
                    </a:lnTo>
                    <a:cubicBezTo>
                      <a:pt x="2415" y="9673"/>
                      <a:pt x="2416" y="9677"/>
                      <a:pt x="2418" y="9683"/>
                    </a:cubicBezTo>
                    <a:cubicBezTo>
                      <a:pt x="2420" y="9689"/>
                      <a:pt x="2420" y="9696"/>
                      <a:pt x="2420" y="9706"/>
                    </a:cubicBezTo>
                    <a:lnTo>
                      <a:pt x="2420" y="9772"/>
                    </a:lnTo>
                    <a:cubicBezTo>
                      <a:pt x="2420" y="9781"/>
                      <a:pt x="2420" y="9789"/>
                      <a:pt x="2418" y="9795"/>
                    </a:cubicBezTo>
                    <a:cubicBezTo>
                      <a:pt x="2416" y="9801"/>
                      <a:pt x="2415" y="9804"/>
                      <a:pt x="2413" y="9804"/>
                    </a:cubicBezTo>
                    <a:lnTo>
                      <a:pt x="2397" y="9804"/>
                    </a:lnTo>
                    <a:cubicBezTo>
                      <a:pt x="2395" y="9804"/>
                      <a:pt x="2394" y="9801"/>
                      <a:pt x="2392" y="9795"/>
                    </a:cubicBezTo>
                    <a:cubicBezTo>
                      <a:pt x="2391" y="9789"/>
                      <a:pt x="2390" y="9781"/>
                      <a:pt x="2390" y="9772"/>
                    </a:cubicBezTo>
                    <a:lnTo>
                      <a:pt x="2390" y="9706"/>
                    </a:lnTo>
                    <a:cubicBezTo>
                      <a:pt x="2390" y="9696"/>
                      <a:pt x="2391" y="9689"/>
                      <a:pt x="2392" y="9683"/>
                    </a:cubicBezTo>
                    <a:cubicBezTo>
                      <a:pt x="2394" y="9677"/>
                      <a:pt x="2395" y="9673"/>
                      <a:pt x="2397" y="9673"/>
                    </a:cubicBezTo>
                    <a:close/>
                    <a:moveTo>
                      <a:pt x="2452" y="9673"/>
                    </a:moveTo>
                    <a:lnTo>
                      <a:pt x="2467" y="9673"/>
                    </a:lnTo>
                    <a:cubicBezTo>
                      <a:pt x="2469" y="9673"/>
                      <a:pt x="2471" y="9677"/>
                      <a:pt x="2473" y="9683"/>
                    </a:cubicBezTo>
                    <a:cubicBezTo>
                      <a:pt x="2474" y="9689"/>
                      <a:pt x="2475" y="9696"/>
                      <a:pt x="2475" y="9706"/>
                    </a:cubicBezTo>
                    <a:lnTo>
                      <a:pt x="2475" y="9772"/>
                    </a:lnTo>
                    <a:cubicBezTo>
                      <a:pt x="2475" y="9781"/>
                      <a:pt x="2474" y="9789"/>
                      <a:pt x="2473" y="9795"/>
                    </a:cubicBezTo>
                    <a:cubicBezTo>
                      <a:pt x="2471" y="9801"/>
                      <a:pt x="2469" y="9804"/>
                      <a:pt x="2467" y="9804"/>
                    </a:cubicBezTo>
                    <a:lnTo>
                      <a:pt x="2452" y="9804"/>
                    </a:lnTo>
                    <a:cubicBezTo>
                      <a:pt x="2450" y="9804"/>
                      <a:pt x="2448" y="9801"/>
                      <a:pt x="2447" y="9795"/>
                    </a:cubicBezTo>
                    <a:cubicBezTo>
                      <a:pt x="2445" y="9789"/>
                      <a:pt x="2445" y="9781"/>
                      <a:pt x="2445" y="9772"/>
                    </a:cubicBezTo>
                    <a:lnTo>
                      <a:pt x="2445" y="9706"/>
                    </a:lnTo>
                    <a:cubicBezTo>
                      <a:pt x="2445" y="9696"/>
                      <a:pt x="2445" y="9689"/>
                      <a:pt x="2447" y="9683"/>
                    </a:cubicBezTo>
                    <a:cubicBezTo>
                      <a:pt x="2448" y="9677"/>
                      <a:pt x="2450" y="9673"/>
                      <a:pt x="2452" y="9673"/>
                    </a:cubicBezTo>
                    <a:close/>
                    <a:moveTo>
                      <a:pt x="2507" y="9673"/>
                    </a:moveTo>
                    <a:lnTo>
                      <a:pt x="2522" y="9673"/>
                    </a:lnTo>
                    <a:cubicBezTo>
                      <a:pt x="2524" y="9673"/>
                      <a:pt x="2526" y="9677"/>
                      <a:pt x="2527" y="9683"/>
                    </a:cubicBezTo>
                    <a:cubicBezTo>
                      <a:pt x="2529" y="9689"/>
                      <a:pt x="2530" y="9696"/>
                      <a:pt x="2530" y="9706"/>
                    </a:cubicBezTo>
                    <a:lnTo>
                      <a:pt x="2530" y="9772"/>
                    </a:lnTo>
                    <a:cubicBezTo>
                      <a:pt x="2530" y="9781"/>
                      <a:pt x="2529" y="9789"/>
                      <a:pt x="2527" y="9795"/>
                    </a:cubicBezTo>
                    <a:cubicBezTo>
                      <a:pt x="2526" y="9801"/>
                      <a:pt x="2524" y="9804"/>
                      <a:pt x="2522" y="9804"/>
                    </a:cubicBezTo>
                    <a:lnTo>
                      <a:pt x="2507" y="9804"/>
                    </a:lnTo>
                    <a:cubicBezTo>
                      <a:pt x="2505" y="9804"/>
                      <a:pt x="2503" y="9801"/>
                      <a:pt x="2502" y="9795"/>
                    </a:cubicBezTo>
                    <a:cubicBezTo>
                      <a:pt x="2500" y="9789"/>
                      <a:pt x="2500" y="9781"/>
                      <a:pt x="2500" y="9772"/>
                    </a:cubicBezTo>
                    <a:lnTo>
                      <a:pt x="2500" y="9706"/>
                    </a:lnTo>
                    <a:cubicBezTo>
                      <a:pt x="2500" y="9696"/>
                      <a:pt x="2500" y="9689"/>
                      <a:pt x="2502" y="9683"/>
                    </a:cubicBezTo>
                    <a:cubicBezTo>
                      <a:pt x="2503" y="9677"/>
                      <a:pt x="2505" y="9673"/>
                      <a:pt x="2507" y="9673"/>
                    </a:cubicBezTo>
                    <a:close/>
                    <a:moveTo>
                      <a:pt x="2561" y="9673"/>
                    </a:moveTo>
                    <a:lnTo>
                      <a:pt x="2576" y="9673"/>
                    </a:lnTo>
                    <a:cubicBezTo>
                      <a:pt x="2579" y="9673"/>
                      <a:pt x="2581" y="9677"/>
                      <a:pt x="2582" y="9683"/>
                    </a:cubicBezTo>
                    <a:cubicBezTo>
                      <a:pt x="2584" y="9689"/>
                      <a:pt x="2584" y="9696"/>
                      <a:pt x="2584" y="9706"/>
                    </a:cubicBezTo>
                    <a:lnTo>
                      <a:pt x="2584" y="9772"/>
                    </a:lnTo>
                    <a:cubicBezTo>
                      <a:pt x="2584" y="9781"/>
                      <a:pt x="2584" y="9789"/>
                      <a:pt x="2582" y="9795"/>
                    </a:cubicBezTo>
                    <a:cubicBezTo>
                      <a:pt x="2581" y="9801"/>
                      <a:pt x="2579" y="9804"/>
                      <a:pt x="2576" y="9804"/>
                    </a:cubicBezTo>
                    <a:lnTo>
                      <a:pt x="2561" y="9804"/>
                    </a:lnTo>
                    <a:cubicBezTo>
                      <a:pt x="2559" y="9804"/>
                      <a:pt x="2558" y="9801"/>
                      <a:pt x="2556" y="9795"/>
                    </a:cubicBezTo>
                    <a:cubicBezTo>
                      <a:pt x="2555" y="9789"/>
                      <a:pt x="2555" y="9781"/>
                      <a:pt x="2555" y="9772"/>
                    </a:cubicBezTo>
                    <a:lnTo>
                      <a:pt x="2555" y="9706"/>
                    </a:lnTo>
                    <a:cubicBezTo>
                      <a:pt x="2555" y="9696"/>
                      <a:pt x="2555" y="9689"/>
                      <a:pt x="2556" y="9683"/>
                    </a:cubicBezTo>
                    <a:cubicBezTo>
                      <a:pt x="2558" y="9677"/>
                      <a:pt x="2559" y="9673"/>
                      <a:pt x="2561" y="9673"/>
                    </a:cubicBezTo>
                    <a:close/>
                    <a:moveTo>
                      <a:pt x="2616" y="9673"/>
                    </a:moveTo>
                    <a:lnTo>
                      <a:pt x="2631" y="9673"/>
                    </a:lnTo>
                    <a:cubicBezTo>
                      <a:pt x="2634" y="9673"/>
                      <a:pt x="2635" y="9677"/>
                      <a:pt x="2637" y="9683"/>
                    </a:cubicBezTo>
                    <a:cubicBezTo>
                      <a:pt x="2638" y="9689"/>
                      <a:pt x="2639" y="9696"/>
                      <a:pt x="2639" y="9706"/>
                    </a:cubicBezTo>
                    <a:lnTo>
                      <a:pt x="2639" y="9772"/>
                    </a:lnTo>
                    <a:cubicBezTo>
                      <a:pt x="2639" y="9781"/>
                      <a:pt x="2638" y="9789"/>
                      <a:pt x="2637" y="9795"/>
                    </a:cubicBezTo>
                    <a:cubicBezTo>
                      <a:pt x="2635" y="9801"/>
                      <a:pt x="2634" y="9804"/>
                      <a:pt x="2631" y="9804"/>
                    </a:cubicBezTo>
                    <a:lnTo>
                      <a:pt x="2616" y="9804"/>
                    </a:lnTo>
                    <a:cubicBezTo>
                      <a:pt x="2614" y="9804"/>
                      <a:pt x="2612" y="9801"/>
                      <a:pt x="2611" y="9795"/>
                    </a:cubicBezTo>
                    <a:cubicBezTo>
                      <a:pt x="2610" y="9789"/>
                      <a:pt x="2609" y="9781"/>
                      <a:pt x="2609" y="9772"/>
                    </a:cubicBezTo>
                    <a:lnTo>
                      <a:pt x="2609" y="9706"/>
                    </a:lnTo>
                    <a:cubicBezTo>
                      <a:pt x="2609" y="9696"/>
                      <a:pt x="2610" y="9689"/>
                      <a:pt x="2611" y="9683"/>
                    </a:cubicBezTo>
                    <a:cubicBezTo>
                      <a:pt x="2612" y="9677"/>
                      <a:pt x="2614" y="9673"/>
                      <a:pt x="2616" y="9673"/>
                    </a:cubicBezTo>
                    <a:close/>
                    <a:moveTo>
                      <a:pt x="304" y="9807"/>
                    </a:moveTo>
                    <a:cubicBezTo>
                      <a:pt x="321" y="9802"/>
                      <a:pt x="334" y="9819"/>
                      <a:pt x="344" y="9855"/>
                    </a:cubicBezTo>
                    <a:cubicBezTo>
                      <a:pt x="353" y="9890"/>
                      <a:pt x="359" y="9946"/>
                      <a:pt x="360" y="10025"/>
                    </a:cubicBezTo>
                    <a:lnTo>
                      <a:pt x="368" y="10556"/>
                    </a:lnTo>
                    <a:cubicBezTo>
                      <a:pt x="370" y="10634"/>
                      <a:pt x="366" y="10694"/>
                      <a:pt x="358" y="10735"/>
                    </a:cubicBezTo>
                    <a:cubicBezTo>
                      <a:pt x="350" y="10776"/>
                      <a:pt x="337" y="10799"/>
                      <a:pt x="319" y="10804"/>
                    </a:cubicBezTo>
                    <a:lnTo>
                      <a:pt x="194" y="10840"/>
                    </a:lnTo>
                    <a:cubicBezTo>
                      <a:pt x="176" y="10846"/>
                      <a:pt x="162" y="10830"/>
                      <a:pt x="153" y="10794"/>
                    </a:cubicBezTo>
                    <a:cubicBezTo>
                      <a:pt x="144" y="10759"/>
                      <a:pt x="138" y="10701"/>
                      <a:pt x="137" y="10622"/>
                    </a:cubicBezTo>
                    <a:lnTo>
                      <a:pt x="129" y="10092"/>
                    </a:lnTo>
                    <a:cubicBezTo>
                      <a:pt x="128" y="10013"/>
                      <a:pt x="131" y="9953"/>
                      <a:pt x="139" y="9912"/>
                    </a:cubicBezTo>
                    <a:cubicBezTo>
                      <a:pt x="147" y="9872"/>
                      <a:pt x="160" y="9849"/>
                      <a:pt x="178" y="9843"/>
                    </a:cubicBezTo>
                    <a:lnTo>
                      <a:pt x="304" y="9807"/>
                    </a:lnTo>
                    <a:close/>
                    <a:moveTo>
                      <a:pt x="669" y="9823"/>
                    </a:moveTo>
                    <a:cubicBezTo>
                      <a:pt x="671" y="9822"/>
                      <a:pt x="674" y="9826"/>
                      <a:pt x="677" y="9837"/>
                    </a:cubicBezTo>
                    <a:lnTo>
                      <a:pt x="694" y="9901"/>
                    </a:lnTo>
                    <a:cubicBezTo>
                      <a:pt x="699" y="9922"/>
                      <a:pt x="700" y="9944"/>
                      <a:pt x="695" y="9967"/>
                    </a:cubicBezTo>
                    <a:lnTo>
                      <a:pt x="680" y="10041"/>
                    </a:lnTo>
                    <a:cubicBezTo>
                      <a:pt x="676" y="10065"/>
                      <a:pt x="670" y="10064"/>
                      <a:pt x="664" y="10043"/>
                    </a:cubicBezTo>
                    <a:lnTo>
                      <a:pt x="648" y="9981"/>
                    </a:lnTo>
                    <a:cubicBezTo>
                      <a:pt x="642" y="9961"/>
                      <a:pt x="642" y="9939"/>
                      <a:pt x="647" y="9915"/>
                    </a:cubicBezTo>
                    <a:lnTo>
                      <a:pt x="661" y="9843"/>
                    </a:lnTo>
                    <a:cubicBezTo>
                      <a:pt x="664" y="9831"/>
                      <a:pt x="666" y="9824"/>
                      <a:pt x="669" y="9823"/>
                    </a:cubicBezTo>
                    <a:close/>
                    <a:moveTo>
                      <a:pt x="558" y="9857"/>
                    </a:moveTo>
                    <a:cubicBezTo>
                      <a:pt x="560" y="9857"/>
                      <a:pt x="563" y="9863"/>
                      <a:pt x="566" y="9873"/>
                    </a:cubicBezTo>
                    <a:lnTo>
                      <a:pt x="583" y="9935"/>
                    </a:lnTo>
                    <a:cubicBezTo>
                      <a:pt x="588" y="9956"/>
                      <a:pt x="589" y="9979"/>
                      <a:pt x="584" y="10002"/>
                    </a:cubicBezTo>
                    <a:lnTo>
                      <a:pt x="569" y="10073"/>
                    </a:lnTo>
                    <a:cubicBezTo>
                      <a:pt x="564" y="10097"/>
                      <a:pt x="559" y="10100"/>
                      <a:pt x="553" y="10080"/>
                    </a:cubicBezTo>
                    <a:lnTo>
                      <a:pt x="537" y="10016"/>
                    </a:lnTo>
                    <a:cubicBezTo>
                      <a:pt x="531" y="9995"/>
                      <a:pt x="531" y="9973"/>
                      <a:pt x="535" y="9949"/>
                    </a:cubicBezTo>
                    <a:lnTo>
                      <a:pt x="550" y="9876"/>
                    </a:lnTo>
                    <a:cubicBezTo>
                      <a:pt x="553" y="9864"/>
                      <a:pt x="555" y="9858"/>
                      <a:pt x="558" y="9857"/>
                    </a:cubicBezTo>
                    <a:close/>
                    <a:moveTo>
                      <a:pt x="306" y="9977"/>
                    </a:moveTo>
                    <a:lnTo>
                      <a:pt x="181" y="10011"/>
                    </a:lnTo>
                    <a:cubicBezTo>
                      <a:pt x="176" y="10013"/>
                      <a:pt x="173" y="10020"/>
                      <a:pt x="171" y="10032"/>
                    </a:cubicBezTo>
                    <a:cubicBezTo>
                      <a:pt x="168" y="10043"/>
                      <a:pt x="167" y="10059"/>
                      <a:pt x="167" y="10080"/>
                    </a:cubicBezTo>
                    <a:lnTo>
                      <a:pt x="176" y="10611"/>
                    </a:lnTo>
                    <a:cubicBezTo>
                      <a:pt x="176" y="10632"/>
                      <a:pt x="178" y="10649"/>
                      <a:pt x="180" y="10659"/>
                    </a:cubicBezTo>
                    <a:cubicBezTo>
                      <a:pt x="183" y="10669"/>
                      <a:pt x="187" y="10674"/>
                      <a:pt x="192" y="10673"/>
                    </a:cubicBezTo>
                    <a:lnTo>
                      <a:pt x="316" y="10636"/>
                    </a:lnTo>
                    <a:cubicBezTo>
                      <a:pt x="321" y="10634"/>
                      <a:pt x="325" y="10627"/>
                      <a:pt x="327" y="10615"/>
                    </a:cubicBezTo>
                    <a:cubicBezTo>
                      <a:pt x="329" y="10604"/>
                      <a:pt x="330" y="10588"/>
                      <a:pt x="330" y="10567"/>
                    </a:cubicBezTo>
                    <a:lnTo>
                      <a:pt x="321" y="10036"/>
                    </a:lnTo>
                    <a:cubicBezTo>
                      <a:pt x="321" y="10015"/>
                      <a:pt x="319" y="9998"/>
                      <a:pt x="317" y="9988"/>
                    </a:cubicBezTo>
                    <a:cubicBezTo>
                      <a:pt x="314" y="9978"/>
                      <a:pt x="310" y="9975"/>
                      <a:pt x="306" y="9977"/>
                    </a:cubicBezTo>
                    <a:close/>
                    <a:moveTo>
                      <a:pt x="31" y="10057"/>
                    </a:moveTo>
                    <a:cubicBezTo>
                      <a:pt x="20" y="10276"/>
                      <a:pt x="12" y="10499"/>
                      <a:pt x="7" y="10726"/>
                    </a:cubicBezTo>
                    <a:lnTo>
                      <a:pt x="39" y="10716"/>
                    </a:lnTo>
                    <a:cubicBezTo>
                      <a:pt x="44" y="10715"/>
                      <a:pt x="47" y="10707"/>
                      <a:pt x="50" y="10696"/>
                    </a:cubicBezTo>
                    <a:cubicBezTo>
                      <a:pt x="52" y="10684"/>
                      <a:pt x="53" y="10669"/>
                      <a:pt x="53" y="10647"/>
                    </a:cubicBezTo>
                    <a:lnTo>
                      <a:pt x="44" y="10117"/>
                    </a:lnTo>
                    <a:cubicBezTo>
                      <a:pt x="44" y="10095"/>
                      <a:pt x="43" y="10079"/>
                      <a:pt x="40" y="10069"/>
                    </a:cubicBezTo>
                    <a:cubicBezTo>
                      <a:pt x="38" y="10060"/>
                      <a:pt x="35" y="10057"/>
                      <a:pt x="31" y="10057"/>
                    </a:cubicBezTo>
                    <a:close/>
                    <a:moveTo>
                      <a:pt x="1926" y="10062"/>
                    </a:moveTo>
                    <a:cubicBezTo>
                      <a:pt x="1923" y="10060"/>
                      <a:pt x="1921" y="10062"/>
                      <a:pt x="1919" y="10069"/>
                    </a:cubicBezTo>
                    <a:cubicBezTo>
                      <a:pt x="1917" y="10075"/>
                      <a:pt x="1916" y="10083"/>
                      <a:pt x="1915" y="10094"/>
                    </a:cubicBezTo>
                    <a:cubicBezTo>
                      <a:pt x="1915" y="10105"/>
                      <a:pt x="1915" y="10115"/>
                      <a:pt x="1917" y="10124"/>
                    </a:cubicBezTo>
                    <a:cubicBezTo>
                      <a:pt x="1918" y="10132"/>
                      <a:pt x="1921" y="10136"/>
                      <a:pt x="1923" y="10137"/>
                    </a:cubicBezTo>
                    <a:cubicBezTo>
                      <a:pt x="1926" y="10139"/>
                      <a:pt x="1928" y="10139"/>
                      <a:pt x="1930" y="10133"/>
                    </a:cubicBezTo>
                    <a:cubicBezTo>
                      <a:pt x="1932" y="10126"/>
                      <a:pt x="1933" y="10116"/>
                      <a:pt x="1933" y="10105"/>
                    </a:cubicBezTo>
                    <a:cubicBezTo>
                      <a:pt x="1934" y="10094"/>
                      <a:pt x="1933" y="10086"/>
                      <a:pt x="1932" y="10078"/>
                    </a:cubicBezTo>
                    <a:cubicBezTo>
                      <a:pt x="1930" y="10069"/>
                      <a:pt x="1929" y="10063"/>
                      <a:pt x="1926" y="10062"/>
                    </a:cubicBezTo>
                    <a:close/>
                    <a:moveTo>
                      <a:pt x="617" y="10080"/>
                    </a:moveTo>
                    <a:cubicBezTo>
                      <a:pt x="620" y="10079"/>
                      <a:pt x="622" y="10083"/>
                      <a:pt x="625" y="10094"/>
                    </a:cubicBezTo>
                    <a:lnTo>
                      <a:pt x="642" y="10158"/>
                    </a:lnTo>
                    <a:cubicBezTo>
                      <a:pt x="648" y="10179"/>
                      <a:pt x="648" y="10199"/>
                      <a:pt x="643" y="10222"/>
                    </a:cubicBezTo>
                    <a:lnTo>
                      <a:pt x="629" y="10296"/>
                    </a:lnTo>
                    <a:cubicBezTo>
                      <a:pt x="624" y="10320"/>
                      <a:pt x="619" y="10321"/>
                      <a:pt x="613" y="10301"/>
                    </a:cubicBezTo>
                    <a:lnTo>
                      <a:pt x="596" y="10239"/>
                    </a:lnTo>
                    <a:cubicBezTo>
                      <a:pt x="591" y="10218"/>
                      <a:pt x="590" y="10196"/>
                      <a:pt x="595" y="10172"/>
                    </a:cubicBezTo>
                    <a:lnTo>
                      <a:pt x="610" y="10098"/>
                    </a:lnTo>
                    <a:cubicBezTo>
                      <a:pt x="612" y="10087"/>
                      <a:pt x="615" y="10081"/>
                      <a:pt x="617" y="10080"/>
                    </a:cubicBezTo>
                    <a:close/>
                    <a:moveTo>
                      <a:pt x="506" y="10115"/>
                    </a:moveTo>
                    <a:cubicBezTo>
                      <a:pt x="509" y="10114"/>
                      <a:pt x="511" y="10118"/>
                      <a:pt x="514" y="10128"/>
                    </a:cubicBezTo>
                    <a:lnTo>
                      <a:pt x="531" y="10193"/>
                    </a:lnTo>
                    <a:cubicBezTo>
                      <a:pt x="536" y="10213"/>
                      <a:pt x="537" y="10235"/>
                      <a:pt x="532" y="10259"/>
                    </a:cubicBezTo>
                    <a:lnTo>
                      <a:pt x="517" y="10330"/>
                    </a:lnTo>
                    <a:cubicBezTo>
                      <a:pt x="512" y="10354"/>
                      <a:pt x="508" y="10358"/>
                      <a:pt x="502" y="10337"/>
                    </a:cubicBezTo>
                    <a:lnTo>
                      <a:pt x="485" y="10273"/>
                    </a:lnTo>
                    <a:cubicBezTo>
                      <a:pt x="480" y="10252"/>
                      <a:pt x="479" y="10230"/>
                      <a:pt x="484" y="10206"/>
                    </a:cubicBezTo>
                    <a:lnTo>
                      <a:pt x="499" y="10133"/>
                    </a:lnTo>
                    <a:cubicBezTo>
                      <a:pt x="501" y="10121"/>
                      <a:pt x="503" y="10115"/>
                      <a:pt x="506" y="10115"/>
                    </a:cubicBezTo>
                    <a:close/>
                    <a:moveTo>
                      <a:pt x="1913" y="10156"/>
                    </a:moveTo>
                    <a:cubicBezTo>
                      <a:pt x="1910" y="10154"/>
                      <a:pt x="1908" y="10157"/>
                      <a:pt x="1906" y="10163"/>
                    </a:cubicBezTo>
                    <a:cubicBezTo>
                      <a:pt x="1904" y="10169"/>
                      <a:pt x="1903" y="10177"/>
                      <a:pt x="1902" y="10188"/>
                    </a:cubicBezTo>
                    <a:cubicBezTo>
                      <a:pt x="1902" y="10199"/>
                      <a:pt x="1903" y="10209"/>
                      <a:pt x="1904" y="10218"/>
                    </a:cubicBezTo>
                    <a:cubicBezTo>
                      <a:pt x="1906" y="10227"/>
                      <a:pt x="1907" y="10230"/>
                      <a:pt x="1910" y="10232"/>
                    </a:cubicBezTo>
                    <a:cubicBezTo>
                      <a:pt x="1912" y="10233"/>
                      <a:pt x="1915" y="10233"/>
                      <a:pt x="1917" y="10227"/>
                    </a:cubicBezTo>
                    <a:cubicBezTo>
                      <a:pt x="1919" y="10221"/>
                      <a:pt x="1920" y="10210"/>
                      <a:pt x="1920" y="10199"/>
                    </a:cubicBezTo>
                    <a:cubicBezTo>
                      <a:pt x="1920" y="10189"/>
                      <a:pt x="1920" y="10178"/>
                      <a:pt x="1918" y="10170"/>
                    </a:cubicBezTo>
                    <a:cubicBezTo>
                      <a:pt x="1917" y="10161"/>
                      <a:pt x="1915" y="10157"/>
                      <a:pt x="1913" y="10156"/>
                    </a:cubicBezTo>
                    <a:close/>
                    <a:moveTo>
                      <a:pt x="271" y="10190"/>
                    </a:moveTo>
                    <a:cubicBezTo>
                      <a:pt x="275" y="10189"/>
                      <a:pt x="278" y="10198"/>
                      <a:pt x="278" y="10216"/>
                    </a:cubicBezTo>
                    <a:lnTo>
                      <a:pt x="281" y="10413"/>
                    </a:lnTo>
                    <a:cubicBezTo>
                      <a:pt x="281" y="10431"/>
                      <a:pt x="280" y="10440"/>
                      <a:pt x="276" y="10441"/>
                    </a:cubicBezTo>
                    <a:lnTo>
                      <a:pt x="229" y="10454"/>
                    </a:lnTo>
                    <a:cubicBezTo>
                      <a:pt x="225" y="10456"/>
                      <a:pt x="223" y="10447"/>
                      <a:pt x="223" y="10429"/>
                    </a:cubicBezTo>
                    <a:lnTo>
                      <a:pt x="220" y="10232"/>
                    </a:lnTo>
                    <a:cubicBezTo>
                      <a:pt x="219" y="10214"/>
                      <a:pt x="221" y="10205"/>
                      <a:pt x="224" y="10204"/>
                    </a:cubicBezTo>
                    <a:lnTo>
                      <a:pt x="271" y="10190"/>
                    </a:lnTo>
                    <a:close/>
                    <a:moveTo>
                      <a:pt x="1900" y="10250"/>
                    </a:moveTo>
                    <a:cubicBezTo>
                      <a:pt x="1897" y="10249"/>
                      <a:pt x="1895" y="10251"/>
                      <a:pt x="1893" y="10257"/>
                    </a:cubicBezTo>
                    <a:cubicBezTo>
                      <a:pt x="1891" y="10263"/>
                      <a:pt x="1889" y="10272"/>
                      <a:pt x="1889" y="10282"/>
                    </a:cubicBezTo>
                    <a:cubicBezTo>
                      <a:pt x="1889" y="10293"/>
                      <a:pt x="1889" y="10301"/>
                      <a:pt x="1891" y="10310"/>
                    </a:cubicBezTo>
                    <a:cubicBezTo>
                      <a:pt x="1892" y="10318"/>
                      <a:pt x="1895" y="10324"/>
                      <a:pt x="1897" y="10326"/>
                    </a:cubicBezTo>
                    <a:cubicBezTo>
                      <a:pt x="1900" y="10328"/>
                      <a:pt x="1902" y="10325"/>
                      <a:pt x="1903" y="10319"/>
                    </a:cubicBezTo>
                    <a:cubicBezTo>
                      <a:pt x="1905" y="10313"/>
                      <a:pt x="1907" y="10305"/>
                      <a:pt x="1907" y="10294"/>
                    </a:cubicBezTo>
                    <a:cubicBezTo>
                      <a:pt x="1908" y="10283"/>
                      <a:pt x="1907" y="10273"/>
                      <a:pt x="1906" y="10264"/>
                    </a:cubicBezTo>
                    <a:cubicBezTo>
                      <a:pt x="1904" y="10256"/>
                      <a:pt x="1902" y="10252"/>
                      <a:pt x="1900" y="10250"/>
                    </a:cubicBezTo>
                    <a:close/>
                    <a:moveTo>
                      <a:pt x="2279" y="10289"/>
                    </a:moveTo>
                    <a:cubicBezTo>
                      <a:pt x="2280" y="10290"/>
                      <a:pt x="2282" y="10293"/>
                      <a:pt x="2283" y="10298"/>
                    </a:cubicBezTo>
                    <a:lnTo>
                      <a:pt x="2300" y="10402"/>
                    </a:lnTo>
                    <a:cubicBezTo>
                      <a:pt x="2301" y="10408"/>
                      <a:pt x="2302" y="10413"/>
                      <a:pt x="2302" y="10420"/>
                    </a:cubicBezTo>
                    <a:cubicBezTo>
                      <a:pt x="2302" y="10427"/>
                      <a:pt x="2300" y="10433"/>
                      <a:pt x="2299" y="10438"/>
                    </a:cubicBezTo>
                    <a:lnTo>
                      <a:pt x="2264" y="10560"/>
                    </a:lnTo>
                    <a:cubicBezTo>
                      <a:pt x="2262" y="10568"/>
                      <a:pt x="2260" y="10571"/>
                      <a:pt x="2256" y="10565"/>
                    </a:cubicBezTo>
                    <a:cubicBezTo>
                      <a:pt x="2253" y="10561"/>
                      <a:pt x="2251" y="10559"/>
                      <a:pt x="2250" y="10560"/>
                    </a:cubicBezTo>
                    <a:cubicBezTo>
                      <a:pt x="2248" y="10562"/>
                      <a:pt x="2246" y="10569"/>
                      <a:pt x="2243" y="10579"/>
                    </a:cubicBezTo>
                    <a:lnTo>
                      <a:pt x="2156" y="10852"/>
                    </a:lnTo>
                    <a:cubicBezTo>
                      <a:pt x="2164" y="10909"/>
                      <a:pt x="2166" y="10960"/>
                      <a:pt x="2165" y="11008"/>
                    </a:cubicBezTo>
                    <a:cubicBezTo>
                      <a:pt x="2164" y="11056"/>
                      <a:pt x="2159" y="11096"/>
                      <a:pt x="2149" y="11128"/>
                    </a:cubicBezTo>
                    <a:cubicBezTo>
                      <a:pt x="2143" y="11147"/>
                      <a:pt x="2137" y="11162"/>
                      <a:pt x="2131" y="11171"/>
                    </a:cubicBezTo>
                    <a:cubicBezTo>
                      <a:pt x="2125" y="11180"/>
                      <a:pt x="2120" y="11192"/>
                      <a:pt x="2115" y="11208"/>
                    </a:cubicBezTo>
                    <a:cubicBezTo>
                      <a:pt x="2112" y="11218"/>
                      <a:pt x="2110" y="11231"/>
                      <a:pt x="2108" y="11249"/>
                    </a:cubicBezTo>
                    <a:cubicBezTo>
                      <a:pt x="2107" y="11267"/>
                      <a:pt x="2105" y="11287"/>
                      <a:pt x="2103" y="11309"/>
                    </a:cubicBezTo>
                    <a:cubicBezTo>
                      <a:pt x="2102" y="11331"/>
                      <a:pt x="2099" y="11354"/>
                      <a:pt x="2095" y="11378"/>
                    </a:cubicBezTo>
                    <a:cubicBezTo>
                      <a:pt x="2092" y="11402"/>
                      <a:pt x="2087" y="11425"/>
                      <a:pt x="2079" y="11449"/>
                    </a:cubicBezTo>
                    <a:cubicBezTo>
                      <a:pt x="2065" y="11496"/>
                      <a:pt x="2048" y="11509"/>
                      <a:pt x="2031" y="11486"/>
                    </a:cubicBezTo>
                    <a:cubicBezTo>
                      <a:pt x="2014" y="11463"/>
                      <a:pt x="1998" y="11410"/>
                      <a:pt x="1983" y="11325"/>
                    </a:cubicBezTo>
                    <a:cubicBezTo>
                      <a:pt x="1975" y="11275"/>
                      <a:pt x="1969" y="11224"/>
                      <a:pt x="1965" y="11176"/>
                    </a:cubicBezTo>
                    <a:cubicBezTo>
                      <a:pt x="1962" y="11127"/>
                      <a:pt x="1961" y="11082"/>
                      <a:pt x="1963" y="11040"/>
                    </a:cubicBezTo>
                    <a:cubicBezTo>
                      <a:pt x="1971" y="11040"/>
                      <a:pt x="1979" y="11034"/>
                      <a:pt x="1987" y="11022"/>
                    </a:cubicBezTo>
                    <a:cubicBezTo>
                      <a:pt x="1995" y="11010"/>
                      <a:pt x="2003" y="10993"/>
                      <a:pt x="2011" y="10969"/>
                    </a:cubicBezTo>
                    <a:cubicBezTo>
                      <a:pt x="2017" y="10948"/>
                      <a:pt x="2022" y="10926"/>
                      <a:pt x="2027" y="10902"/>
                    </a:cubicBezTo>
                    <a:cubicBezTo>
                      <a:pt x="2031" y="10878"/>
                      <a:pt x="2035" y="10854"/>
                      <a:pt x="2038" y="10831"/>
                    </a:cubicBezTo>
                    <a:cubicBezTo>
                      <a:pt x="2040" y="10831"/>
                      <a:pt x="2042" y="10831"/>
                      <a:pt x="2044" y="10829"/>
                    </a:cubicBezTo>
                    <a:cubicBezTo>
                      <a:pt x="2046" y="10827"/>
                      <a:pt x="2047" y="10822"/>
                      <a:pt x="2049" y="10817"/>
                    </a:cubicBezTo>
                    <a:cubicBezTo>
                      <a:pt x="2054" y="10802"/>
                      <a:pt x="2058" y="10784"/>
                      <a:pt x="2062" y="10762"/>
                    </a:cubicBezTo>
                    <a:cubicBezTo>
                      <a:pt x="2066" y="10741"/>
                      <a:pt x="2070" y="10719"/>
                      <a:pt x="2076" y="10700"/>
                    </a:cubicBezTo>
                    <a:cubicBezTo>
                      <a:pt x="2086" y="10669"/>
                      <a:pt x="2097" y="10658"/>
                      <a:pt x="2108" y="10668"/>
                    </a:cubicBezTo>
                    <a:cubicBezTo>
                      <a:pt x="2119" y="10678"/>
                      <a:pt x="2129" y="10707"/>
                      <a:pt x="2140" y="10755"/>
                    </a:cubicBezTo>
                    <a:lnTo>
                      <a:pt x="2227" y="10482"/>
                    </a:lnTo>
                    <a:cubicBezTo>
                      <a:pt x="2230" y="10473"/>
                      <a:pt x="2231" y="10466"/>
                      <a:pt x="2232" y="10459"/>
                    </a:cubicBezTo>
                    <a:cubicBezTo>
                      <a:pt x="2233" y="10453"/>
                      <a:pt x="2234" y="10443"/>
                      <a:pt x="2234" y="10432"/>
                    </a:cubicBezTo>
                    <a:cubicBezTo>
                      <a:pt x="2233" y="10415"/>
                      <a:pt x="2234" y="10403"/>
                      <a:pt x="2237" y="10397"/>
                    </a:cubicBezTo>
                    <a:lnTo>
                      <a:pt x="2275" y="10291"/>
                    </a:lnTo>
                    <a:cubicBezTo>
                      <a:pt x="2276" y="10287"/>
                      <a:pt x="2277" y="10288"/>
                      <a:pt x="2279" y="10289"/>
                    </a:cubicBezTo>
                    <a:close/>
                    <a:moveTo>
                      <a:pt x="566" y="10337"/>
                    </a:moveTo>
                    <a:cubicBezTo>
                      <a:pt x="568" y="10336"/>
                      <a:pt x="571" y="10341"/>
                      <a:pt x="574" y="10351"/>
                    </a:cubicBezTo>
                    <a:lnTo>
                      <a:pt x="591" y="10413"/>
                    </a:lnTo>
                    <a:cubicBezTo>
                      <a:pt x="596" y="10434"/>
                      <a:pt x="597" y="10456"/>
                      <a:pt x="592" y="10480"/>
                    </a:cubicBezTo>
                    <a:lnTo>
                      <a:pt x="577" y="10553"/>
                    </a:lnTo>
                    <a:cubicBezTo>
                      <a:pt x="572" y="10577"/>
                      <a:pt x="567" y="10579"/>
                      <a:pt x="561" y="10558"/>
                    </a:cubicBezTo>
                    <a:lnTo>
                      <a:pt x="545" y="10496"/>
                    </a:lnTo>
                    <a:cubicBezTo>
                      <a:pt x="539" y="10475"/>
                      <a:pt x="539" y="10453"/>
                      <a:pt x="543" y="10429"/>
                    </a:cubicBezTo>
                    <a:lnTo>
                      <a:pt x="558" y="10356"/>
                    </a:lnTo>
                    <a:cubicBezTo>
                      <a:pt x="561" y="10344"/>
                      <a:pt x="563" y="10338"/>
                      <a:pt x="566" y="10337"/>
                    </a:cubicBezTo>
                    <a:close/>
                    <a:moveTo>
                      <a:pt x="1984" y="10409"/>
                    </a:moveTo>
                    <a:lnTo>
                      <a:pt x="1940" y="10464"/>
                    </a:lnTo>
                    <a:cubicBezTo>
                      <a:pt x="1938" y="10466"/>
                      <a:pt x="1937" y="10472"/>
                      <a:pt x="1936" y="10480"/>
                    </a:cubicBezTo>
                    <a:cubicBezTo>
                      <a:pt x="1935" y="10488"/>
                      <a:pt x="1935" y="10497"/>
                      <a:pt x="1935" y="10505"/>
                    </a:cubicBezTo>
                    <a:cubicBezTo>
                      <a:pt x="1936" y="10514"/>
                      <a:pt x="1937" y="10521"/>
                      <a:pt x="1939" y="10526"/>
                    </a:cubicBezTo>
                    <a:cubicBezTo>
                      <a:pt x="1941" y="10530"/>
                      <a:pt x="1943" y="10528"/>
                      <a:pt x="1945" y="10526"/>
                    </a:cubicBezTo>
                    <a:lnTo>
                      <a:pt x="1988" y="10473"/>
                    </a:lnTo>
                    <a:cubicBezTo>
                      <a:pt x="1990" y="10470"/>
                      <a:pt x="1992" y="10465"/>
                      <a:pt x="1993" y="10457"/>
                    </a:cubicBezTo>
                    <a:cubicBezTo>
                      <a:pt x="1994" y="10448"/>
                      <a:pt x="1994" y="10440"/>
                      <a:pt x="1994" y="10432"/>
                    </a:cubicBezTo>
                    <a:cubicBezTo>
                      <a:pt x="1993" y="10423"/>
                      <a:pt x="1992" y="10418"/>
                      <a:pt x="1990" y="10413"/>
                    </a:cubicBezTo>
                    <a:cubicBezTo>
                      <a:pt x="1989" y="10411"/>
                      <a:pt x="1988" y="10409"/>
                      <a:pt x="1987" y="10409"/>
                    </a:cubicBezTo>
                    <a:cubicBezTo>
                      <a:pt x="1986" y="10408"/>
                      <a:pt x="1985" y="10407"/>
                      <a:pt x="1984" y="10409"/>
                    </a:cubicBezTo>
                    <a:close/>
                    <a:moveTo>
                      <a:pt x="625" y="10558"/>
                    </a:moveTo>
                    <a:cubicBezTo>
                      <a:pt x="628" y="10557"/>
                      <a:pt x="631" y="10562"/>
                      <a:pt x="633" y="10572"/>
                    </a:cubicBezTo>
                    <a:lnTo>
                      <a:pt x="650" y="10636"/>
                    </a:lnTo>
                    <a:cubicBezTo>
                      <a:pt x="656" y="10657"/>
                      <a:pt x="656" y="10679"/>
                      <a:pt x="651" y="10703"/>
                    </a:cubicBezTo>
                    <a:lnTo>
                      <a:pt x="637" y="10776"/>
                    </a:lnTo>
                    <a:cubicBezTo>
                      <a:pt x="632" y="10799"/>
                      <a:pt x="627" y="10801"/>
                      <a:pt x="621" y="10781"/>
                    </a:cubicBezTo>
                    <a:lnTo>
                      <a:pt x="604" y="10716"/>
                    </a:lnTo>
                    <a:cubicBezTo>
                      <a:pt x="599" y="10696"/>
                      <a:pt x="598" y="10673"/>
                      <a:pt x="603" y="10650"/>
                    </a:cubicBezTo>
                    <a:lnTo>
                      <a:pt x="618" y="10576"/>
                    </a:lnTo>
                    <a:cubicBezTo>
                      <a:pt x="620" y="10564"/>
                      <a:pt x="623" y="10559"/>
                      <a:pt x="625" y="10558"/>
                    </a:cubicBezTo>
                    <a:close/>
                    <a:moveTo>
                      <a:pt x="2010" y="10560"/>
                    </a:moveTo>
                    <a:cubicBezTo>
                      <a:pt x="2008" y="10562"/>
                      <a:pt x="2006" y="10567"/>
                      <a:pt x="2005" y="10574"/>
                    </a:cubicBezTo>
                    <a:lnTo>
                      <a:pt x="1980" y="10735"/>
                    </a:lnTo>
                    <a:cubicBezTo>
                      <a:pt x="1979" y="10742"/>
                      <a:pt x="1979" y="10751"/>
                      <a:pt x="1979" y="10760"/>
                    </a:cubicBezTo>
                    <a:cubicBezTo>
                      <a:pt x="1980" y="10769"/>
                      <a:pt x="1981" y="10778"/>
                      <a:pt x="1982" y="10783"/>
                    </a:cubicBezTo>
                    <a:cubicBezTo>
                      <a:pt x="1984" y="10788"/>
                      <a:pt x="1986" y="10787"/>
                      <a:pt x="1988" y="10785"/>
                    </a:cubicBezTo>
                    <a:cubicBezTo>
                      <a:pt x="1990" y="10784"/>
                      <a:pt x="1992" y="10779"/>
                      <a:pt x="1993" y="10771"/>
                    </a:cubicBezTo>
                    <a:lnTo>
                      <a:pt x="2018" y="10611"/>
                    </a:lnTo>
                    <a:cubicBezTo>
                      <a:pt x="2019" y="10603"/>
                      <a:pt x="2020" y="10594"/>
                      <a:pt x="2019" y="10585"/>
                    </a:cubicBezTo>
                    <a:cubicBezTo>
                      <a:pt x="2019" y="10577"/>
                      <a:pt x="2018" y="10570"/>
                      <a:pt x="2016" y="10565"/>
                    </a:cubicBezTo>
                    <a:cubicBezTo>
                      <a:pt x="2015" y="10562"/>
                      <a:pt x="2014" y="10561"/>
                      <a:pt x="2013" y="10560"/>
                    </a:cubicBezTo>
                    <a:cubicBezTo>
                      <a:pt x="2012" y="10559"/>
                      <a:pt x="2011" y="10559"/>
                      <a:pt x="2010" y="10560"/>
                    </a:cubicBezTo>
                    <a:close/>
                    <a:moveTo>
                      <a:pt x="2085" y="10912"/>
                    </a:moveTo>
                    <a:cubicBezTo>
                      <a:pt x="2081" y="10912"/>
                      <a:pt x="2077" y="10917"/>
                      <a:pt x="2074" y="10928"/>
                    </a:cubicBezTo>
                    <a:cubicBezTo>
                      <a:pt x="2070" y="10942"/>
                      <a:pt x="2067" y="10961"/>
                      <a:pt x="2066" y="10985"/>
                    </a:cubicBezTo>
                    <a:cubicBezTo>
                      <a:pt x="2065" y="11009"/>
                      <a:pt x="2066" y="11030"/>
                      <a:pt x="2070" y="11049"/>
                    </a:cubicBezTo>
                    <a:cubicBezTo>
                      <a:pt x="2073" y="11069"/>
                      <a:pt x="2078" y="11080"/>
                      <a:pt x="2083" y="11084"/>
                    </a:cubicBezTo>
                    <a:cubicBezTo>
                      <a:pt x="2089" y="11088"/>
                      <a:pt x="2094" y="11082"/>
                      <a:pt x="2098" y="11068"/>
                    </a:cubicBezTo>
                    <a:cubicBezTo>
                      <a:pt x="2103" y="11054"/>
                      <a:pt x="2105" y="11036"/>
                      <a:pt x="2106" y="11013"/>
                    </a:cubicBezTo>
                    <a:cubicBezTo>
                      <a:pt x="2107" y="10989"/>
                      <a:pt x="2106" y="10968"/>
                      <a:pt x="2102" y="10948"/>
                    </a:cubicBezTo>
                    <a:cubicBezTo>
                      <a:pt x="2099" y="10929"/>
                      <a:pt x="2095" y="10915"/>
                      <a:pt x="2089" y="10912"/>
                    </a:cubicBezTo>
                    <a:cubicBezTo>
                      <a:pt x="2088" y="10911"/>
                      <a:pt x="2087" y="10911"/>
                      <a:pt x="2085" y="10912"/>
                    </a:cubicBezTo>
                    <a:close/>
                    <a:moveTo>
                      <a:pt x="2541" y="10914"/>
                    </a:moveTo>
                    <a:cubicBezTo>
                      <a:pt x="2539" y="10914"/>
                      <a:pt x="2537" y="10918"/>
                      <a:pt x="2535" y="10921"/>
                    </a:cubicBezTo>
                    <a:cubicBezTo>
                      <a:pt x="2532" y="10926"/>
                      <a:pt x="2529" y="10934"/>
                      <a:pt x="2527" y="10946"/>
                    </a:cubicBezTo>
                    <a:cubicBezTo>
                      <a:pt x="2525" y="10958"/>
                      <a:pt x="2525" y="10973"/>
                      <a:pt x="2526" y="10990"/>
                    </a:cubicBezTo>
                    <a:lnTo>
                      <a:pt x="2572" y="11690"/>
                    </a:lnTo>
                    <a:cubicBezTo>
                      <a:pt x="2573" y="11707"/>
                      <a:pt x="2574" y="11718"/>
                      <a:pt x="2577" y="11725"/>
                    </a:cubicBezTo>
                    <a:cubicBezTo>
                      <a:pt x="2580" y="11732"/>
                      <a:pt x="2584" y="11735"/>
                      <a:pt x="2588" y="11732"/>
                    </a:cubicBezTo>
                    <a:cubicBezTo>
                      <a:pt x="2591" y="11729"/>
                      <a:pt x="2595" y="11718"/>
                      <a:pt x="2598" y="11704"/>
                    </a:cubicBezTo>
                    <a:lnTo>
                      <a:pt x="2709" y="11206"/>
                    </a:lnTo>
                    <a:cubicBezTo>
                      <a:pt x="2712" y="11193"/>
                      <a:pt x="2713" y="11180"/>
                      <a:pt x="2713" y="11164"/>
                    </a:cubicBezTo>
                    <a:cubicBezTo>
                      <a:pt x="2714" y="11149"/>
                      <a:pt x="2712" y="11136"/>
                      <a:pt x="2710" y="11123"/>
                    </a:cubicBezTo>
                    <a:cubicBezTo>
                      <a:pt x="2708" y="11110"/>
                      <a:pt x="2706" y="11102"/>
                      <a:pt x="2702" y="11098"/>
                    </a:cubicBezTo>
                    <a:lnTo>
                      <a:pt x="2547" y="10918"/>
                    </a:lnTo>
                    <a:cubicBezTo>
                      <a:pt x="2545" y="10916"/>
                      <a:pt x="2543" y="10914"/>
                      <a:pt x="2541" y="10914"/>
                    </a:cubicBezTo>
                    <a:close/>
                    <a:moveTo>
                      <a:pt x="2022" y="11040"/>
                    </a:moveTo>
                    <a:cubicBezTo>
                      <a:pt x="2020" y="11039"/>
                      <a:pt x="2018" y="11041"/>
                      <a:pt x="2016" y="11047"/>
                    </a:cubicBezTo>
                    <a:cubicBezTo>
                      <a:pt x="2014" y="11053"/>
                      <a:pt x="2014" y="11060"/>
                      <a:pt x="2013" y="11070"/>
                    </a:cubicBezTo>
                    <a:cubicBezTo>
                      <a:pt x="2013" y="11080"/>
                      <a:pt x="2014" y="11090"/>
                      <a:pt x="2015" y="11098"/>
                    </a:cubicBezTo>
                    <a:lnTo>
                      <a:pt x="2043" y="11263"/>
                    </a:lnTo>
                    <a:cubicBezTo>
                      <a:pt x="2044" y="11271"/>
                      <a:pt x="2046" y="11273"/>
                      <a:pt x="2048" y="11275"/>
                    </a:cubicBezTo>
                    <a:cubicBezTo>
                      <a:pt x="2050" y="11276"/>
                      <a:pt x="2052" y="11275"/>
                      <a:pt x="2054" y="11270"/>
                    </a:cubicBezTo>
                    <a:cubicBezTo>
                      <a:pt x="2056" y="11264"/>
                      <a:pt x="2057" y="11257"/>
                      <a:pt x="2058" y="11247"/>
                    </a:cubicBezTo>
                    <a:cubicBezTo>
                      <a:pt x="2058" y="11237"/>
                      <a:pt x="2057" y="11227"/>
                      <a:pt x="2056" y="11219"/>
                    </a:cubicBezTo>
                    <a:lnTo>
                      <a:pt x="2028" y="11056"/>
                    </a:lnTo>
                    <a:cubicBezTo>
                      <a:pt x="2027" y="11048"/>
                      <a:pt x="2025" y="11042"/>
                      <a:pt x="2022" y="11040"/>
                    </a:cubicBezTo>
                    <a:close/>
                    <a:moveTo>
                      <a:pt x="357" y="11047"/>
                    </a:moveTo>
                    <a:cubicBezTo>
                      <a:pt x="361" y="11046"/>
                      <a:pt x="363" y="11055"/>
                      <a:pt x="363" y="11072"/>
                    </a:cubicBezTo>
                    <a:lnTo>
                      <a:pt x="366" y="11268"/>
                    </a:lnTo>
                    <a:cubicBezTo>
                      <a:pt x="367" y="11286"/>
                      <a:pt x="365" y="11296"/>
                      <a:pt x="361" y="11298"/>
                    </a:cubicBezTo>
                    <a:lnTo>
                      <a:pt x="314" y="11311"/>
                    </a:lnTo>
                    <a:cubicBezTo>
                      <a:pt x="310" y="11312"/>
                      <a:pt x="308" y="11304"/>
                      <a:pt x="308" y="11286"/>
                    </a:cubicBezTo>
                    <a:lnTo>
                      <a:pt x="305" y="11088"/>
                    </a:lnTo>
                    <a:cubicBezTo>
                      <a:pt x="305" y="11071"/>
                      <a:pt x="307" y="11062"/>
                      <a:pt x="310" y="11061"/>
                    </a:cubicBezTo>
                    <a:lnTo>
                      <a:pt x="357" y="11047"/>
                    </a:lnTo>
                    <a:close/>
                    <a:moveTo>
                      <a:pt x="211" y="11088"/>
                    </a:moveTo>
                    <a:cubicBezTo>
                      <a:pt x="214" y="11087"/>
                      <a:pt x="216" y="11096"/>
                      <a:pt x="216" y="11114"/>
                    </a:cubicBezTo>
                    <a:lnTo>
                      <a:pt x="220" y="11311"/>
                    </a:lnTo>
                    <a:cubicBezTo>
                      <a:pt x="220" y="11329"/>
                      <a:pt x="218" y="11340"/>
                      <a:pt x="214" y="11341"/>
                    </a:cubicBezTo>
                    <a:lnTo>
                      <a:pt x="167" y="11353"/>
                    </a:lnTo>
                    <a:cubicBezTo>
                      <a:pt x="164" y="11354"/>
                      <a:pt x="162" y="11346"/>
                      <a:pt x="162" y="11327"/>
                    </a:cubicBezTo>
                    <a:lnTo>
                      <a:pt x="158" y="11132"/>
                    </a:lnTo>
                    <a:cubicBezTo>
                      <a:pt x="158" y="11115"/>
                      <a:pt x="160" y="11106"/>
                      <a:pt x="164" y="11105"/>
                    </a:cubicBezTo>
                    <a:lnTo>
                      <a:pt x="211" y="11088"/>
                    </a:lnTo>
                    <a:close/>
                    <a:moveTo>
                      <a:pt x="47" y="11247"/>
                    </a:moveTo>
                    <a:lnTo>
                      <a:pt x="1" y="11263"/>
                    </a:lnTo>
                    <a:cubicBezTo>
                      <a:pt x="1" y="11278"/>
                      <a:pt x="0" y="11292"/>
                      <a:pt x="0" y="11307"/>
                    </a:cubicBezTo>
                    <a:cubicBezTo>
                      <a:pt x="0" y="11361"/>
                      <a:pt x="1" y="11414"/>
                      <a:pt x="2" y="11467"/>
                    </a:cubicBezTo>
                    <a:lnTo>
                      <a:pt x="12" y="11465"/>
                    </a:lnTo>
                    <a:cubicBezTo>
                      <a:pt x="16" y="11464"/>
                      <a:pt x="18" y="11473"/>
                      <a:pt x="18" y="11490"/>
                    </a:cubicBezTo>
                    <a:lnTo>
                      <a:pt x="21" y="11686"/>
                    </a:lnTo>
                    <a:cubicBezTo>
                      <a:pt x="22" y="11705"/>
                      <a:pt x="20" y="11715"/>
                      <a:pt x="16" y="11716"/>
                    </a:cubicBezTo>
                    <a:lnTo>
                      <a:pt x="4" y="11720"/>
                    </a:lnTo>
                    <a:cubicBezTo>
                      <a:pt x="5" y="11788"/>
                      <a:pt x="5" y="11856"/>
                      <a:pt x="7" y="11922"/>
                    </a:cubicBezTo>
                    <a:lnTo>
                      <a:pt x="58" y="11909"/>
                    </a:lnTo>
                    <a:cubicBezTo>
                      <a:pt x="62" y="11907"/>
                      <a:pt x="66" y="11902"/>
                      <a:pt x="69" y="11890"/>
                    </a:cubicBezTo>
                    <a:cubicBezTo>
                      <a:pt x="71" y="11879"/>
                      <a:pt x="72" y="11861"/>
                      <a:pt x="71" y="11840"/>
                    </a:cubicBezTo>
                    <a:lnTo>
                      <a:pt x="63" y="11309"/>
                    </a:lnTo>
                    <a:cubicBezTo>
                      <a:pt x="63" y="11287"/>
                      <a:pt x="61" y="11271"/>
                      <a:pt x="59" y="11261"/>
                    </a:cubicBezTo>
                    <a:cubicBezTo>
                      <a:pt x="56" y="11251"/>
                      <a:pt x="52" y="11246"/>
                      <a:pt x="47" y="11247"/>
                    </a:cubicBezTo>
                    <a:close/>
                    <a:moveTo>
                      <a:pt x="290" y="11385"/>
                    </a:moveTo>
                    <a:cubicBezTo>
                      <a:pt x="293" y="11384"/>
                      <a:pt x="295" y="11390"/>
                      <a:pt x="295" y="11408"/>
                    </a:cubicBezTo>
                    <a:lnTo>
                      <a:pt x="299" y="11605"/>
                    </a:lnTo>
                    <a:cubicBezTo>
                      <a:pt x="299" y="11624"/>
                      <a:pt x="297" y="11634"/>
                      <a:pt x="293" y="11635"/>
                    </a:cubicBezTo>
                    <a:lnTo>
                      <a:pt x="246" y="11649"/>
                    </a:lnTo>
                    <a:cubicBezTo>
                      <a:pt x="243" y="11650"/>
                      <a:pt x="241" y="11640"/>
                      <a:pt x="240" y="11621"/>
                    </a:cubicBezTo>
                    <a:lnTo>
                      <a:pt x="237" y="11426"/>
                    </a:lnTo>
                    <a:cubicBezTo>
                      <a:pt x="237" y="11409"/>
                      <a:pt x="238" y="11397"/>
                      <a:pt x="242" y="11396"/>
                    </a:cubicBezTo>
                    <a:lnTo>
                      <a:pt x="290" y="11385"/>
                    </a:lnTo>
                    <a:close/>
                    <a:moveTo>
                      <a:pt x="632" y="11447"/>
                    </a:moveTo>
                    <a:cubicBezTo>
                      <a:pt x="640" y="11450"/>
                      <a:pt x="647" y="11468"/>
                      <a:pt x="653" y="11502"/>
                    </a:cubicBezTo>
                    <a:lnTo>
                      <a:pt x="708" y="11794"/>
                    </a:lnTo>
                    <a:cubicBezTo>
                      <a:pt x="706" y="11764"/>
                      <a:pt x="705" y="11734"/>
                      <a:pt x="706" y="11704"/>
                    </a:cubicBezTo>
                    <a:cubicBezTo>
                      <a:pt x="707" y="11672"/>
                      <a:pt x="709" y="11639"/>
                      <a:pt x="712" y="11610"/>
                    </a:cubicBezTo>
                    <a:cubicBezTo>
                      <a:pt x="716" y="11580"/>
                      <a:pt x="721" y="11556"/>
                      <a:pt x="727" y="11534"/>
                    </a:cubicBezTo>
                    <a:cubicBezTo>
                      <a:pt x="733" y="11510"/>
                      <a:pt x="741" y="11494"/>
                      <a:pt x="749" y="11486"/>
                    </a:cubicBezTo>
                    <a:cubicBezTo>
                      <a:pt x="757" y="11478"/>
                      <a:pt x="766" y="11476"/>
                      <a:pt x="774" y="11484"/>
                    </a:cubicBezTo>
                    <a:cubicBezTo>
                      <a:pt x="783" y="11491"/>
                      <a:pt x="790" y="11507"/>
                      <a:pt x="798" y="11530"/>
                    </a:cubicBezTo>
                    <a:lnTo>
                      <a:pt x="786" y="11569"/>
                    </a:lnTo>
                    <a:lnTo>
                      <a:pt x="767" y="11637"/>
                    </a:lnTo>
                    <a:cubicBezTo>
                      <a:pt x="764" y="11649"/>
                      <a:pt x="764" y="11661"/>
                      <a:pt x="767" y="11677"/>
                    </a:cubicBezTo>
                    <a:lnTo>
                      <a:pt x="778" y="11736"/>
                    </a:lnTo>
                    <a:cubicBezTo>
                      <a:pt x="781" y="11751"/>
                      <a:pt x="784" y="11751"/>
                      <a:pt x="787" y="11739"/>
                    </a:cubicBezTo>
                    <a:lnTo>
                      <a:pt x="807" y="11672"/>
                    </a:lnTo>
                    <a:lnTo>
                      <a:pt x="817" y="11633"/>
                    </a:lnTo>
                    <a:cubicBezTo>
                      <a:pt x="821" y="11668"/>
                      <a:pt x="823" y="11704"/>
                      <a:pt x="823" y="11741"/>
                    </a:cubicBezTo>
                    <a:cubicBezTo>
                      <a:pt x="823" y="11778"/>
                      <a:pt x="821" y="11813"/>
                      <a:pt x="818" y="11847"/>
                    </a:cubicBezTo>
                    <a:cubicBezTo>
                      <a:pt x="814" y="11880"/>
                      <a:pt x="809" y="11910"/>
                      <a:pt x="802" y="11934"/>
                    </a:cubicBezTo>
                    <a:cubicBezTo>
                      <a:pt x="796" y="11956"/>
                      <a:pt x="790" y="11969"/>
                      <a:pt x="782" y="11977"/>
                    </a:cubicBezTo>
                    <a:cubicBezTo>
                      <a:pt x="775" y="11986"/>
                      <a:pt x="767" y="11988"/>
                      <a:pt x="760" y="11984"/>
                    </a:cubicBezTo>
                    <a:cubicBezTo>
                      <a:pt x="752" y="11980"/>
                      <a:pt x="745" y="11973"/>
                      <a:pt x="738" y="11957"/>
                    </a:cubicBezTo>
                    <a:cubicBezTo>
                      <a:pt x="738" y="11955"/>
                      <a:pt x="737" y="11952"/>
                      <a:pt x="736" y="11950"/>
                    </a:cubicBezTo>
                    <a:cubicBezTo>
                      <a:pt x="730" y="11973"/>
                      <a:pt x="725" y="11994"/>
                      <a:pt x="719" y="12014"/>
                    </a:cubicBezTo>
                    <a:lnTo>
                      <a:pt x="761" y="12237"/>
                    </a:lnTo>
                    <a:lnTo>
                      <a:pt x="772" y="12244"/>
                    </a:lnTo>
                    <a:cubicBezTo>
                      <a:pt x="776" y="12246"/>
                      <a:pt x="778" y="12255"/>
                      <a:pt x="780" y="12271"/>
                    </a:cubicBezTo>
                    <a:lnTo>
                      <a:pt x="796" y="12425"/>
                    </a:lnTo>
                    <a:cubicBezTo>
                      <a:pt x="796" y="12433"/>
                      <a:pt x="796" y="12438"/>
                      <a:pt x="796" y="12444"/>
                    </a:cubicBezTo>
                    <a:cubicBezTo>
                      <a:pt x="796" y="12449"/>
                      <a:pt x="795" y="12454"/>
                      <a:pt x="794" y="12458"/>
                    </a:cubicBezTo>
                    <a:lnTo>
                      <a:pt x="782" y="12506"/>
                    </a:lnTo>
                    <a:cubicBezTo>
                      <a:pt x="781" y="12510"/>
                      <a:pt x="780" y="12509"/>
                      <a:pt x="778" y="12508"/>
                    </a:cubicBezTo>
                    <a:cubicBezTo>
                      <a:pt x="777" y="12507"/>
                      <a:pt x="776" y="12505"/>
                      <a:pt x="774" y="12501"/>
                    </a:cubicBezTo>
                    <a:lnTo>
                      <a:pt x="742" y="12407"/>
                    </a:lnTo>
                    <a:cubicBezTo>
                      <a:pt x="741" y="12403"/>
                      <a:pt x="739" y="12396"/>
                      <a:pt x="738" y="12389"/>
                    </a:cubicBezTo>
                    <a:cubicBezTo>
                      <a:pt x="738" y="12381"/>
                      <a:pt x="737" y="12375"/>
                      <a:pt x="737" y="12368"/>
                    </a:cubicBezTo>
                    <a:lnTo>
                      <a:pt x="738" y="12322"/>
                    </a:lnTo>
                    <a:lnTo>
                      <a:pt x="697" y="12108"/>
                    </a:lnTo>
                    <a:cubicBezTo>
                      <a:pt x="693" y="12126"/>
                      <a:pt x="689" y="12143"/>
                      <a:pt x="686" y="12159"/>
                    </a:cubicBezTo>
                    <a:cubicBezTo>
                      <a:pt x="680" y="12189"/>
                      <a:pt x="675" y="12215"/>
                      <a:pt x="671" y="12239"/>
                    </a:cubicBezTo>
                    <a:cubicBezTo>
                      <a:pt x="667" y="12264"/>
                      <a:pt x="663" y="12286"/>
                      <a:pt x="660" y="12306"/>
                    </a:cubicBezTo>
                    <a:cubicBezTo>
                      <a:pt x="657" y="12326"/>
                      <a:pt x="654" y="12345"/>
                      <a:pt x="651" y="12361"/>
                    </a:cubicBezTo>
                    <a:cubicBezTo>
                      <a:pt x="648" y="12378"/>
                      <a:pt x="644" y="12393"/>
                      <a:pt x="640" y="12407"/>
                    </a:cubicBezTo>
                    <a:cubicBezTo>
                      <a:pt x="634" y="12430"/>
                      <a:pt x="627" y="12443"/>
                      <a:pt x="620" y="12448"/>
                    </a:cubicBezTo>
                    <a:cubicBezTo>
                      <a:pt x="613" y="12454"/>
                      <a:pt x="606" y="12451"/>
                      <a:pt x="599" y="12439"/>
                    </a:cubicBezTo>
                    <a:cubicBezTo>
                      <a:pt x="593" y="12428"/>
                      <a:pt x="587" y="12409"/>
                      <a:pt x="582" y="12382"/>
                    </a:cubicBezTo>
                    <a:cubicBezTo>
                      <a:pt x="576" y="12354"/>
                      <a:pt x="573" y="12325"/>
                      <a:pt x="572" y="12294"/>
                    </a:cubicBezTo>
                    <a:cubicBezTo>
                      <a:pt x="570" y="12264"/>
                      <a:pt x="571" y="12233"/>
                      <a:pt x="574" y="12205"/>
                    </a:cubicBezTo>
                    <a:cubicBezTo>
                      <a:pt x="576" y="12176"/>
                      <a:pt x="581" y="12152"/>
                      <a:pt x="587" y="12129"/>
                    </a:cubicBezTo>
                    <a:cubicBezTo>
                      <a:pt x="591" y="12115"/>
                      <a:pt x="595" y="12102"/>
                      <a:pt x="600" y="12092"/>
                    </a:cubicBezTo>
                    <a:cubicBezTo>
                      <a:pt x="604" y="12083"/>
                      <a:pt x="609" y="12074"/>
                      <a:pt x="614" y="12065"/>
                    </a:cubicBezTo>
                    <a:cubicBezTo>
                      <a:pt x="619" y="12056"/>
                      <a:pt x="625" y="12045"/>
                      <a:pt x="631" y="12033"/>
                    </a:cubicBezTo>
                    <a:cubicBezTo>
                      <a:pt x="635" y="12025"/>
                      <a:pt x="640" y="12014"/>
                      <a:pt x="645" y="12003"/>
                    </a:cubicBezTo>
                    <a:lnTo>
                      <a:pt x="591" y="11722"/>
                    </a:lnTo>
                    <a:cubicBezTo>
                      <a:pt x="585" y="11689"/>
                      <a:pt x="582" y="11656"/>
                      <a:pt x="583" y="11624"/>
                    </a:cubicBezTo>
                    <a:cubicBezTo>
                      <a:pt x="583" y="11592"/>
                      <a:pt x="587" y="11564"/>
                      <a:pt x="595" y="11536"/>
                    </a:cubicBezTo>
                    <a:lnTo>
                      <a:pt x="610" y="11484"/>
                    </a:lnTo>
                    <a:cubicBezTo>
                      <a:pt x="618" y="11457"/>
                      <a:pt x="625" y="11444"/>
                      <a:pt x="632" y="11447"/>
                    </a:cubicBezTo>
                    <a:close/>
                    <a:moveTo>
                      <a:pt x="760" y="11539"/>
                    </a:moveTo>
                    <a:cubicBezTo>
                      <a:pt x="751" y="11540"/>
                      <a:pt x="743" y="11552"/>
                      <a:pt x="735" y="11578"/>
                    </a:cubicBezTo>
                    <a:cubicBezTo>
                      <a:pt x="729" y="11600"/>
                      <a:pt x="724" y="11628"/>
                      <a:pt x="722" y="11660"/>
                    </a:cubicBezTo>
                    <a:cubicBezTo>
                      <a:pt x="719" y="11693"/>
                      <a:pt x="719" y="11725"/>
                      <a:pt x="720" y="11759"/>
                    </a:cubicBezTo>
                    <a:cubicBezTo>
                      <a:pt x="722" y="11794"/>
                      <a:pt x="725" y="11825"/>
                      <a:pt x="730" y="11853"/>
                    </a:cubicBezTo>
                    <a:cubicBezTo>
                      <a:pt x="736" y="11882"/>
                      <a:pt x="743" y="11903"/>
                      <a:pt x="750" y="11915"/>
                    </a:cubicBezTo>
                    <a:cubicBezTo>
                      <a:pt x="758" y="11928"/>
                      <a:pt x="765" y="11931"/>
                      <a:pt x="773" y="11927"/>
                    </a:cubicBezTo>
                    <a:cubicBezTo>
                      <a:pt x="781" y="11923"/>
                      <a:pt x="788" y="11910"/>
                      <a:pt x="794" y="11888"/>
                    </a:cubicBezTo>
                    <a:cubicBezTo>
                      <a:pt x="799" y="11871"/>
                      <a:pt x="802" y="11850"/>
                      <a:pt x="805" y="11826"/>
                    </a:cubicBezTo>
                    <a:cubicBezTo>
                      <a:pt x="808" y="11802"/>
                      <a:pt x="809" y="11777"/>
                      <a:pt x="809" y="11750"/>
                    </a:cubicBezTo>
                    <a:cubicBezTo>
                      <a:pt x="809" y="11744"/>
                      <a:pt x="809" y="11738"/>
                      <a:pt x="809" y="11732"/>
                    </a:cubicBezTo>
                    <a:lnTo>
                      <a:pt x="793" y="11791"/>
                    </a:lnTo>
                    <a:cubicBezTo>
                      <a:pt x="789" y="11805"/>
                      <a:pt x="785" y="11810"/>
                      <a:pt x="781" y="11807"/>
                    </a:cubicBezTo>
                    <a:cubicBezTo>
                      <a:pt x="776" y="11805"/>
                      <a:pt x="772" y="11796"/>
                      <a:pt x="769" y="11778"/>
                    </a:cubicBezTo>
                    <a:lnTo>
                      <a:pt x="755" y="11709"/>
                    </a:lnTo>
                    <a:cubicBezTo>
                      <a:pt x="752" y="11690"/>
                      <a:pt x="750" y="11670"/>
                      <a:pt x="750" y="11651"/>
                    </a:cubicBezTo>
                    <a:cubicBezTo>
                      <a:pt x="750" y="11632"/>
                      <a:pt x="753" y="11615"/>
                      <a:pt x="757" y="11601"/>
                    </a:cubicBezTo>
                    <a:lnTo>
                      <a:pt x="774" y="11543"/>
                    </a:lnTo>
                    <a:cubicBezTo>
                      <a:pt x="769" y="11539"/>
                      <a:pt x="765" y="11538"/>
                      <a:pt x="760" y="11539"/>
                    </a:cubicBezTo>
                    <a:close/>
                    <a:moveTo>
                      <a:pt x="631" y="11578"/>
                    </a:moveTo>
                    <a:cubicBezTo>
                      <a:pt x="630" y="11577"/>
                      <a:pt x="629" y="11577"/>
                      <a:pt x="629" y="11580"/>
                    </a:cubicBezTo>
                    <a:cubicBezTo>
                      <a:pt x="628" y="11583"/>
                      <a:pt x="627" y="11589"/>
                      <a:pt x="627" y="11594"/>
                    </a:cubicBezTo>
                    <a:cubicBezTo>
                      <a:pt x="627" y="11599"/>
                      <a:pt x="627" y="11602"/>
                      <a:pt x="628" y="11605"/>
                    </a:cubicBezTo>
                    <a:lnTo>
                      <a:pt x="664" y="11796"/>
                    </a:lnTo>
                    <a:cubicBezTo>
                      <a:pt x="665" y="11800"/>
                      <a:pt x="666" y="11803"/>
                      <a:pt x="667" y="11803"/>
                    </a:cubicBezTo>
                    <a:cubicBezTo>
                      <a:pt x="668" y="11803"/>
                      <a:pt x="669" y="11801"/>
                      <a:pt x="670" y="11798"/>
                    </a:cubicBezTo>
                    <a:cubicBezTo>
                      <a:pt x="671" y="11795"/>
                      <a:pt x="671" y="11792"/>
                      <a:pt x="671" y="11787"/>
                    </a:cubicBezTo>
                    <a:cubicBezTo>
                      <a:pt x="671" y="11782"/>
                      <a:pt x="671" y="11777"/>
                      <a:pt x="671" y="11773"/>
                    </a:cubicBezTo>
                    <a:lnTo>
                      <a:pt x="634" y="11585"/>
                    </a:lnTo>
                    <a:cubicBezTo>
                      <a:pt x="633" y="11581"/>
                      <a:pt x="632" y="11578"/>
                      <a:pt x="631" y="11578"/>
                    </a:cubicBezTo>
                    <a:close/>
                    <a:moveTo>
                      <a:pt x="617" y="11628"/>
                    </a:moveTo>
                    <a:cubicBezTo>
                      <a:pt x="616" y="11628"/>
                      <a:pt x="615" y="11630"/>
                      <a:pt x="614" y="11633"/>
                    </a:cubicBezTo>
                    <a:cubicBezTo>
                      <a:pt x="613" y="11636"/>
                      <a:pt x="612" y="11640"/>
                      <a:pt x="612" y="11644"/>
                    </a:cubicBezTo>
                    <a:cubicBezTo>
                      <a:pt x="612" y="11649"/>
                      <a:pt x="612" y="11654"/>
                      <a:pt x="613" y="11658"/>
                    </a:cubicBezTo>
                    <a:lnTo>
                      <a:pt x="649" y="11847"/>
                    </a:lnTo>
                    <a:cubicBezTo>
                      <a:pt x="650" y="11850"/>
                      <a:pt x="652" y="11853"/>
                      <a:pt x="653" y="11853"/>
                    </a:cubicBezTo>
                    <a:cubicBezTo>
                      <a:pt x="654" y="11854"/>
                      <a:pt x="654" y="11852"/>
                      <a:pt x="655" y="11849"/>
                    </a:cubicBezTo>
                    <a:cubicBezTo>
                      <a:pt x="656" y="11846"/>
                      <a:pt x="657" y="11842"/>
                      <a:pt x="657" y="11837"/>
                    </a:cubicBezTo>
                    <a:cubicBezTo>
                      <a:pt x="657" y="11833"/>
                      <a:pt x="657" y="11830"/>
                      <a:pt x="656" y="11826"/>
                    </a:cubicBezTo>
                    <a:lnTo>
                      <a:pt x="620" y="11635"/>
                    </a:lnTo>
                    <a:cubicBezTo>
                      <a:pt x="619" y="11632"/>
                      <a:pt x="618" y="11629"/>
                      <a:pt x="617" y="11628"/>
                    </a:cubicBezTo>
                    <a:close/>
                    <a:moveTo>
                      <a:pt x="367" y="11679"/>
                    </a:moveTo>
                    <a:cubicBezTo>
                      <a:pt x="371" y="11678"/>
                      <a:pt x="372" y="11684"/>
                      <a:pt x="373" y="11702"/>
                    </a:cubicBezTo>
                    <a:lnTo>
                      <a:pt x="376" y="11899"/>
                    </a:lnTo>
                    <a:cubicBezTo>
                      <a:pt x="376" y="11918"/>
                      <a:pt x="375" y="11926"/>
                      <a:pt x="371" y="11927"/>
                    </a:cubicBezTo>
                    <a:lnTo>
                      <a:pt x="324" y="11943"/>
                    </a:lnTo>
                    <a:cubicBezTo>
                      <a:pt x="320" y="11944"/>
                      <a:pt x="318" y="11936"/>
                      <a:pt x="318" y="11918"/>
                    </a:cubicBezTo>
                    <a:lnTo>
                      <a:pt x="315" y="11720"/>
                    </a:lnTo>
                    <a:cubicBezTo>
                      <a:pt x="314" y="11703"/>
                      <a:pt x="316" y="11691"/>
                      <a:pt x="320" y="11690"/>
                    </a:cubicBezTo>
                    <a:lnTo>
                      <a:pt x="367" y="11679"/>
                    </a:lnTo>
                    <a:close/>
                    <a:moveTo>
                      <a:pt x="221" y="11720"/>
                    </a:moveTo>
                    <a:cubicBezTo>
                      <a:pt x="224" y="11719"/>
                      <a:pt x="226" y="11728"/>
                      <a:pt x="227" y="11745"/>
                    </a:cubicBezTo>
                    <a:lnTo>
                      <a:pt x="229" y="11943"/>
                    </a:lnTo>
                    <a:cubicBezTo>
                      <a:pt x="230" y="11961"/>
                      <a:pt x="228" y="11969"/>
                      <a:pt x="224" y="11971"/>
                    </a:cubicBezTo>
                    <a:lnTo>
                      <a:pt x="178" y="11984"/>
                    </a:lnTo>
                    <a:cubicBezTo>
                      <a:pt x="174" y="11985"/>
                      <a:pt x="172" y="11977"/>
                      <a:pt x="172" y="11959"/>
                    </a:cubicBezTo>
                    <a:lnTo>
                      <a:pt x="168" y="11762"/>
                    </a:lnTo>
                    <a:cubicBezTo>
                      <a:pt x="168" y="11744"/>
                      <a:pt x="170" y="11735"/>
                      <a:pt x="173" y="11734"/>
                    </a:cubicBezTo>
                    <a:lnTo>
                      <a:pt x="221" y="11720"/>
                    </a:lnTo>
                    <a:close/>
                    <a:moveTo>
                      <a:pt x="875" y="11821"/>
                    </a:moveTo>
                    <a:cubicBezTo>
                      <a:pt x="882" y="11961"/>
                      <a:pt x="891" y="12098"/>
                      <a:pt x="904" y="12228"/>
                    </a:cubicBezTo>
                    <a:cubicBezTo>
                      <a:pt x="891" y="12098"/>
                      <a:pt x="882" y="11961"/>
                      <a:pt x="875" y="11821"/>
                    </a:cubicBezTo>
                    <a:close/>
                    <a:moveTo>
                      <a:pt x="715" y="11860"/>
                    </a:moveTo>
                    <a:cubicBezTo>
                      <a:pt x="704" y="11898"/>
                      <a:pt x="694" y="11933"/>
                      <a:pt x="686" y="11959"/>
                    </a:cubicBezTo>
                    <a:cubicBezTo>
                      <a:pt x="675" y="11992"/>
                      <a:pt x="666" y="12018"/>
                      <a:pt x="658" y="12037"/>
                    </a:cubicBezTo>
                    <a:cubicBezTo>
                      <a:pt x="650" y="12057"/>
                      <a:pt x="643" y="12072"/>
                      <a:pt x="638" y="12083"/>
                    </a:cubicBezTo>
                    <a:cubicBezTo>
                      <a:pt x="632" y="12095"/>
                      <a:pt x="627" y="12105"/>
                      <a:pt x="622" y="12113"/>
                    </a:cubicBezTo>
                    <a:cubicBezTo>
                      <a:pt x="618" y="12121"/>
                      <a:pt x="614" y="12129"/>
                      <a:pt x="609" y="12138"/>
                    </a:cubicBezTo>
                    <a:cubicBezTo>
                      <a:pt x="605" y="12148"/>
                      <a:pt x="601" y="12161"/>
                      <a:pt x="596" y="12177"/>
                    </a:cubicBezTo>
                    <a:cubicBezTo>
                      <a:pt x="590" y="12199"/>
                      <a:pt x="586" y="12225"/>
                      <a:pt x="585" y="12255"/>
                    </a:cubicBezTo>
                    <a:cubicBezTo>
                      <a:pt x="585" y="12285"/>
                      <a:pt x="587" y="12315"/>
                      <a:pt x="592" y="12343"/>
                    </a:cubicBezTo>
                    <a:cubicBezTo>
                      <a:pt x="598" y="12370"/>
                      <a:pt x="604" y="12386"/>
                      <a:pt x="611" y="12389"/>
                    </a:cubicBezTo>
                    <a:cubicBezTo>
                      <a:pt x="618" y="12391"/>
                      <a:pt x="625" y="12381"/>
                      <a:pt x="631" y="12359"/>
                    </a:cubicBezTo>
                    <a:cubicBezTo>
                      <a:pt x="635" y="12342"/>
                      <a:pt x="640" y="12326"/>
                      <a:pt x="642" y="12311"/>
                    </a:cubicBezTo>
                    <a:cubicBezTo>
                      <a:pt x="645" y="12295"/>
                      <a:pt x="648" y="12278"/>
                      <a:pt x="651" y="12260"/>
                    </a:cubicBezTo>
                    <a:cubicBezTo>
                      <a:pt x="654" y="12242"/>
                      <a:pt x="657" y="12225"/>
                      <a:pt x="661" y="12203"/>
                    </a:cubicBezTo>
                    <a:cubicBezTo>
                      <a:pt x="664" y="12180"/>
                      <a:pt x="669" y="12154"/>
                      <a:pt x="675" y="12124"/>
                    </a:cubicBezTo>
                    <a:cubicBezTo>
                      <a:pt x="681" y="12095"/>
                      <a:pt x="688" y="12062"/>
                      <a:pt x="698" y="12023"/>
                    </a:cubicBezTo>
                    <a:cubicBezTo>
                      <a:pt x="706" y="11992"/>
                      <a:pt x="715" y="11957"/>
                      <a:pt x="726" y="11918"/>
                    </a:cubicBezTo>
                    <a:cubicBezTo>
                      <a:pt x="724" y="11910"/>
                      <a:pt x="722" y="11900"/>
                      <a:pt x="720" y="11890"/>
                    </a:cubicBezTo>
                    <a:cubicBezTo>
                      <a:pt x="718" y="11881"/>
                      <a:pt x="716" y="11870"/>
                      <a:pt x="715" y="11860"/>
                    </a:cubicBezTo>
                    <a:close/>
                    <a:moveTo>
                      <a:pt x="430" y="12164"/>
                    </a:moveTo>
                    <a:cubicBezTo>
                      <a:pt x="453" y="12165"/>
                      <a:pt x="473" y="12193"/>
                      <a:pt x="491" y="12246"/>
                    </a:cubicBezTo>
                    <a:cubicBezTo>
                      <a:pt x="509" y="12300"/>
                      <a:pt x="524" y="12383"/>
                      <a:pt x="534" y="12494"/>
                    </a:cubicBezTo>
                    <a:cubicBezTo>
                      <a:pt x="536" y="12509"/>
                      <a:pt x="537" y="12525"/>
                      <a:pt x="538" y="12540"/>
                    </a:cubicBezTo>
                    <a:cubicBezTo>
                      <a:pt x="539" y="12555"/>
                      <a:pt x="540" y="12567"/>
                      <a:pt x="541" y="12577"/>
                    </a:cubicBezTo>
                    <a:cubicBezTo>
                      <a:pt x="541" y="12590"/>
                      <a:pt x="540" y="12601"/>
                      <a:pt x="538" y="12609"/>
                    </a:cubicBezTo>
                    <a:cubicBezTo>
                      <a:pt x="536" y="12618"/>
                      <a:pt x="533" y="12619"/>
                      <a:pt x="529" y="12614"/>
                    </a:cubicBezTo>
                    <a:cubicBezTo>
                      <a:pt x="513" y="12588"/>
                      <a:pt x="499" y="12575"/>
                      <a:pt x="485" y="12572"/>
                    </a:cubicBezTo>
                    <a:cubicBezTo>
                      <a:pt x="472" y="12570"/>
                      <a:pt x="458" y="12575"/>
                      <a:pt x="446" y="12586"/>
                    </a:cubicBezTo>
                    <a:cubicBezTo>
                      <a:pt x="434" y="12597"/>
                      <a:pt x="422" y="12610"/>
                      <a:pt x="411" y="12625"/>
                    </a:cubicBezTo>
                    <a:cubicBezTo>
                      <a:pt x="400" y="12641"/>
                      <a:pt x="388" y="12655"/>
                      <a:pt x="377" y="12667"/>
                    </a:cubicBezTo>
                    <a:cubicBezTo>
                      <a:pt x="366" y="12678"/>
                      <a:pt x="355" y="12681"/>
                      <a:pt x="343" y="12680"/>
                    </a:cubicBezTo>
                    <a:cubicBezTo>
                      <a:pt x="331" y="12679"/>
                      <a:pt x="319" y="12669"/>
                      <a:pt x="306" y="12646"/>
                    </a:cubicBezTo>
                    <a:cubicBezTo>
                      <a:pt x="302" y="12639"/>
                      <a:pt x="300" y="12640"/>
                      <a:pt x="298" y="12651"/>
                    </a:cubicBezTo>
                    <a:cubicBezTo>
                      <a:pt x="297" y="12661"/>
                      <a:pt x="297" y="12670"/>
                      <a:pt x="299" y="12680"/>
                    </a:cubicBezTo>
                    <a:cubicBezTo>
                      <a:pt x="308" y="12723"/>
                      <a:pt x="319" y="12752"/>
                      <a:pt x="330" y="12765"/>
                    </a:cubicBezTo>
                    <a:cubicBezTo>
                      <a:pt x="341" y="12779"/>
                      <a:pt x="353" y="12784"/>
                      <a:pt x="365" y="12779"/>
                    </a:cubicBezTo>
                    <a:cubicBezTo>
                      <a:pt x="378" y="12774"/>
                      <a:pt x="391" y="12765"/>
                      <a:pt x="405" y="12752"/>
                    </a:cubicBezTo>
                    <a:cubicBezTo>
                      <a:pt x="419" y="12738"/>
                      <a:pt x="434" y="12725"/>
                      <a:pt x="448" y="12715"/>
                    </a:cubicBezTo>
                    <a:cubicBezTo>
                      <a:pt x="463" y="12704"/>
                      <a:pt x="478" y="12701"/>
                      <a:pt x="494" y="12703"/>
                    </a:cubicBezTo>
                    <a:cubicBezTo>
                      <a:pt x="509" y="12705"/>
                      <a:pt x="525" y="12719"/>
                      <a:pt x="541" y="12745"/>
                    </a:cubicBezTo>
                    <a:cubicBezTo>
                      <a:pt x="547" y="12755"/>
                      <a:pt x="553" y="12767"/>
                      <a:pt x="561" y="12784"/>
                    </a:cubicBezTo>
                    <a:cubicBezTo>
                      <a:pt x="569" y="12801"/>
                      <a:pt x="577" y="12821"/>
                      <a:pt x="585" y="12843"/>
                    </a:cubicBezTo>
                    <a:cubicBezTo>
                      <a:pt x="594" y="12866"/>
                      <a:pt x="601" y="12888"/>
                      <a:pt x="607" y="12912"/>
                    </a:cubicBezTo>
                    <a:cubicBezTo>
                      <a:pt x="613" y="12937"/>
                      <a:pt x="617" y="12962"/>
                      <a:pt x="620" y="12986"/>
                    </a:cubicBezTo>
                    <a:cubicBezTo>
                      <a:pt x="622" y="13016"/>
                      <a:pt x="623" y="13044"/>
                      <a:pt x="621" y="13071"/>
                    </a:cubicBezTo>
                    <a:cubicBezTo>
                      <a:pt x="618" y="13098"/>
                      <a:pt x="614" y="13116"/>
                      <a:pt x="608" y="13126"/>
                    </a:cubicBezTo>
                    <a:cubicBezTo>
                      <a:pt x="606" y="13131"/>
                      <a:pt x="603" y="13133"/>
                      <a:pt x="600" y="13131"/>
                    </a:cubicBezTo>
                    <a:cubicBezTo>
                      <a:pt x="597" y="13128"/>
                      <a:pt x="594" y="13120"/>
                      <a:pt x="591" y="13105"/>
                    </a:cubicBezTo>
                    <a:cubicBezTo>
                      <a:pt x="583" y="13064"/>
                      <a:pt x="576" y="13028"/>
                      <a:pt x="568" y="12995"/>
                    </a:cubicBezTo>
                    <a:cubicBezTo>
                      <a:pt x="561" y="12962"/>
                      <a:pt x="553" y="12933"/>
                      <a:pt x="545" y="12908"/>
                    </a:cubicBezTo>
                    <a:cubicBezTo>
                      <a:pt x="542" y="12897"/>
                      <a:pt x="539" y="12887"/>
                      <a:pt x="535" y="12878"/>
                    </a:cubicBezTo>
                    <a:cubicBezTo>
                      <a:pt x="534" y="12900"/>
                      <a:pt x="531" y="12924"/>
                      <a:pt x="528" y="12951"/>
                    </a:cubicBezTo>
                    <a:cubicBezTo>
                      <a:pt x="524" y="12983"/>
                      <a:pt x="519" y="13016"/>
                      <a:pt x="512" y="13050"/>
                    </a:cubicBezTo>
                    <a:cubicBezTo>
                      <a:pt x="506" y="13084"/>
                      <a:pt x="497" y="13117"/>
                      <a:pt x="487" y="13149"/>
                    </a:cubicBezTo>
                    <a:cubicBezTo>
                      <a:pt x="477" y="13181"/>
                      <a:pt x="465" y="13210"/>
                      <a:pt x="452" y="13234"/>
                    </a:cubicBezTo>
                    <a:cubicBezTo>
                      <a:pt x="425" y="13281"/>
                      <a:pt x="398" y="13303"/>
                      <a:pt x="373" y="13301"/>
                    </a:cubicBezTo>
                    <a:cubicBezTo>
                      <a:pt x="347" y="13299"/>
                      <a:pt x="323" y="13274"/>
                      <a:pt x="300" y="13227"/>
                    </a:cubicBezTo>
                    <a:cubicBezTo>
                      <a:pt x="277" y="13180"/>
                      <a:pt x="257" y="13112"/>
                      <a:pt x="238" y="13023"/>
                    </a:cubicBezTo>
                    <a:cubicBezTo>
                      <a:pt x="220" y="12933"/>
                      <a:pt x="205" y="12825"/>
                      <a:pt x="193" y="12696"/>
                    </a:cubicBezTo>
                    <a:cubicBezTo>
                      <a:pt x="190" y="12666"/>
                      <a:pt x="187" y="12628"/>
                      <a:pt x="184" y="12586"/>
                    </a:cubicBezTo>
                    <a:cubicBezTo>
                      <a:pt x="181" y="12544"/>
                      <a:pt x="178" y="12505"/>
                      <a:pt x="176" y="12467"/>
                    </a:cubicBezTo>
                    <a:cubicBezTo>
                      <a:pt x="176" y="12441"/>
                      <a:pt x="177" y="12424"/>
                      <a:pt x="181" y="12414"/>
                    </a:cubicBezTo>
                    <a:cubicBezTo>
                      <a:pt x="184" y="12404"/>
                      <a:pt x="189" y="12403"/>
                      <a:pt x="194" y="12412"/>
                    </a:cubicBezTo>
                    <a:cubicBezTo>
                      <a:pt x="204" y="12433"/>
                      <a:pt x="215" y="12445"/>
                      <a:pt x="226" y="12446"/>
                    </a:cubicBezTo>
                    <a:cubicBezTo>
                      <a:pt x="236" y="12447"/>
                      <a:pt x="245" y="12441"/>
                      <a:pt x="255" y="12430"/>
                    </a:cubicBezTo>
                    <a:cubicBezTo>
                      <a:pt x="264" y="12419"/>
                      <a:pt x="273" y="12406"/>
                      <a:pt x="282" y="12391"/>
                    </a:cubicBezTo>
                    <a:cubicBezTo>
                      <a:pt x="289" y="12377"/>
                      <a:pt x="298" y="12360"/>
                      <a:pt x="306" y="12340"/>
                    </a:cubicBezTo>
                    <a:cubicBezTo>
                      <a:pt x="315" y="12320"/>
                      <a:pt x="323" y="12299"/>
                      <a:pt x="332" y="12278"/>
                    </a:cubicBezTo>
                    <a:cubicBezTo>
                      <a:pt x="340" y="12258"/>
                      <a:pt x="349" y="12243"/>
                      <a:pt x="357" y="12228"/>
                    </a:cubicBezTo>
                    <a:cubicBezTo>
                      <a:pt x="383" y="12184"/>
                      <a:pt x="407" y="12162"/>
                      <a:pt x="430" y="12164"/>
                    </a:cubicBezTo>
                    <a:close/>
                    <a:moveTo>
                      <a:pt x="614" y="12216"/>
                    </a:moveTo>
                    <a:cubicBezTo>
                      <a:pt x="618" y="12218"/>
                      <a:pt x="621" y="12226"/>
                      <a:pt x="623" y="12237"/>
                    </a:cubicBezTo>
                    <a:cubicBezTo>
                      <a:pt x="625" y="12249"/>
                      <a:pt x="626" y="12261"/>
                      <a:pt x="626" y="12276"/>
                    </a:cubicBezTo>
                    <a:cubicBezTo>
                      <a:pt x="626" y="12291"/>
                      <a:pt x="624" y="12303"/>
                      <a:pt x="621" y="12313"/>
                    </a:cubicBezTo>
                    <a:cubicBezTo>
                      <a:pt x="618" y="12322"/>
                      <a:pt x="616" y="12326"/>
                      <a:pt x="612" y="12324"/>
                    </a:cubicBezTo>
                    <a:cubicBezTo>
                      <a:pt x="609" y="12323"/>
                      <a:pt x="606" y="12318"/>
                      <a:pt x="604" y="12306"/>
                    </a:cubicBezTo>
                    <a:cubicBezTo>
                      <a:pt x="601" y="12294"/>
                      <a:pt x="600" y="12279"/>
                      <a:pt x="600" y="12265"/>
                    </a:cubicBezTo>
                    <a:cubicBezTo>
                      <a:pt x="601" y="12250"/>
                      <a:pt x="602" y="12237"/>
                      <a:pt x="605" y="12228"/>
                    </a:cubicBezTo>
                    <a:cubicBezTo>
                      <a:pt x="608" y="12218"/>
                      <a:pt x="611" y="12215"/>
                      <a:pt x="614" y="12216"/>
                    </a:cubicBezTo>
                    <a:close/>
                    <a:moveTo>
                      <a:pt x="2243" y="12416"/>
                    </a:moveTo>
                    <a:cubicBezTo>
                      <a:pt x="2246" y="12416"/>
                      <a:pt x="2249" y="12418"/>
                      <a:pt x="2253" y="12421"/>
                    </a:cubicBezTo>
                    <a:lnTo>
                      <a:pt x="2425" y="12547"/>
                    </a:lnTo>
                    <a:cubicBezTo>
                      <a:pt x="2441" y="12559"/>
                      <a:pt x="2453" y="12588"/>
                      <a:pt x="2460" y="12632"/>
                    </a:cubicBezTo>
                    <a:cubicBezTo>
                      <a:pt x="2467" y="12676"/>
                      <a:pt x="2469" y="12732"/>
                      <a:pt x="2466" y="12800"/>
                    </a:cubicBezTo>
                    <a:lnTo>
                      <a:pt x="2439" y="13477"/>
                    </a:lnTo>
                    <a:cubicBezTo>
                      <a:pt x="2437" y="13546"/>
                      <a:pt x="2430" y="13596"/>
                      <a:pt x="2419" y="13627"/>
                    </a:cubicBezTo>
                    <a:cubicBezTo>
                      <a:pt x="2409" y="13658"/>
                      <a:pt x="2396" y="13666"/>
                      <a:pt x="2380" y="13654"/>
                    </a:cubicBezTo>
                    <a:lnTo>
                      <a:pt x="2210" y="13528"/>
                    </a:lnTo>
                    <a:cubicBezTo>
                      <a:pt x="2194" y="13516"/>
                      <a:pt x="2182" y="13490"/>
                      <a:pt x="2174" y="13445"/>
                    </a:cubicBezTo>
                    <a:cubicBezTo>
                      <a:pt x="2167" y="13401"/>
                      <a:pt x="2165" y="13344"/>
                      <a:pt x="2167" y="13275"/>
                    </a:cubicBezTo>
                    <a:lnTo>
                      <a:pt x="2194" y="12600"/>
                    </a:lnTo>
                    <a:cubicBezTo>
                      <a:pt x="2197" y="12532"/>
                      <a:pt x="2203" y="12482"/>
                      <a:pt x="2214" y="12451"/>
                    </a:cubicBezTo>
                    <a:cubicBezTo>
                      <a:pt x="2222" y="12428"/>
                      <a:pt x="2232" y="12416"/>
                      <a:pt x="2243" y="12416"/>
                    </a:cubicBezTo>
                    <a:close/>
                    <a:moveTo>
                      <a:pt x="1865" y="12467"/>
                    </a:moveTo>
                    <a:lnTo>
                      <a:pt x="1869" y="12703"/>
                    </a:lnTo>
                    <a:cubicBezTo>
                      <a:pt x="1870" y="12719"/>
                      <a:pt x="1869" y="12730"/>
                      <a:pt x="1867" y="12738"/>
                    </a:cubicBezTo>
                    <a:cubicBezTo>
                      <a:pt x="1865" y="12746"/>
                      <a:pt x="1863" y="12748"/>
                      <a:pt x="1860" y="12747"/>
                    </a:cubicBezTo>
                    <a:cubicBezTo>
                      <a:pt x="1857" y="12746"/>
                      <a:pt x="1854" y="12741"/>
                      <a:pt x="1853" y="12733"/>
                    </a:cubicBezTo>
                    <a:cubicBezTo>
                      <a:pt x="1851" y="12725"/>
                      <a:pt x="1851" y="12716"/>
                      <a:pt x="1851" y="12703"/>
                    </a:cubicBezTo>
                    <a:lnTo>
                      <a:pt x="1849" y="12584"/>
                    </a:lnTo>
                    <a:cubicBezTo>
                      <a:pt x="1854" y="12545"/>
                      <a:pt x="1860" y="12507"/>
                      <a:pt x="1865" y="12467"/>
                    </a:cubicBezTo>
                    <a:close/>
                    <a:moveTo>
                      <a:pt x="783" y="12742"/>
                    </a:moveTo>
                    <a:cubicBezTo>
                      <a:pt x="789" y="12741"/>
                      <a:pt x="794" y="12748"/>
                      <a:pt x="799" y="12761"/>
                    </a:cubicBezTo>
                    <a:cubicBezTo>
                      <a:pt x="805" y="12778"/>
                      <a:pt x="810" y="12800"/>
                      <a:pt x="812" y="12832"/>
                    </a:cubicBezTo>
                    <a:lnTo>
                      <a:pt x="830" y="13137"/>
                    </a:lnTo>
                    <a:cubicBezTo>
                      <a:pt x="840" y="13313"/>
                      <a:pt x="858" y="13456"/>
                      <a:pt x="882" y="13569"/>
                    </a:cubicBezTo>
                    <a:cubicBezTo>
                      <a:pt x="907" y="13683"/>
                      <a:pt x="937" y="13758"/>
                      <a:pt x="971" y="13797"/>
                    </a:cubicBezTo>
                    <a:cubicBezTo>
                      <a:pt x="1006" y="13836"/>
                      <a:pt x="1044" y="13833"/>
                      <a:pt x="1085" y="13788"/>
                    </a:cubicBezTo>
                    <a:cubicBezTo>
                      <a:pt x="1126" y="13742"/>
                      <a:pt x="1159" y="13666"/>
                      <a:pt x="1185" y="13560"/>
                    </a:cubicBezTo>
                    <a:cubicBezTo>
                      <a:pt x="1191" y="13537"/>
                      <a:pt x="1196" y="13512"/>
                      <a:pt x="1201" y="13487"/>
                    </a:cubicBezTo>
                    <a:cubicBezTo>
                      <a:pt x="1219" y="13516"/>
                      <a:pt x="1237" y="13542"/>
                      <a:pt x="1255" y="13562"/>
                    </a:cubicBezTo>
                    <a:cubicBezTo>
                      <a:pt x="1249" y="13600"/>
                      <a:pt x="1242" y="13636"/>
                      <a:pt x="1235" y="13670"/>
                    </a:cubicBezTo>
                    <a:cubicBezTo>
                      <a:pt x="1206" y="13803"/>
                      <a:pt x="1169" y="13904"/>
                      <a:pt x="1124" y="13971"/>
                    </a:cubicBezTo>
                    <a:lnTo>
                      <a:pt x="1146" y="14332"/>
                    </a:lnTo>
                    <a:lnTo>
                      <a:pt x="1279" y="14183"/>
                    </a:lnTo>
                    <a:cubicBezTo>
                      <a:pt x="1287" y="14174"/>
                      <a:pt x="1294" y="14177"/>
                      <a:pt x="1300" y="14194"/>
                    </a:cubicBezTo>
                    <a:cubicBezTo>
                      <a:pt x="1307" y="14211"/>
                      <a:pt x="1311" y="14237"/>
                      <a:pt x="1313" y="14270"/>
                    </a:cubicBezTo>
                    <a:cubicBezTo>
                      <a:pt x="1315" y="14302"/>
                      <a:pt x="1314" y="14333"/>
                      <a:pt x="1311" y="14362"/>
                    </a:cubicBezTo>
                    <a:cubicBezTo>
                      <a:pt x="1307" y="14390"/>
                      <a:pt x="1301" y="14408"/>
                      <a:pt x="1293" y="14417"/>
                    </a:cubicBezTo>
                    <a:lnTo>
                      <a:pt x="973" y="14771"/>
                    </a:lnTo>
                    <a:cubicBezTo>
                      <a:pt x="965" y="14779"/>
                      <a:pt x="958" y="14776"/>
                      <a:pt x="952" y="14759"/>
                    </a:cubicBezTo>
                    <a:cubicBezTo>
                      <a:pt x="945" y="14742"/>
                      <a:pt x="941" y="14718"/>
                      <a:pt x="939" y="14686"/>
                    </a:cubicBezTo>
                    <a:cubicBezTo>
                      <a:pt x="937" y="14653"/>
                      <a:pt x="938" y="14622"/>
                      <a:pt x="942" y="14594"/>
                    </a:cubicBezTo>
                    <a:cubicBezTo>
                      <a:pt x="946" y="14565"/>
                      <a:pt x="951" y="14547"/>
                      <a:pt x="959" y="14539"/>
                    </a:cubicBezTo>
                    <a:lnTo>
                      <a:pt x="1092" y="14389"/>
                    </a:lnTo>
                    <a:lnTo>
                      <a:pt x="1071" y="14031"/>
                    </a:lnTo>
                    <a:cubicBezTo>
                      <a:pt x="1024" y="14065"/>
                      <a:pt x="981" y="14055"/>
                      <a:pt x="941" y="13999"/>
                    </a:cubicBezTo>
                    <a:cubicBezTo>
                      <a:pt x="900" y="13943"/>
                      <a:pt x="866" y="13847"/>
                      <a:pt x="838" y="13712"/>
                    </a:cubicBezTo>
                    <a:cubicBezTo>
                      <a:pt x="809" y="13577"/>
                      <a:pt x="788" y="13408"/>
                      <a:pt x="776" y="13206"/>
                    </a:cubicBezTo>
                    <a:lnTo>
                      <a:pt x="758" y="12894"/>
                    </a:lnTo>
                    <a:cubicBezTo>
                      <a:pt x="756" y="12862"/>
                      <a:pt x="756" y="12831"/>
                      <a:pt x="760" y="12802"/>
                    </a:cubicBezTo>
                    <a:cubicBezTo>
                      <a:pt x="764" y="12774"/>
                      <a:pt x="770" y="12755"/>
                      <a:pt x="777" y="12747"/>
                    </a:cubicBezTo>
                    <a:cubicBezTo>
                      <a:pt x="779" y="12745"/>
                      <a:pt x="781" y="12743"/>
                      <a:pt x="783" y="12742"/>
                    </a:cubicBezTo>
                    <a:close/>
                    <a:moveTo>
                      <a:pt x="2563" y="12761"/>
                    </a:moveTo>
                    <a:cubicBezTo>
                      <a:pt x="2564" y="12760"/>
                      <a:pt x="2566" y="12760"/>
                      <a:pt x="2567" y="12761"/>
                    </a:cubicBezTo>
                    <a:cubicBezTo>
                      <a:pt x="2573" y="12765"/>
                      <a:pt x="2578" y="12777"/>
                      <a:pt x="2581" y="12798"/>
                    </a:cubicBezTo>
                    <a:cubicBezTo>
                      <a:pt x="2584" y="12818"/>
                      <a:pt x="2585" y="12843"/>
                      <a:pt x="2584" y="12871"/>
                    </a:cubicBezTo>
                    <a:lnTo>
                      <a:pt x="2556" y="13581"/>
                    </a:lnTo>
                    <a:cubicBezTo>
                      <a:pt x="2554" y="13609"/>
                      <a:pt x="2551" y="13630"/>
                      <a:pt x="2547" y="13645"/>
                    </a:cubicBezTo>
                    <a:cubicBezTo>
                      <a:pt x="2543" y="13660"/>
                      <a:pt x="2537" y="13666"/>
                      <a:pt x="2531" y="13661"/>
                    </a:cubicBezTo>
                    <a:cubicBezTo>
                      <a:pt x="2528" y="13659"/>
                      <a:pt x="2526" y="13651"/>
                      <a:pt x="2523" y="13643"/>
                    </a:cubicBezTo>
                    <a:cubicBezTo>
                      <a:pt x="2520" y="13635"/>
                      <a:pt x="2517" y="13625"/>
                      <a:pt x="2515" y="13613"/>
                    </a:cubicBezTo>
                    <a:lnTo>
                      <a:pt x="2466" y="13356"/>
                    </a:lnTo>
                    <a:lnTo>
                      <a:pt x="2482" y="12951"/>
                    </a:lnTo>
                    <a:lnTo>
                      <a:pt x="2548" y="12779"/>
                    </a:lnTo>
                    <a:cubicBezTo>
                      <a:pt x="2551" y="12771"/>
                      <a:pt x="2555" y="12767"/>
                      <a:pt x="2558" y="12763"/>
                    </a:cubicBezTo>
                    <a:cubicBezTo>
                      <a:pt x="2560" y="12761"/>
                      <a:pt x="2561" y="12761"/>
                      <a:pt x="2563" y="12761"/>
                    </a:cubicBezTo>
                    <a:close/>
                    <a:moveTo>
                      <a:pt x="1016" y="12968"/>
                    </a:moveTo>
                    <a:cubicBezTo>
                      <a:pt x="1037" y="13060"/>
                      <a:pt x="1060" y="13141"/>
                      <a:pt x="1085" y="13216"/>
                    </a:cubicBezTo>
                    <a:cubicBezTo>
                      <a:pt x="1060" y="13141"/>
                      <a:pt x="1037" y="13060"/>
                      <a:pt x="1016" y="12968"/>
                    </a:cubicBezTo>
                    <a:close/>
                    <a:moveTo>
                      <a:pt x="1903" y="13002"/>
                    </a:moveTo>
                    <a:cubicBezTo>
                      <a:pt x="1909" y="13002"/>
                      <a:pt x="1913" y="13004"/>
                      <a:pt x="1917" y="13009"/>
                    </a:cubicBezTo>
                    <a:cubicBezTo>
                      <a:pt x="1925" y="13018"/>
                      <a:pt x="1933" y="13035"/>
                      <a:pt x="1940" y="13059"/>
                    </a:cubicBezTo>
                    <a:lnTo>
                      <a:pt x="1964" y="13140"/>
                    </a:lnTo>
                    <a:cubicBezTo>
                      <a:pt x="1969" y="13154"/>
                      <a:pt x="1973" y="13164"/>
                      <a:pt x="1977" y="13172"/>
                    </a:cubicBezTo>
                    <a:cubicBezTo>
                      <a:pt x="1980" y="13180"/>
                      <a:pt x="1984" y="13185"/>
                      <a:pt x="1988" y="13186"/>
                    </a:cubicBezTo>
                    <a:cubicBezTo>
                      <a:pt x="1992" y="13187"/>
                      <a:pt x="1997" y="13184"/>
                      <a:pt x="2004" y="13179"/>
                    </a:cubicBezTo>
                    <a:lnTo>
                      <a:pt x="2075" y="13121"/>
                    </a:lnTo>
                    <a:cubicBezTo>
                      <a:pt x="2100" y="13100"/>
                      <a:pt x="2121" y="13112"/>
                      <a:pt x="2136" y="13156"/>
                    </a:cubicBezTo>
                    <a:cubicBezTo>
                      <a:pt x="2151" y="13200"/>
                      <a:pt x="2162" y="13276"/>
                      <a:pt x="2166" y="13386"/>
                    </a:cubicBezTo>
                    <a:lnTo>
                      <a:pt x="2216" y="14500"/>
                    </a:lnTo>
                    <a:cubicBezTo>
                      <a:pt x="2221" y="14610"/>
                      <a:pt x="2217" y="14696"/>
                      <a:pt x="2207" y="14762"/>
                    </a:cubicBezTo>
                    <a:cubicBezTo>
                      <a:pt x="2196" y="14827"/>
                      <a:pt x="2178" y="14871"/>
                      <a:pt x="2152" y="14892"/>
                    </a:cubicBezTo>
                    <a:lnTo>
                      <a:pt x="1701" y="15262"/>
                    </a:lnTo>
                    <a:cubicBezTo>
                      <a:pt x="1676" y="15284"/>
                      <a:pt x="1655" y="15272"/>
                      <a:pt x="1640" y="15228"/>
                    </a:cubicBezTo>
                    <a:cubicBezTo>
                      <a:pt x="1625" y="15184"/>
                      <a:pt x="1615" y="15106"/>
                      <a:pt x="1610" y="14996"/>
                    </a:cubicBezTo>
                    <a:lnTo>
                      <a:pt x="1561" y="13884"/>
                    </a:lnTo>
                    <a:cubicBezTo>
                      <a:pt x="1556" y="13775"/>
                      <a:pt x="1558" y="13688"/>
                      <a:pt x="1569" y="13622"/>
                    </a:cubicBezTo>
                    <a:cubicBezTo>
                      <a:pt x="1579" y="13557"/>
                      <a:pt x="1597" y="13512"/>
                      <a:pt x="1623" y="13491"/>
                    </a:cubicBezTo>
                    <a:lnTo>
                      <a:pt x="1692" y="13436"/>
                    </a:lnTo>
                    <a:cubicBezTo>
                      <a:pt x="1702" y="13428"/>
                      <a:pt x="1708" y="13416"/>
                      <a:pt x="1713" y="13402"/>
                    </a:cubicBezTo>
                    <a:cubicBezTo>
                      <a:pt x="1717" y="13388"/>
                      <a:pt x="1721" y="13366"/>
                      <a:pt x="1725" y="13335"/>
                    </a:cubicBezTo>
                    <a:lnTo>
                      <a:pt x="1741" y="13222"/>
                    </a:lnTo>
                    <a:cubicBezTo>
                      <a:pt x="1746" y="13188"/>
                      <a:pt x="1752" y="13161"/>
                      <a:pt x="1758" y="13140"/>
                    </a:cubicBezTo>
                    <a:cubicBezTo>
                      <a:pt x="1765" y="13118"/>
                      <a:pt x="1775" y="13102"/>
                      <a:pt x="1787" y="13092"/>
                    </a:cubicBezTo>
                    <a:lnTo>
                      <a:pt x="1886" y="13011"/>
                    </a:lnTo>
                    <a:cubicBezTo>
                      <a:pt x="1892" y="13006"/>
                      <a:pt x="1898" y="13002"/>
                      <a:pt x="1903" y="13002"/>
                    </a:cubicBezTo>
                    <a:close/>
                    <a:moveTo>
                      <a:pt x="109" y="13301"/>
                    </a:moveTo>
                    <a:cubicBezTo>
                      <a:pt x="118" y="13303"/>
                      <a:pt x="129" y="13314"/>
                      <a:pt x="139" y="13328"/>
                    </a:cubicBezTo>
                    <a:lnTo>
                      <a:pt x="598" y="13955"/>
                    </a:lnTo>
                    <a:cubicBezTo>
                      <a:pt x="619" y="13984"/>
                      <a:pt x="634" y="14029"/>
                      <a:pt x="645" y="14086"/>
                    </a:cubicBezTo>
                    <a:lnTo>
                      <a:pt x="317" y="14706"/>
                    </a:lnTo>
                    <a:cubicBezTo>
                      <a:pt x="307" y="14726"/>
                      <a:pt x="297" y="14732"/>
                      <a:pt x="288" y="14720"/>
                    </a:cubicBezTo>
                    <a:cubicBezTo>
                      <a:pt x="280" y="14709"/>
                      <a:pt x="273" y="14681"/>
                      <a:pt x="267" y="14640"/>
                    </a:cubicBezTo>
                    <a:lnTo>
                      <a:pt x="83" y="13312"/>
                    </a:lnTo>
                    <a:cubicBezTo>
                      <a:pt x="91" y="13302"/>
                      <a:pt x="99" y="13298"/>
                      <a:pt x="109" y="13301"/>
                    </a:cubicBezTo>
                    <a:close/>
                    <a:moveTo>
                      <a:pt x="2053" y="13503"/>
                    </a:moveTo>
                    <a:cubicBezTo>
                      <a:pt x="2051" y="13503"/>
                      <a:pt x="2050" y="13503"/>
                      <a:pt x="2047" y="13505"/>
                    </a:cubicBezTo>
                    <a:cubicBezTo>
                      <a:pt x="2039" y="13512"/>
                      <a:pt x="2032" y="13532"/>
                      <a:pt x="2027" y="13565"/>
                    </a:cubicBezTo>
                    <a:cubicBezTo>
                      <a:pt x="2022" y="13597"/>
                      <a:pt x="2020" y="13632"/>
                      <a:pt x="2021" y="13668"/>
                    </a:cubicBezTo>
                    <a:cubicBezTo>
                      <a:pt x="2023" y="13706"/>
                      <a:pt x="2028" y="13734"/>
                      <a:pt x="2035" y="13755"/>
                    </a:cubicBezTo>
                    <a:cubicBezTo>
                      <a:pt x="2043" y="13777"/>
                      <a:pt x="2051" y="13784"/>
                      <a:pt x="2060" y="13776"/>
                    </a:cubicBezTo>
                    <a:cubicBezTo>
                      <a:pt x="2068" y="13769"/>
                      <a:pt x="2074" y="13750"/>
                      <a:pt x="2079" y="13719"/>
                    </a:cubicBezTo>
                    <a:cubicBezTo>
                      <a:pt x="2085" y="13687"/>
                      <a:pt x="2086" y="13654"/>
                      <a:pt x="2085" y="13615"/>
                    </a:cubicBezTo>
                    <a:cubicBezTo>
                      <a:pt x="2083" y="13579"/>
                      <a:pt x="2079" y="13550"/>
                      <a:pt x="2071" y="13528"/>
                    </a:cubicBezTo>
                    <a:cubicBezTo>
                      <a:pt x="2066" y="13511"/>
                      <a:pt x="2059" y="13503"/>
                      <a:pt x="2053" y="13503"/>
                    </a:cubicBezTo>
                    <a:close/>
                    <a:moveTo>
                      <a:pt x="1881" y="13592"/>
                    </a:moveTo>
                    <a:cubicBezTo>
                      <a:pt x="1874" y="13594"/>
                      <a:pt x="1868" y="13596"/>
                      <a:pt x="1862" y="13602"/>
                    </a:cubicBezTo>
                    <a:cubicBezTo>
                      <a:pt x="1843" y="13617"/>
                      <a:pt x="1826" y="13646"/>
                      <a:pt x="1811" y="13689"/>
                    </a:cubicBezTo>
                    <a:cubicBezTo>
                      <a:pt x="1796" y="13732"/>
                      <a:pt x="1784" y="13786"/>
                      <a:pt x="1774" y="13850"/>
                    </a:cubicBezTo>
                    <a:cubicBezTo>
                      <a:pt x="1764" y="13913"/>
                      <a:pt x="1757" y="13983"/>
                      <a:pt x="1753" y="14059"/>
                    </a:cubicBezTo>
                    <a:cubicBezTo>
                      <a:pt x="1749" y="14135"/>
                      <a:pt x="1749" y="14212"/>
                      <a:pt x="1753" y="14293"/>
                    </a:cubicBezTo>
                    <a:cubicBezTo>
                      <a:pt x="1756" y="14374"/>
                      <a:pt x="1763" y="14449"/>
                      <a:pt x="1773" y="14513"/>
                    </a:cubicBezTo>
                    <a:cubicBezTo>
                      <a:pt x="1783" y="14578"/>
                      <a:pt x="1796" y="14631"/>
                      <a:pt x="1811" y="14674"/>
                    </a:cubicBezTo>
                    <a:cubicBezTo>
                      <a:pt x="1825" y="14717"/>
                      <a:pt x="1841" y="14745"/>
                      <a:pt x="1859" y="14762"/>
                    </a:cubicBezTo>
                    <a:cubicBezTo>
                      <a:pt x="1876" y="14778"/>
                      <a:pt x="1894" y="14779"/>
                      <a:pt x="1913" y="14764"/>
                    </a:cubicBezTo>
                    <a:cubicBezTo>
                      <a:pt x="1932" y="14749"/>
                      <a:pt x="1949" y="14720"/>
                      <a:pt x="1964" y="14677"/>
                    </a:cubicBezTo>
                    <a:cubicBezTo>
                      <a:pt x="1979" y="14633"/>
                      <a:pt x="1991" y="14579"/>
                      <a:pt x="2001" y="14516"/>
                    </a:cubicBezTo>
                    <a:cubicBezTo>
                      <a:pt x="2011" y="14452"/>
                      <a:pt x="2018" y="14385"/>
                      <a:pt x="2022" y="14309"/>
                    </a:cubicBezTo>
                    <a:cubicBezTo>
                      <a:pt x="2026" y="14233"/>
                      <a:pt x="2026" y="14154"/>
                      <a:pt x="2022" y="14072"/>
                    </a:cubicBezTo>
                    <a:cubicBezTo>
                      <a:pt x="2018" y="13965"/>
                      <a:pt x="2007" y="13870"/>
                      <a:pt x="1991" y="13792"/>
                    </a:cubicBezTo>
                    <a:cubicBezTo>
                      <a:pt x="1976" y="13714"/>
                      <a:pt x="1956" y="13659"/>
                      <a:pt x="1933" y="13624"/>
                    </a:cubicBezTo>
                    <a:cubicBezTo>
                      <a:pt x="1921" y="13605"/>
                      <a:pt x="1907" y="13594"/>
                      <a:pt x="1894" y="13592"/>
                    </a:cubicBezTo>
                    <a:cubicBezTo>
                      <a:pt x="1889" y="13592"/>
                      <a:pt x="1885" y="13591"/>
                      <a:pt x="1881" y="13592"/>
                    </a:cubicBezTo>
                    <a:close/>
                    <a:moveTo>
                      <a:pt x="1882" y="13755"/>
                    </a:moveTo>
                    <a:cubicBezTo>
                      <a:pt x="1885" y="13755"/>
                      <a:pt x="1889" y="13755"/>
                      <a:pt x="1892" y="13755"/>
                    </a:cubicBezTo>
                    <a:cubicBezTo>
                      <a:pt x="1902" y="13757"/>
                      <a:pt x="1911" y="13764"/>
                      <a:pt x="1921" y="13778"/>
                    </a:cubicBezTo>
                    <a:cubicBezTo>
                      <a:pt x="1937" y="13804"/>
                      <a:pt x="1951" y="13846"/>
                      <a:pt x="1963" y="13902"/>
                    </a:cubicBezTo>
                    <a:cubicBezTo>
                      <a:pt x="1974" y="13959"/>
                      <a:pt x="1982" y="14025"/>
                      <a:pt x="1985" y="14102"/>
                    </a:cubicBezTo>
                    <a:cubicBezTo>
                      <a:pt x="1989" y="14180"/>
                      <a:pt x="1987" y="14254"/>
                      <a:pt x="1981" y="14325"/>
                    </a:cubicBezTo>
                    <a:cubicBezTo>
                      <a:pt x="1975" y="14396"/>
                      <a:pt x="1966" y="14457"/>
                      <a:pt x="1953" y="14507"/>
                    </a:cubicBezTo>
                    <a:cubicBezTo>
                      <a:pt x="1939" y="14556"/>
                      <a:pt x="1924" y="14588"/>
                      <a:pt x="1906" y="14603"/>
                    </a:cubicBezTo>
                    <a:cubicBezTo>
                      <a:pt x="1888" y="14618"/>
                      <a:pt x="1871" y="14612"/>
                      <a:pt x="1855" y="14587"/>
                    </a:cubicBezTo>
                    <a:cubicBezTo>
                      <a:pt x="1839" y="14561"/>
                      <a:pt x="1824" y="14521"/>
                      <a:pt x="1813" y="14465"/>
                    </a:cubicBezTo>
                    <a:cubicBezTo>
                      <a:pt x="1801" y="14409"/>
                      <a:pt x="1793" y="14341"/>
                      <a:pt x="1790" y="14263"/>
                    </a:cubicBezTo>
                    <a:cubicBezTo>
                      <a:pt x="1786" y="14186"/>
                      <a:pt x="1788" y="14111"/>
                      <a:pt x="1794" y="14040"/>
                    </a:cubicBezTo>
                    <a:cubicBezTo>
                      <a:pt x="1800" y="13970"/>
                      <a:pt x="1809" y="13909"/>
                      <a:pt x="1822" y="13859"/>
                    </a:cubicBezTo>
                    <a:cubicBezTo>
                      <a:pt x="1835" y="13809"/>
                      <a:pt x="1851" y="13777"/>
                      <a:pt x="1869" y="13762"/>
                    </a:cubicBezTo>
                    <a:cubicBezTo>
                      <a:pt x="1873" y="13759"/>
                      <a:pt x="1878" y="13757"/>
                      <a:pt x="1882" y="13755"/>
                    </a:cubicBezTo>
                    <a:close/>
                    <a:moveTo>
                      <a:pt x="658" y="14247"/>
                    </a:moveTo>
                    <a:cubicBezTo>
                      <a:pt x="659" y="14260"/>
                      <a:pt x="659" y="14280"/>
                      <a:pt x="658" y="14309"/>
                    </a:cubicBezTo>
                    <a:cubicBezTo>
                      <a:pt x="657" y="14338"/>
                      <a:pt x="656" y="14372"/>
                      <a:pt x="653" y="14410"/>
                    </a:cubicBezTo>
                    <a:lnTo>
                      <a:pt x="563" y="15632"/>
                    </a:lnTo>
                    <a:cubicBezTo>
                      <a:pt x="560" y="15668"/>
                      <a:pt x="557" y="15699"/>
                      <a:pt x="554" y="15724"/>
                    </a:cubicBezTo>
                    <a:cubicBezTo>
                      <a:pt x="551" y="15749"/>
                      <a:pt x="547" y="15770"/>
                      <a:pt x="544" y="15788"/>
                    </a:cubicBezTo>
                    <a:lnTo>
                      <a:pt x="414" y="14709"/>
                    </a:lnTo>
                    <a:lnTo>
                      <a:pt x="658" y="14247"/>
                    </a:lnTo>
                    <a:close/>
                    <a:moveTo>
                      <a:pt x="774" y="14959"/>
                    </a:moveTo>
                    <a:cubicBezTo>
                      <a:pt x="790" y="14959"/>
                      <a:pt x="805" y="14966"/>
                      <a:pt x="818" y="14980"/>
                    </a:cubicBezTo>
                    <a:cubicBezTo>
                      <a:pt x="831" y="14994"/>
                      <a:pt x="844" y="15019"/>
                      <a:pt x="857" y="15053"/>
                    </a:cubicBezTo>
                    <a:cubicBezTo>
                      <a:pt x="859" y="15059"/>
                      <a:pt x="861" y="15066"/>
                      <a:pt x="862" y="15074"/>
                    </a:cubicBezTo>
                    <a:cubicBezTo>
                      <a:pt x="863" y="15082"/>
                      <a:pt x="863" y="15091"/>
                      <a:pt x="862" y="15104"/>
                    </a:cubicBezTo>
                    <a:cubicBezTo>
                      <a:pt x="860" y="15116"/>
                      <a:pt x="858" y="15124"/>
                      <a:pt x="855" y="15124"/>
                    </a:cubicBezTo>
                    <a:cubicBezTo>
                      <a:pt x="852" y="15125"/>
                      <a:pt x="850" y="15120"/>
                      <a:pt x="847" y="15113"/>
                    </a:cubicBezTo>
                    <a:cubicBezTo>
                      <a:pt x="837" y="15089"/>
                      <a:pt x="826" y="15071"/>
                      <a:pt x="814" y="15058"/>
                    </a:cubicBezTo>
                    <a:cubicBezTo>
                      <a:pt x="802" y="15045"/>
                      <a:pt x="789" y="15039"/>
                      <a:pt x="774" y="15039"/>
                    </a:cubicBezTo>
                    <a:cubicBezTo>
                      <a:pt x="753" y="15039"/>
                      <a:pt x="732" y="15057"/>
                      <a:pt x="711" y="15092"/>
                    </a:cubicBezTo>
                    <a:cubicBezTo>
                      <a:pt x="691" y="15128"/>
                      <a:pt x="673" y="15182"/>
                      <a:pt x="656" y="15253"/>
                    </a:cubicBezTo>
                    <a:cubicBezTo>
                      <a:pt x="640" y="15325"/>
                      <a:pt x="627" y="15414"/>
                      <a:pt x="618" y="15522"/>
                    </a:cubicBezTo>
                    <a:cubicBezTo>
                      <a:pt x="617" y="15536"/>
                      <a:pt x="615" y="15545"/>
                      <a:pt x="613" y="15549"/>
                    </a:cubicBezTo>
                    <a:cubicBezTo>
                      <a:pt x="610" y="15554"/>
                      <a:pt x="608" y="15556"/>
                      <a:pt x="605" y="15552"/>
                    </a:cubicBezTo>
                    <a:cubicBezTo>
                      <a:pt x="603" y="15548"/>
                      <a:pt x="601" y="15538"/>
                      <a:pt x="600" y="15526"/>
                    </a:cubicBezTo>
                    <a:cubicBezTo>
                      <a:pt x="599" y="15515"/>
                      <a:pt x="599" y="15501"/>
                      <a:pt x="600" y="15483"/>
                    </a:cubicBezTo>
                    <a:cubicBezTo>
                      <a:pt x="608" y="15395"/>
                      <a:pt x="618" y="15319"/>
                      <a:pt x="630" y="15253"/>
                    </a:cubicBezTo>
                    <a:cubicBezTo>
                      <a:pt x="642" y="15188"/>
                      <a:pt x="656" y="15134"/>
                      <a:pt x="671" y="15090"/>
                    </a:cubicBezTo>
                    <a:cubicBezTo>
                      <a:pt x="686" y="15046"/>
                      <a:pt x="702" y="15013"/>
                      <a:pt x="720" y="14991"/>
                    </a:cubicBezTo>
                    <a:cubicBezTo>
                      <a:pt x="737" y="14970"/>
                      <a:pt x="755" y="14959"/>
                      <a:pt x="774" y="14959"/>
                    </a:cubicBezTo>
                    <a:close/>
                    <a:moveTo>
                      <a:pt x="2067" y="15046"/>
                    </a:moveTo>
                    <a:cubicBezTo>
                      <a:pt x="2069" y="15046"/>
                      <a:pt x="2072" y="15045"/>
                      <a:pt x="2075" y="15046"/>
                    </a:cubicBezTo>
                    <a:cubicBezTo>
                      <a:pt x="2079" y="15048"/>
                      <a:pt x="2083" y="15051"/>
                      <a:pt x="2087" y="15056"/>
                    </a:cubicBezTo>
                    <a:lnTo>
                      <a:pt x="2374" y="15338"/>
                    </a:lnTo>
                    <a:cubicBezTo>
                      <a:pt x="2392" y="15356"/>
                      <a:pt x="2404" y="15387"/>
                      <a:pt x="2411" y="15435"/>
                    </a:cubicBezTo>
                    <a:cubicBezTo>
                      <a:pt x="2417" y="15482"/>
                      <a:pt x="2419" y="15543"/>
                      <a:pt x="2415" y="15618"/>
                    </a:cubicBezTo>
                    <a:lnTo>
                      <a:pt x="2410" y="15715"/>
                    </a:lnTo>
                    <a:cubicBezTo>
                      <a:pt x="2406" y="15701"/>
                      <a:pt x="2401" y="15688"/>
                      <a:pt x="2396" y="15680"/>
                    </a:cubicBezTo>
                    <a:cubicBezTo>
                      <a:pt x="2391" y="15673"/>
                      <a:pt x="2386" y="15668"/>
                      <a:pt x="2381" y="15664"/>
                    </a:cubicBezTo>
                    <a:lnTo>
                      <a:pt x="2385" y="15598"/>
                    </a:lnTo>
                    <a:cubicBezTo>
                      <a:pt x="2387" y="15562"/>
                      <a:pt x="2386" y="15533"/>
                      <a:pt x="2383" y="15510"/>
                    </a:cubicBezTo>
                    <a:cubicBezTo>
                      <a:pt x="2379" y="15488"/>
                      <a:pt x="2374" y="15475"/>
                      <a:pt x="2366" y="15467"/>
                    </a:cubicBezTo>
                    <a:lnTo>
                      <a:pt x="2082" y="15187"/>
                    </a:lnTo>
                    <a:cubicBezTo>
                      <a:pt x="2074" y="15179"/>
                      <a:pt x="2068" y="15180"/>
                      <a:pt x="2062" y="15193"/>
                    </a:cubicBezTo>
                    <a:cubicBezTo>
                      <a:pt x="2057" y="15207"/>
                      <a:pt x="2054" y="15233"/>
                      <a:pt x="2052" y="15269"/>
                    </a:cubicBezTo>
                    <a:lnTo>
                      <a:pt x="2006" y="16124"/>
                    </a:lnTo>
                    <a:cubicBezTo>
                      <a:pt x="2004" y="16159"/>
                      <a:pt x="2005" y="16189"/>
                      <a:pt x="2009" y="16211"/>
                    </a:cubicBezTo>
                    <a:cubicBezTo>
                      <a:pt x="2012" y="16233"/>
                      <a:pt x="2017" y="16249"/>
                      <a:pt x="2025" y="16257"/>
                    </a:cubicBezTo>
                    <a:lnTo>
                      <a:pt x="2179" y="16406"/>
                    </a:lnTo>
                    <a:lnTo>
                      <a:pt x="2041" y="16406"/>
                    </a:lnTo>
                    <a:lnTo>
                      <a:pt x="2017" y="16386"/>
                    </a:lnTo>
                    <a:cubicBezTo>
                      <a:pt x="1999" y="16368"/>
                      <a:pt x="1987" y="16334"/>
                      <a:pt x="1980" y="16287"/>
                    </a:cubicBezTo>
                    <a:cubicBezTo>
                      <a:pt x="1973" y="16240"/>
                      <a:pt x="1971" y="16178"/>
                      <a:pt x="1975" y="16103"/>
                    </a:cubicBezTo>
                    <a:lnTo>
                      <a:pt x="2022" y="15232"/>
                    </a:lnTo>
                    <a:cubicBezTo>
                      <a:pt x="2026" y="15157"/>
                      <a:pt x="2034" y="15103"/>
                      <a:pt x="2045" y="15074"/>
                    </a:cubicBezTo>
                    <a:cubicBezTo>
                      <a:pt x="2051" y="15057"/>
                      <a:pt x="2058" y="15048"/>
                      <a:pt x="2067" y="15046"/>
                    </a:cubicBezTo>
                    <a:close/>
                    <a:moveTo>
                      <a:pt x="1026" y="15115"/>
                    </a:moveTo>
                    <a:cubicBezTo>
                      <a:pt x="1021" y="15115"/>
                      <a:pt x="1018" y="15119"/>
                      <a:pt x="1015" y="15131"/>
                    </a:cubicBezTo>
                    <a:cubicBezTo>
                      <a:pt x="1012" y="15144"/>
                      <a:pt x="1010" y="15162"/>
                      <a:pt x="1010" y="15184"/>
                    </a:cubicBezTo>
                    <a:lnTo>
                      <a:pt x="1010" y="16335"/>
                    </a:lnTo>
                    <a:cubicBezTo>
                      <a:pt x="1010" y="16356"/>
                      <a:pt x="1012" y="16373"/>
                      <a:pt x="1015" y="16386"/>
                    </a:cubicBezTo>
                    <a:cubicBezTo>
                      <a:pt x="1018" y="16398"/>
                      <a:pt x="1021" y="16404"/>
                      <a:pt x="1026" y="16404"/>
                    </a:cubicBezTo>
                    <a:lnTo>
                      <a:pt x="1279" y="16404"/>
                    </a:lnTo>
                    <a:cubicBezTo>
                      <a:pt x="1279" y="16403"/>
                      <a:pt x="1279" y="16402"/>
                      <a:pt x="1279" y="16402"/>
                    </a:cubicBezTo>
                    <a:lnTo>
                      <a:pt x="1279" y="15667"/>
                    </a:lnTo>
                    <a:cubicBezTo>
                      <a:pt x="1279" y="15582"/>
                      <a:pt x="1283" y="15519"/>
                      <a:pt x="1293" y="15478"/>
                    </a:cubicBezTo>
                    <a:cubicBezTo>
                      <a:pt x="1303" y="15438"/>
                      <a:pt x="1317" y="15419"/>
                      <a:pt x="1336" y="15419"/>
                    </a:cubicBezTo>
                    <a:lnTo>
                      <a:pt x="1472" y="15419"/>
                    </a:lnTo>
                    <a:lnTo>
                      <a:pt x="1472" y="15184"/>
                    </a:lnTo>
                    <a:cubicBezTo>
                      <a:pt x="1472" y="15162"/>
                      <a:pt x="1470" y="15144"/>
                      <a:pt x="1467" y="15131"/>
                    </a:cubicBezTo>
                    <a:cubicBezTo>
                      <a:pt x="1464" y="15119"/>
                      <a:pt x="1461" y="15115"/>
                      <a:pt x="1456" y="15115"/>
                    </a:cubicBezTo>
                    <a:lnTo>
                      <a:pt x="1026" y="15115"/>
                    </a:lnTo>
                    <a:close/>
                    <a:moveTo>
                      <a:pt x="884" y="15136"/>
                    </a:moveTo>
                    <a:cubicBezTo>
                      <a:pt x="887" y="15134"/>
                      <a:pt x="889" y="15138"/>
                      <a:pt x="891" y="15147"/>
                    </a:cubicBezTo>
                    <a:cubicBezTo>
                      <a:pt x="904" y="15196"/>
                      <a:pt x="915" y="15249"/>
                      <a:pt x="925" y="15308"/>
                    </a:cubicBezTo>
                    <a:cubicBezTo>
                      <a:pt x="934" y="15367"/>
                      <a:pt x="942" y="15433"/>
                      <a:pt x="947" y="15508"/>
                    </a:cubicBezTo>
                    <a:cubicBezTo>
                      <a:pt x="953" y="15583"/>
                      <a:pt x="957" y="15670"/>
                      <a:pt x="960" y="15768"/>
                    </a:cubicBezTo>
                    <a:cubicBezTo>
                      <a:pt x="960" y="15780"/>
                      <a:pt x="959" y="15791"/>
                      <a:pt x="958" y="15800"/>
                    </a:cubicBezTo>
                    <a:cubicBezTo>
                      <a:pt x="956" y="15808"/>
                      <a:pt x="954" y="15811"/>
                      <a:pt x="951" y="15811"/>
                    </a:cubicBezTo>
                    <a:cubicBezTo>
                      <a:pt x="949" y="15811"/>
                      <a:pt x="946" y="15808"/>
                      <a:pt x="945" y="15800"/>
                    </a:cubicBezTo>
                    <a:cubicBezTo>
                      <a:pt x="943" y="15792"/>
                      <a:pt x="942" y="15782"/>
                      <a:pt x="942" y="15770"/>
                    </a:cubicBezTo>
                    <a:cubicBezTo>
                      <a:pt x="939" y="15640"/>
                      <a:pt x="932" y="15529"/>
                      <a:pt x="921" y="15439"/>
                    </a:cubicBezTo>
                    <a:cubicBezTo>
                      <a:pt x="910" y="15350"/>
                      <a:pt x="896" y="15271"/>
                      <a:pt x="880" y="15205"/>
                    </a:cubicBezTo>
                    <a:cubicBezTo>
                      <a:pt x="877" y="15195"/>
                      <a:pt x="876" y="15186"/>
                      <a:pt x="876" y="15175"/>
                    </a:cubicBezTo>
                    <a:cubicBezTo>
                      <a:pt x="876" y="15164"/>
                      <a:pt x="877" y="15155"/>
                      <a:pt x="878" y="15147"/>
                    </a:cubicBezTo>
                    <a:cubicBezTo>
                      <a:pt x="880" y="15140"/>
                      <a:pt x="881" y="15137"/>
                      <a:pt x="884" y="15136"/>
                    </a:cubicBezTo>
                    <a:close/>
                    <a:moveTo>
                      <a:pt x="2083" y="15297"/>
                    </a:moveTo>
                    <a:cubicBezTo>
                      <a:pt x="2085" y="15296"/>
                      <a:pt x="2087" y="15297"/>
                      <a:pt x="2089" y="15299"/>
                    </a:cubicBezTo>
                    <a:lnTo>
                      <a:pt x="2348" y="15554"/>
                    </a:lnTo>
                    <a:cubicBezTo>
                      <a:pt x="2357" y="15563"/>
                      <a:pt x="2360" y="15589"/>
                      <a:pt x="2358" y="15630"/>
                    </a:cubicBezTo>
                    <a:lnTo>
                      <a:pt x="2357" y="15667"/>
                    </a:lnTo>
                    <a:cubicBezTo>
                      <a:pt x="2347" y="15672"/>
                      <a:pt x="2338" y="15685"/>
                      <a:pt x="2330" y="15708"/>
                    </a:cubicBezTo>
                    <a:cubicBezTo>
                      <a:pt x="2321" y="15730"/>
                      <a:pt x="2314" y="15760"/>
                      <a:pt x="2308" y="15795"/>
                    </a:cubicBezTo>
                    <a:cubicBezTo>
                      <a:pt x="2302" y="15831"/>
                      <a:pt x="2297" y="15872"/>
                      <a:pt x="2295" y="15917"/>
                    </a:cubicBezTo>
                    <a:cubicBezTo>
                      <a:pt x="2292" y="15968"/>
                      <a:pt x="2292" y="16018"/>
                      <a:pt x="2295" y="16066"/>
                    </a:cubicBezTo>
                    <a:cubicBezTo>
                      <a:pt x="2297" y="16115"/>
                      <a:pt x="2302" y="16156"/>
                      <a:pt x="2308" y="16193"/>
                    </a:cubicBezTo>
                    <a:cubicBezTo>
                      <a:pt x="2297" y="16196"/>
                      <a:pt x="2287" y="16204"/>
                      <a:pt x="2277" y="16218"/>
                    </a:cubicBezTo>
                    <a:cubicBezTo>
                      <a:pt x="2267" y="16232"/>
                      <a:pt x="2258" y="16250"/>
                      <a:pt x="2250" y="16273"/>
                    </a:cubicBezTo>
                    <a:cubicBezTo>
                      <a:pt x="2242" y="16296"/>
                      <a:pt x="2235" y="16321"/>
                      <a:pt x="2229" y="16351"/>
                    </a:cubicBezTo>
                    <a:lnTo>
                      <a:pt x="2043" y="16167"/>
                    </a:lnTo>
                    <a:cubicBezTo>
                      <a:pt x="2034" y="16158"/>
                      <a:pt x="2030" y="16134"/>
                      <a:pt x="2033" y="16094"/>
                    </a:cubicBezTo>
                    <a:lnTo>
                      <a:pt x="2072" y="15347"/>
                    </a:lnTo>
                    <a:cubicBezTo>
                      <a:pt x="2074" y="15317"/>
                      <a:pt x="2078" y="15299"/>
                      <a:pt x="2083" y="15297"/>
                    </a:cubicBezTo>
                    <a:close/>
                    <a:moveTo>
                      <a:pt x="774" y="15317"/>
                    </a:moveTo>
                    <a:cubicBezTo>
                      <a:pt x="782" y="15317"/>
                      <a:pt x="790" y="15322"/>
                      <a:pt x="798" y="15331"/>
                    </a:cubicBezTo>
                    <a:cubicBezTo>
                      <a:pt x="806" y="15341"/>
                      <a:pt x="813" y="15352"/>
                      <a:pt x="818" y="15366"/>
                    </a:cubicBezTo>
                    <a:cubicBezTo>
                      <a:pt x="821" y="15373"/>
                      <a:pt x="823" y="15382"/>
                      <a:pt x="824" y="15393"/>
                    </a:cubicBezTo>
                    <a:cubicBezTo>
                      <a:pt x="825" y="15404"/>
                      <a:pt x="824" y="15415"/>
                      <a:pt x="823" y="15425"/>
                    </a:cubicBezTo>
                    <a:cubicBezTo>
                      <a:pt x="822" y="15433"/>
                      <a:pt x="821" y="15439"/>
                      <a:pt x="818" y="15441"/>
                    </a:cubicBezTo>
                    <a:cubicBezTo>
                      <a:pt x="816" y="15444"/>
                      <a:pt x="814" y="15442"/>
                      <a:pt x="812" y="15437"/>
                    </a:cubicBezTo>
                    <a:cubicBezTo>
                      <a:pt x="807" y="15427"/>
                      <a:pt x="802" y="15420"/>
                      <a:pt x="799" y="15414"/>
                    </a:cubicBezTo>
                    <a:cubicBezTo>
                      <a:pt x="795" y="15408"/>
                      <a:pt x="792" y="15405"/>
                      <a:pt x="788" y="15402"/>
                    </a:cubicBezTo>
                    <a:cubicBezTo>
                      <a:pt x="784" y="15400"/>
                      <a:pt x="780" y="15398"/>
                      <a:pt x="774" y="15398"/>
                    </a:cubicBezTo>
                    <a:cubicBezTo>
                      <a:pt x="759" y="15398"/>
                      <a:pt x="747" y="15414"/>
                      <a:pt x="735" y="15444"/>
                    </a:cubicBezTo>
                    <a:cubicBezTo>
                      <a:pt x="723" y="15474"/>
                      <a:pt x="713" y="15514"/>
                      <a:pt x="706" y="15566"/>
                    </a:cubicBezTo>
                    <a:cubicBezTo>
                      <a:pt x="699" y="15617"/>
                      <a:pt x="696" y="15674"/>
                      <a:pt x="696" y="15738"/>
                    </a:cubicBezTo>
                    <a:cubicBezTo>
                      <a:pt x="696" y="15779"/>
                      <a:pt x="697" y="15817"/>
                      <a:pt x="700" y="15848"/>
                    </a:cubicBezTo>
                    <a:cubicBezTo>
                      <a:pt x="702" y="15880"/>
                      <a:pt x="704" y="15906"/>
                      <a:pt x="706" y="15931"/>
                    </a:cubicBezTo>
                    <a:cubicBezTo>
                      <a:pt x="707" y="15942"/>
                      <a:pt x="707" y="15952"/>
                      <a:pt x="706" y="15963"/>
                    </a:cubicBezTo>
                    <a:cubicBezTo>
                      <a:pt x="706" y="15973"/>
                      <a:pt x="704" y="15982"/>
                      <a:pt x="702" y="15986"/>
                    </a:cubicBezTo>
                    <a:cubicBezTo>
                      <a:pt x="699" y="15991"/>
                      <a:pt x="696" y="15991"/>
                      <a:pt x="694" y="15986"/>
                    </a:cubicBezTo>
                    <a:cubicBezTo>
                      <a:pt x="691" y="15981"/>
                      <a:pt x="690" y="15973"/>
                      <a:pt x="688" y="15961"/>
                    </a:cubicBezTo>
                    <a:cubicBezTo>
                      <a:pt x="685" y="15930"/>
                      <a:pt x="683" y="15896"/>
                      <a:pt x="680" y="15860"/>
                    </a:cubicBezTo>
                    <a:cubicBezTo>
                      <a:pt x="678" y="15823"/>
                      <a:pt x="677" y="15783"/>
                      <a:pt x="677" y="15738"/>
                    </a:cubicBezTo>
                    <a:cubicBezTo>
                      <a:pt x="677" y="15679"/>
                      <a:pt x="679" y="15623"/>
                      <a:pt x="684" y="15572"/>
                    </a:cubicBezTo>
                    <a:cubicBezTo>
                      <a:pt x="689" y="15522"/>
                      <a:pt x="696" y="15477"/>
                      <a:pt x="705" y="15439"/>
                    </a:cubicBezTo>
                    <a:cubicBezTo>
                      <a:pt x="714" y="15401"/>
                      <a:pt x="725" y="15371"/>
                      <a:pt x="736" y="15350"/>
                    </a:cubicBezTo>
                    <a:cubicBezTo>
                      <a:pt x="748" y="15328"/>
                      <a:pt x="761" y="15317"/>
                      <a:pt x="774" y="15317"/>
                    </a:cubicBezTo>
                    <a:close/>
                    <a:moveTo>
                      <a:pt x="844" y="15467"/>
                    </a:moveTo>
                    <a:cubicBezTo>
                      <a:pt x="845" y="15466"/>
                      <a:pt x="846" y="15467"/>
                      <a:pt x="847" y="15469"/>
                    </a:cubicBezTo>
                    <a:cubicBezTo>
                      <a:pt x="850" y="15472"/>
                      <a:pt x="852" y="15478"/>
                      <a:pt x="854" y="15490"/>
                    </a:cubicBezTo>
                    <a:cubicBezTo>
                      <a:pt x="859" y="15525"/>
                      <a:pt x="864" y="15563"/>
                      <a:pt x="867" y="15605"/>
                    </a:cubicBezTo>
                    <a:cubicBezTo>
                      <a:pt x="871" y="15646"/>
                      <a:pt x="874" y="15695"/>
                      <a:pt x="877" y="15749"/>
                    </a:cubicBezTo>
                    <a:cubicBezTo>
                      <a:pt x="879" y="15804"/>
                      <a:pt x="880" y="15868"/>
                      <a:pt x="880" y="15940"/>
                    </a:cubicBezTo>
                    <a:cubicBezTo>
                      <a:pt x="880" y="16039"/>
                      <a:pt x="877" y="16134"/>
                      <a:pt x="871" y="16222"/>
                    </a:cubicBezTo>
                    <a:cubicBezTo>
                      <a:pt x="865" y="16311"/>
                      <a:pt x="856" y="16386"/>
                      <a:pt x="846" y="16445"/>
                    </a:cubicBezTo>
                    <a:cubicBezTo>
                      <a:pt x="845" y="16455"/>
                      <a:pt x="843" y="16461"/>
                      <a:pt x="840" y="16461"/>
                    </a:cubicBezTo>
                    <a:cubicBezTo>
                      <a:pt x="837" y="16462"/>
                      <a:pt x="834" y="16458"/>
                      <a:pt x="832" y="16450"/>
                    </a:cubicBezTo>
                    <a:cubicBezTo>
                      <a:pt x="830" y="16442"/>
                      <a:pt x="830" y="16431"/>
                      <a:pt x="830" y="16420"/>
                    </a:cubicBezTo>
                    <a:cubicBezTo>
                      <a:pt x="830" y="16409"/>
                      <a:pt x="830" y="16401"/>
                      <a:pt x="832" y="16392"/>
                    </a:cubicBezTo>
                    <a:cubicBezTo>
                      <a:pt x="841" y="16344"/>
                      <a:pt x="848" y="16277"/>
                      <a:pt x="854" y="16197"/>
                    </a:cubicBezTo>
                    <a:cubicBezTo>
                      <a:pt x="859" y="16117"/>
                      <a:pt x="862" y="16033"/>
                      <a:pt x="862" y="15942"/>
                    </a:cubicBezTo>
                    <a:cubicBezTo>
                      <a:pt x="862" y="15858"/>
                      <a:pt x="859" y="15782"/>
                      <a:pt x="855" y="15713"/>
                    </a:cubicBezTo>
                    <a:cubicBezTo>
                      <a:pt x="851" y="15643"/>
                      <a:pt x="846" y="15584"/>
                      <a:pt x="838" y="15533"/>
                    </a:cubicBezTo>
                    <a:cubicBezTo>
                      <a:pt x="836" y="15521"/>
                      <a:pt x="835" y="15508"/>
                      <a:pt x="836" y="15497"/>
                    </a:cubicBezTo>
                    <a:cubicBezTo>
                      <a:pt x="836" y="15485"/>
                      <a:pt x="838" y="15477"/>
                      <a:pt x="840" y="15471"/>
                    </a:cubicBezTo>
                    <a:cubicBezTo>
                      <a:pt x="841" y="15469"/>
                      <a:pt x="842" y="15467"/>
                      <a:pt x="844" y="15467"/>
                    </a:cubicBezTo>
                    <a:close/>
                    <a:moveTo>
                      <a:pt x="416" y="15481"/>
                    </a:moveTo>
                    <a:cubicBezTo>
                      <a:pt x="428" y="15525"/>
                      <a:pt x="440" y="15565"/>
                      <a:pt x="452" y="15607"/>
                    </a:cubicBezTo>
                    <a:cubicBezTo>
                      <a:pt x="440" y="15565"/>
                      <a:pt x="428" y="15525"/>
                      <a:pt x="416" y="15481"/>
                    </a:cubicBezTo>
                    <a:close/>
                    <a:moveTo>
                      <a:pt x="1337" y="15572"/>
                    </a:moveTo>
                    <a:cubicBezTo>
                      <a:pt x="1329" y="15572"/>
                      <a:pt x="1324" y="15581"/>
                      <a:pt x="1320" y="15595"/>
                    </a:cubicBezTo>
                    <a:cubicBezTo>
                      <a:pt x="1317" y="15610"/>
                      <a:pt x="1315" y="15635"/>
                      <a:pt x="1315" y="15669"/>
                    </a:cubicBezTo>
                    <a:lnTo>
                      <a:pt x="1315" y="16399"/>
                    </a:lnTo>
                    <a:cubicBezTo>
                      <a:pt x="1315" y="16433"/>
                      <a:pt x="1317" y="16458"/>
                      <a:pt x="1320" y="16473"/>
                    </a:cubicBezTo>
                    <a:cubicBezTo>
                      <a:pt x="1324" y="16487"/>
                      <a:pt x="1329" y="16494"/>
                      <a:pt x="1337" y="16494"/>
                    </a:cubicBezTo>
                    <a:lnTo>
                      <a:pt x="1519" y="16494"/>
                    </a:lnTo>
                    <a:cubicBezTo>
                      <a:pt x="1568" y="16419"/>
                      <a:pt x="1614" y="16326"/>
                      <a:pt x="1659" y="16216"/>
                    </a:cubicBezTo>
                    <a:lnTo>
                      <a:pt x="1659" y="15669"/>
                    </a:lnTo>
                    <a:cubicBezTo>
                      <a:pt x="1659" y="15635"/>
                      <a:pt x="1657" y="15610"/>
                      <a:pt x="1653" y="15595"/>
                    </a:cubicBezTo>
                    <a:cubicBezTo>
                      <a:pt x="1650" y="15581"/>
                      <a:pt x="1645" y="15572"/>
                      <a:pt x="1637" y="15572"/>
                    </a:cubicBezTo>
                    <a:lnTo>
                      <a:pt x="1337" y="15572"/>
                    </a:lnTo>
                    <a:close/>
                    <a:moveTo>
                      <a:pt x="774" y="15579"/>
                    </a:moveTo>
                    <a:cubicBezTo>
                      <a:pt x="763" y="15579"/>
                      <a:pt x="754" y="15593"/>
                      <a:pt x="748" y="15621"/>
                    </a:cubicBezTo>
                    <a:cubicBezTo>
                      <a:pt x="741" y="15648"/>
                      <a:pt x="737" y="15683"/>
                      <a:pt x="737" y="15729"/>
                    </a:cubicBezTo>
                    <a:cubicBezTo>
                      <a:pt x="737" y="15752"/>
                      <a:pt x="738" y="15776"/>
                      <a:pt x="740" y="15802"/>
                    </a:cubicBezTo>
                    <a:cubicBezTo>
                      <a:pt x="742" y="15828"/>
                      <a:pt x="744" y="15857"/>
                      <a:pt x="745" y="15889"/>
                    </a:cubicBezTo>
                    <a:cubicBezTo>
                      <a:pt x="747" y="15922"/>
                      <a:pt x="748" y="15960"/>
                      <a:pt x="748" y="16002"/>
                    </a:cubicBezTo>
                    <a:cubicBezTo>
                      <a:pt x="748" y="16085"/>
                      <a:pt x="745" y="16162"/>
                      <a:pt x="737" y="16234"/>
                    </a:cubicBezTo>
                    <a:cubicBezTo>
                      <a:pt x="734" y="16267"/>
                      <a:pt x="730" y="16298"/>
                      <a:pt x="725" y="16326"/>
                    </a:cubicBezTo>
                    <a:cubicBezTo>
                      <a:pt x="732" y="16338"/>
                      <a:pt x="738" y="16346"/>
                      <a:pt x="745" y="16358"/>
                    </a:cubicBezTo>
                    <a:cubicBezTo>
                      <a:pt x="747" y="16350"/>
                      <a:pt x="748" y="16342"/>
                      <a:pt x="750" y="16333"/>
                    </a:cubicBezTo>
                    <a:cubicBezTo>
                      <a:pt x="755" y="16303"/>
                      <a:pt x="759" y="16266"/>
                      <a:pt x="764" y="16218"/>
                    </a:cubicBezTo>
                    <a:cubicBezTo>
                      <a:pt x="764" y="16208"/>
                      <a:pt x="766" y="16200"/>
                      <a:pt x="768" y="16195"/>
                    </a:cubicBezTo>
                    <a:cubicBezTo>
                      <a:pt x="769" y="16193"/>
                      <a:pt x="770" y="16190"/>
                      <a:pt x="772" y="16190"/>
                    </a:cubicBezTo>
                    <a:cubicBezTo>
                      <a:pt x="773" y="16190"/>
                      <a:pt x="774" y="16193"/>
                      <a:pt x="776" y="16195"/>
                    </a:cubicBezTo>
                    <a:cubicBezTo>
                      <a:pt x="778" y="16199"/>
                      <a:pt x="780" y="16207"/>
                      <a:pt x="781" y="16218"/>
                    </a:cubicBezTo>
                    <a:cubicBezTo>
                      <a:pt x="781" y="16229"/>
                      <a:pt x="781" y="16237"/>
                      <a:pt x="781" y="16245"/>
                    </a:cubicBezTo>
                    <a:cubicBezTo>
                      <a:pt x="777" y="16291"/>
                      <a:pt x="772" y="16334"/>
                      <a:pt x="765" y="16376"/>
                    </a:cubicBezTo>
                    <a:cubicBezTo>
                      <a:pt x="764" y="16381"/>
                      <a:pt x="764" y="16384"/>
                      <a:pt x="763" y="16388"/>
                    </a:cubicBezTo>
                    <a:cubicBezTo>
                      <a:pt x="769" y="16399"/>
                      <a:pt x="776" y="16410"/>
                      <a:pt x="782" y="16420"/>
                    </a:cubicBezTo>
                    <a:cubicBezTo>
                      <a:pt x="788" y="16392"/>
                      <a:pt x="794" y="16359"/>
                      <a:pt x="799" y="16319"/>
                    </a:cubicBezTo>
                    <a:cubicBezTo>
                      <a:pt x="806" y="16268"/>
                      <a:pt x="811" y="16210"/>
                      <a:pt x="814" y="16144"/>
                    </a:cubicBezTo>
                    <a:cubicBezTo>
                      <a:pt x="818" y="16079"/>
                      <a:pt x="820" y="16010"/>
                      <a:pt x="819" y="15935"/>
                    </a:cubicBezTo>
                    <a:cubicBezTo>
                      <a:pt x="819" y="15871"/>
                      <a:pt x="817" y="15810"/>
                      <a:pt x="814" y="15756"/>
                    </a:cubicBezTo>
                    <a:cubicBezTo>
                      <a:pt x="811" y="15702"/>
                      <a:pt x="807" y="15660"/>
                      <a:pt x="800" y="15628"/>
                    </a:cubicBezTo>
                    <a:cubicBezTo>
                      <a:pt x="794" y="15595"/>
                      <a:pt x="785" y="15579"/>
                      <a:pt x="774" y="15579"/>
                    </a:cubicBezTo>
                    <a:close/>
                    <a:moveTo>
                      <a:pt x="604" y="15634"/>
                    </a:moveTo>
                    <a:cubicBezTo>
                      <a:pt x="607" y="15635"/>
                      <a:pt x="608" y="15639"/>
                      <a:pt x="610" y="15646"/>
                    </a:cubicBezTo>
                    <a:cubicBezTo>
                      <a:pt x="612" y="15653"/>
                      <a:pt x="612" y="15662"/>
                      <a:pt x="612" y="15676"/>
                    </a:cubicBezTo>
                    <a:cubicBezTo>
                      <a:pt x="612" y="15726"/>
                      <a:pt x="613" y="15771"/>
                      <a:pt x="614" y="15811"/>
                    </a:cubicBezTo>
                    <a:cubicBezTo>
                      <a:pt x="615" y="15851"/>
                      <a:pt x="616" y="15890"/>
                      <a:pt x="618" y="15926"/>
                    </a:cubicBezTo>
                    <a:cubicBezTo>
                      <a:pt x="619" y="15938"/>
                      <a:pt x="619" y="15949"/>
                      <a:pt x="618" y="15958"/>
                    </a:cubicBezTo>
                    <a:cubicBezTo>
                      <a:pt x="617" y="15968"/>
                      <a:pt x="615" y="15976"/>
                      <a:pt x="612" y="15979"/>
                    </a:cubicBezTo>
                    <a:cubicBezTo>
                      <a:pt x="610" y="15982"/>
                      <a:pt x="607" y="15980"/>
                      <a:pt x="605" y="15974"/>
                    </a:cubicBezTo>
                    <a:cubicBezTo>
                      <a:pt x="603" y="15969"/>
                      <a:pt x="601" y="15962"/>
                      <a:pt x="600" y="15949"/>
                    </a:cubicBezTo>
                    <a:cubicBezTo>
                      <a:pt x="597" y="15899"/>
                      <a:pt x="595" y="15850"/>
                      <a:pt x="594" y="15802"/>
                    </a:cubicBezTo>
                    <a:cubicBezTo>
                      <a:pt x="593" y="15755"/>
                      <a:pt x="593" y="15711"/>
                      <a:pt x="594" y="15671"/>
                    </a:cubicBezTo>
                    <a:cubicBezTo>
                      <a:pt x="594" y="15660"/>
                      <a:pt x="595" y="15651"/>
                      <a:pt x="597" y="15644"/>
                    </a:cubicBezTo>
                    <a:cubicBezTo>
                      <a:pt x="598" y="15636"/>
                      <a:pt x="601" y="15633"/>
                      <a:pt x="604" y="15634"/>
                    </a:cubicBezTo>
                    <a:close/>
                    <a:moveTo>
                      <a:pt x="776" y="15717"/>
                    </a:moveTo>
                    <a:cubicBezTo>
                      <a:pt x="778" y="15718"/>
                      <a:pt x="778" y="15719"/>
                      <a:pt x="780" y="15722"/>
                    </a:cubicBezTo>
                    <a:cubicBezTo>
                      <a:pt x="782" y="15727"/>
                      <a:pt x="784" y="15736"/>
                      <a:pt x="785" y="15749"/>
                    </a:cubicBezTo>
                    <a:cubicBezTo>
                      <a:pt x="788" y="15785"/>
                      <a:pt x="789" y="15821"/>
                      <a:pt x="791" y="15860"/>
                    </a:cubicBezTo>
                    <a:cubicBezTo>
                      <a:pt x="792" y="15898"/>
                      <a:pt x="792" y="15935"/>
                      <a:pt x="792" y="15972"/>
                    </a:cubicBezTo>
                    <a:cubicBezTo>
                      <a:pt x="792" y="16009"/>
                      <a:pt x="792" y="16045"/>
                      <a:pt x="790" y="16078"/>
                    </a:cubicBezTo>
                    <a:cubicBezTo>
                      <a:pt x="790" y="16091"/>
                      <a:pt x="788" y="16101"/>
                      <a:pt x="786" y="16108"/>
                    </a:cubicBezTo>
                    <a:cubicBezTo>
                      <a:pt x="784" y="16114"/>
                      <a:pt x="781" y="16115"/>
                      <a:pt x="778" y="16112"/>
                    </a:cubicBezTo>
                    <a:cubicBezTo>
                      <a:pt x="776" y="16110"/>
                      <a:pt x="774" y="16105"/>
                      <a:pt x="773" y="16096"/>
                    </a:cubicBezTo>
                    <a:cubicBezTo>
                      <a:pt x="771" y="16087"/>
                      <a:pt x="771" y="16077"/>
                      <a:pt x="772" y="16066"/>
                    </a:cubicBezTo>
                    <a:cubicBezTo>
                      <a:pt x="773" y="16036"/>
                      <a:pt x="774" y="16005"/>
                      <a:pt x="774" y="15972"/>
                    </a:cubicBezTo>
                    <a:cubicBezTo>
                      <a:pt x="774" y="15940"/>
                      <a:pt x="773" y="15907"/>
                      <a:pt x="772" y="15873"/>
                    </a:cubicBezTo>
                    <a:cubicBezTo>
                      <a:pt x="771" y="15839"/>
                      <a:pt x="769" y="15804"/>
                      <a:pt x="767" y="15770"/>
                    </a:cubicBezTo>
                    <a:cubicBezTo>
                      <a:pt x="766" y="15758"/>
                      <a:pt x="766" y="15747"/>
                      <a:pt x="767" y="15738"/>
                    </a:cubicBezTo>
                    <a:cubicBezTo>
                      <a:pt x="768" y="15729"/>
                      <a:pt x="770" y="15723"/>
                      <a:pt x="773" y="15719"/>
                    </a:cubicBezTo>
                    <a:cubicBezTo>
                      <a:pt x="774" y="15718"/>
                      <a:pt x="775" y="15717"/>
                      <a:pt x="776" y="15717"/>
                    </a:cubicBezTo>
                    <a:close/>
                    <a:moveTo>
                      <a:pt x="2366" y="15758"/>
                    </a:moveTo>
                    <a:cubicBezTo>
                      <a:pt x="2370" y="15757"/>
                      <a:pt x="2374" y="15759"/>
                      <a:pt x="2379" y="15763"/>
                    </a:cubicBezTo>
                    <a:cubicBezTo>
                      <a:pt x="2387" y="15772"/>
                      <a:pt x="2394" y="15789"/>
                      <a:pt x="2400" y="15816"/>
                    </a:cubicBezTo>
                    <a:cubicBezTo>
                      <a:pt x="2407" y="15842"/>
                      <a:pt x="2411" y="15877"/>
                      <a:pt x="2414" y="15915"/>
                    </a:cubicBezTo>
                    <a:cubicBezTo>
                      <a:pt x="2416" y="15953"/>
                      <a:pt x="2417" y="15992"/>
                      <a:pt x="2415" y="16034"/>
                    </a:cubicBezTo>
                    <a:cubicBezTo>
                      <a:pt x="2413" y="16077"/>
                      <a:pt x="2408" y="16112"/>
                      <a:pt x="2402" y="16142"/>
                    </a:cubicBezTo>
                    <a:cubicBezTo>
                      <a:pt x="2396" y="16172"/>
                      <a:pt x="2389" y="16196"/>
                      <a:pt x="2380" y="16209"/>
                    </a:cubicBezTo>
                    <a:cubicBezTo>
                      <a:pt x="2372" y="16222"/>
                      <a:pt x="2363" y="16222"/>
                      <a:pt x="2355" y="16213"/>
                    </a:cubicBezTo>
                    <a:cubicBezTo>
                      <a:pt x="2346" y="16205"/>
                      <a:pt x="2338" y="16188"/>
                      <a:pt x="2332" y="16160"/>
                    </a:cubicBezTo>
                    <a:cubicBezTo>
                      <a:pt x="2326" y="16133"/>
                      <a:pt x="2322" y="16100"/>
                      <a:pt x="2319" y="16062"/>
                    </a:cubicBezTo>
                    <a:cubicBezTo>
                      <a:pt x="2317" y="16023"/>
                      <a:pt x="2317" y="15982"/>
                      <a:pt x="2319" y="15940"/>
                    </a:cubicBezTo>
                    <a:cubicBezTo>
                      <a:pt x="2321" y="15898"/>
                      <a:pt x="2325" y="15861"/>
                      <a:pt x="2331" y="15832"/>
                    </a:cubicBezTo>
                    <a:cubicBezTo>
                      <a:pt x="2337" y="15803"/>
                      <a:pt x="2345" y="15782"/>
                      <a:pt x="2353" y="15770"/>
                    </a:cubicBezTo>
                    <a:cubicBezTo>
                      <a:pt x="2357" y="15764"/>
                      <a:pt x="2362" y="15759"/>
                      <a:pt x="2366" y="15758"/>
                    </a:cubicBezTo>
                    <a:close/>
                    <a:moveTo>
                      <a:pt x="2317" y="16291"/>
                    </a:moveTo>
                    <a:cubicBezTo>
                      <a:pt x="2327" y="16290"/>
                      <a:pt x="2338" y="16294"/>
                      <a:pt x="2350" y="16305"/>
                    </a:cubicBezTo>
                    <a:cubicBezTo>
                      <a:pt x="2365" y="16320"/>
                      <a:pt x="2378" y="16344"/>
                      <a:pt x="2390" y="16376"/>
                    </a:cubicBezTo>
                    <a:cubicBezTo>
                      <a:pt x="2393" y="16386"/>
                      <a:pt x="2396" y="16396"/>
                      <a:pt x="2399" y="16406"/>
                    </a:cubicBezTo>
                    <a:lnTo>
                      <a:pt x="2248" y="16406"/>
                    </a:lnTo>
                    <a:cubicBezTo>
                      <a:pt x="2254" y="16381"/>
                      <a:pt x="2262" y="16359"/>
                      <a:pt x="2270" y="16340"/>
                    </a:cubicBezTo>
                    <a:cubicBezTo>
                      <a:pt x="2281" y="16316"/>
                      <a:pt x="2293" y="16302"/>
                      <a:pt x="2306" y="16294"/>
                    </a:cubicBezTo>
                    <a:cubicBezTo>
                      <a:pt x="2309" y="16292"/>
                      <a:pt x="2313" y="16292"/>
                      <a:pt x="2317" y="16291"/>
                    </a:cubicBezTo>
                    <a:close/>
                    <a:moveTo>
                      <a:pt x="1514" y="16503"/>
                    </a:moveTo>
                    <a:cubicBezTo>
                      <a:pt x="1475" y="16559"/>
                      <a:pt x="1435" y="16606"/>
                      <a:pt x="1394" y="16641"/>
                    </a:cubicBezTo>
                    <a:cubicBezTo>
                      <a:pt x="1435" y="16606"/>
                      <a:pt x="1475" y="16559"/>
                      <a:pt x="1514" y="16503"/>
                    </a:cubicBezTo>
                    <a:close/>
                    <a:moveTo>
                      <a:pt x="1312" y="16634"/>
                    </a:moveTo>
                    <a:lnTo>
                      <a:pt x="1312" y="16691"/>
                    </a:lnTo>
                    <a:cubicBezTo>
                      <a:pt x="1334" y="16680"/>
                      <a:pt x="1356" y="16667"/>
                      <a:pt x="1378" y="16650"/>
                    </a:cubicBezTo>
                    <a:lnTo>
                      <a:pt x="1336" y="16650"/>
                    </a:lnTo>
                    <a:cubicBezTo>
                      <a:pt x="1327" y="16650"/>
                      <a:pt x="1319" y="16643"/>
                      <a:pt x="1312" y="16634"/>
                    </a:cubicBezTo>
                    <a:close/>
                    <a:moveTo>
                      <a:pt x="1303" y="16698"/>
                    </a:moveTo>
                    <a:cubicBezTo>
                      <a:pt x="1266" y="16714"/>
                      <a:pt x="1227" y="16723"/>
                      <a:pt x="1188" y="16723"/>
                    </a:cubicBezTo>
                    <a:cubicBezTo>
                      <a:pt x="1227" y="16723"/>
                      <a:pt x="1266" y="16714"/>
                      <a:pt x="1303" y="16698"/>
                    </a:cubicBez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sp>
          <p:nvSpPr>
            <p:cNvPr id="211" name="Shape"/>
            <p:cNvSpPr/>
            <p:nvPr/>
          </p:nvSpPr>
          <p:spPr>
            <a:xfrm>
              <a:off x="494971" y="12611"/>
              <a:ext cx="842497" cy="142519"/>
            </a:xfrm>
            <a:custGeom>
              <a:avLst/>
              <a:gdLst/>
              <a:ahLst/>
              <a:cxnLst>
                <a:cxn ang="0">
                  <a:pos x="wd2" y="hd2"/>
                </a:cxn>
                <a:cxn ang="5400000">
                  <a:pos x="wd2" y="hd2"/>
                </a:cxn>
                <a:cxn ang="10800000">
                  <a:pos x="wd2" y="hd2"/>
                </a:cxn>
                <a:cxn ang="16200000">
                  <a:pos x="wd2" y="hd2"/>
                </a:cxn>
              </a:cxnLst>
              <a:rect l="0" t="0" r="r" b="b"/>
              <a:pathLst>
                <a:path w="21600" h="21600" extrusionOk="0">
                  <a:moveTo>
                    <a:pt x="1828" y="0"/>
                  </a:moveTo>
                  <a:cubicBezTo>
                    <a:pt x="1577" y="0"/>
                    <a:pt x="1340" y="281"/>
                    <a:pt x="1119" y="845"/>
                  </a:cubicBezTo>
                  <a:cubicBezTo>
                    <a:pt x="898" y="1410"/>
                    <a:pt x="704" y="2185"/>
                    <a:pt x="537" y="3173"/>
                  </a:cubicBezTo>
                  <a:cubicBezTo>
                    <a:pt x="520" y="3275"/>
                    <a:pt x="508" y="3399"/>
                    <a:pt x="491" y="3504"/>
                  </a:cubicBezTo>
                  <a:lnTo>
                    <a:pt x="1828" y="8123"/>
                  </a:lnTo>
                  <a:lnTo>
                    <a:pt x="3163" y="3504"/>
                  </a:lnTo>
                  <a:cubicBezTo>
                    <a:pt x="3146" y="3399"/>
                    <a:pt x="3134" y="3275"/>
                    <a:pt x="3117" y="3173"/>
                  </a:cubicBezTo>
                  <a:cubicBezTo>
                    <a:pt x="2950" y="2185"/>
                    <a:pt x="2756" y="1410"/>
                    <a:pt x="2535" y="845"/>
                  </a:cubicBezTo>
                  <a:cubicBezTo>
                    <a:pt x="2314" y="281"/>
                    <a:pt x="2079" y="0"/>
                    <a:pt x="1828" y="0"/>
                  </a:cubicBezTo>
                  <a:close/>
                  <a:moveTo>
                    <a:pt x="19774" y="0"/>
                  </a:moveTo>
                  <a:cubicBezTo>
                    <a:pt x="19523" y="0"/>
                    <a:pt x="19286" y="281"/>
                    <a:pt x="19065" y="845"/>
                  </a:cubicBezTo>
                  <a:cubicBezTo>
                    <a:pt x="18844" y="1410"/>
                    <a:pt x="18650" y="2185"/>
                    <a:pt x="18483" y="3173"/>
                  </a:cubicBezTo>
                  <a:cubicBezTo>
                    <a:pt x="18466" y="3275"/>
                    <a:pt x="18454" y="3399"/>
                    <a:pt x="18437" y="3504"/>
                  </a:cubicBezTo>
                  <a:lnTo>
                    <a:pt x="19774" y="8123"/>
                  </a:lnTo>
                  <a:lnTo>
                    <a:pt x="21109" y="3504"/>
                  </a:lnTo>
                  <a:cubicBezTo>
                    <a:pt x="21092" y="3399"/>
                    <a:pt x="21080" y="3275"/>
                    <a:pt x="21063" y="3173"/>
                  </a:cubicBezTo>
                  <a:cubicBezTo>
                    <a:pt x="20896" y="2185"/>
                    <a:pt x="20702" y="1410"/>
                    <a:pt x="20481" y="845"/>
                  </a:cubicBezTo>
                  <a:cubicBezTo>
                    <a:pt x="20260" y="281"/>
                    <a:pt x="20025" y="0"/>
                    <a:pt x="19774" y="0"/>
                  </a:cubicBezTo>
                  <a:close/>
                  <a:moveTo>
                    <a:pt x="110" y="7253"/>
                  </a:moveTo>
                  <a:cubicBezTo>
                    <a:pt x="42" y="8380"/>
                    <a:pt x="0" y="9555"/>
                    <a:pt x="0" y="10806"/>
                  </a:cubicBezTo>
                  <a:cubicBezTo>
                    <a:pt x="0" y="12056"/>
                    <a:pt x="42" y="13224"/>
                    <a:pt x="110" y="14347"/>
                  </a:cubicBezTo>
                  <a:lnTo>
                    <a:pt x="1134" y="10806"/>
                  </a:lnTo>
                  <a:lnTo>
                    <a:pt x="110" y="7253"/>
                  </a:lnTo>
                  <a:close/>
                  <a:moveTo>
                    <a:pt x="18056" y="7253"/>
                  </a:moveTo>
                  <a:cubicBezTo>
                    <a:pt x="17988" y="8380"/>
                    <a:pt x="17946" y="9555"/>
                    <a:pt x="17946" y="10806"/>
                  </a:cubicBezTo>
                  <a:cubicBezTo>
                    <a:pt x="17946" y="12056"/>
                    <a:pt x="17988" y="13224"/>
                    <a:pt x="18056" y="14347"/>
                  </a:cubicBezTo>
                  <a:lnTo>
                    <a:pt x="19080" y="10806"/>
                  </a:lnTo>
                  <a:lnTo>
                    <a:pt x="18056" y="7253"/>
                  </a:lnTo>
                  <a:close/>
                  <a:moveTo>
                    <a:pt x="3546" y="7290"/>
                  </a:moveTo>
                  <a:lnTo>
                    <a:pt x="2533" y="10806"/>
                  </a:lnTo>
                  <a:lnTo>
                    <a:pt x="3546" y="14310"/>
                  </a:lnTo>
                  <a:cubicBezTo>
                    <a:pt x="3612" y="13198"/>
                    <a:pt x="3654" y="12042"/>
                    <a:pt x="3654" y="10806"/>
                  </a:cubicBezTo>
                  <a:cubicBezTo>
                    <a:pt x="3654" y="9569"/>
                    <a:pt x="3613" y="8406"/>
                    <a:pt x="3546" y="7290"/>
                  </a:cubicBezTo>
                  <a:close/>
                  <a:moveTo>
                    <a:pt x="21492" y="7290"/>
                  </a:moveTo>
                  <a:lnTo>
                    <a:pt x="20479" y="10806"/>
                  </a:lnTo>
                  <a:lnTo>
                    <a:pt x="21492" y="14310"/>
                  </a:lnTo>
                  <a:cubicBezTo>
                    <a:pt x="21559" y="13198"/>
                    <a:pt x="21600" y="12042"/>
                    <a:pt x="21600" y="10806"/>
                  </a:cubicBezTo>
                  <a:cubicBezTo>
                    <a:pt x="21600" y="9569"/>
                    <a:pt x="21559" y="8406"/>
                    <a:pt x="21492" y="7290"/>
                  </a:cubicBezTo>
                  <a:close/>
                  <a:moveTo>
                    <a:pt x="1828" y="13379"/>
                  </a:moveTo>
                  <a:lnTo>
                    <a:pt x="481" y="18035"/>
                  </a:lnTo>
                  <a:cubicBezTo>
                    <a:pt x="500" y="18161"/>
                    <a:pt x="516" y="18305"/>
                    <a:pt x="537" y="18427"/>
                  </a:cubicBezTo>
                  <a:cubicBezTo>
                    <a:pt x="704" y="19415"/>
                    <a:pt x="898" y="20190"/>
                    <a:pt x="1119" y="20755"/>
                  </a:cubicBezTo>
                  <a:cubicBezTo>
                    <a:pt x="1340" y="21319"/>
                    <a:pt x="1577" y="21600"/>
                    <a:pt x="1828" y="21600"/>
                  </a:cubicBezTo>
                  <a:cubicBezTo>
                    <a:pt x="2079" y="21600"/>
                    <a:pt x="2314" y="21319"/>
                    <a:pt x="2535" y="20755"/>
                  </a:cubicBezTo>
                  <a:cubicBezTo>
                    <a:pt x="2756" y="20190"/>
                    <a:pt x="2950" y="19415"/>
                    <a:pt x="3117" y="18427"/>
                  </a:cubicBezTo>
                  <a:cubicBezTo>
                    <a:pt x="3138" y="18305"/>
                    <a:pt x="3154" y="18161"/>
                    <a:pt x="3173" y="18035"/>
                  </a:cubicBezTo>
                  <a:lnTo>
                    <a:pt x="1828" y="13379"/>
                  </a:lnTo>
                  <a:close/>
                  <a:moveTo>
                    <a:pt x="19774" y="13379"/>
                  </a:moveTo>
                  <a:lnTo>
                    <a:pt x="18427" y="18035"/>
                  </a:lnTo>
                  <a:cubicBezTo>
                    <a:pt x="18446" y="18161"/>
                    <a:pt x="18462" y="18305"/>
                    <a:pt x="18483" y="18427"/>
                  </a:cubicBezTo>
                  <a:cubicBezTo>
                    <a:pt x="18650" y="19415"/>
                    <a:pt x="18844" y="20190"/>
                    <a:pt x="19065" y="20755"/>
                  </a:cubicBezTo>
                  <a:cubicBezTo>
                    <a:pt x="19286" y="21319"/>
                    <a:pt x="19523" y="21600"/>
                    <a:pt x="19774" y="21600"/>
                  </a:cubicBezTo>
                  <a:cubicBezTo>
                    <a:pt x="20025" y="21600"/>
                    <a:pt x="20260" y="21319"/>
                    <a:pt x="20481" y="20755"/>
                  </a:cubicBezTo>
                  <a:cubicBezTo>
                    <a:pt x="20702" y="20190"/>
                    <a:pt x="20896" y="19415"/>
                    <a:pt x="21063" y="18427"/>
                  </a:cubicBezTo>
                  <a:cubicBezTo>
                    <a:pt x="21084" y="18305"/>
                    <a:pt x="21100" y="18161"/>
                    <a:pt x="21119" y="18035"/>
                  </a:cubicBezTo>
                  <a:lnTo>
                    <a:pt x="19774" y="13379"/>
                  </a:lnTo>
                  <a:close/>
                </a:path>
              </a:pathLst>
            </a:custGeom>
            <a:solidFill>
              <a:srgbClr val="FFFFFF"/>
            </a:solidFill>
            <a:ln w="12700" cap="flat">
              <a:noFill/>
              <a:miter lim="400000"/>
            </a:ln>
            <a:effectLst/>
          </p:spPr>
          <p:txBody>
            <a:bodyPr wrap="square" lIns="25400" tIns="25400" rIns="25400" bIns="25400" numCol="1" anchor="ctr">
              <a:no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228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457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685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9144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11430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13716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16002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182880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grpSp>
      <p:pic>
        <p:nvPicPr>
          <p:cNvPr id="2" name="Picture 1" descr="A cartoon of a person and a child planting a plant&#10;&#10;Description automatically generated">
            <a:extLst>
              <a:ext uri="{FF2B5EF4-FFF2-40B4-BE49-F238E27FC236}">
                <a16:creationId xmlns:a16="http://schemas.microsoft.com/office/drawing/2014/main" id="{51650F17-8163-13A2-611F-C315CABDCDB3}"/>
              </a:ext>
            </a:extLst>
          </p:cNvPr>
          <p:cNvPicPr>
            <a:picLocks noChangeAspect="1"/>
          </p:cNvPicPr>
          <p:nvPr/>
        </p:nvPicPr>
        <p:blipFill>
          <a:blip r:embed="rId2"/>
          <a:stretch>
            <a:fillRect/>
          </a:stretch>
        </p:blipFill>
        <p:spPr>
          <a:xfrm>
            <a:off x="4389120" y="3427896"/>
            <a:ext cx="9377680" cy="3558208"/>
          </a:xfrm>
          <a:prstGeom prst="rect">
            <a:avLst/>
          </a:prstGeom>
        </p:spPr>
      </p:pic>
    </p:spTree>
    <p:extLst>
      <p:ext uri="{BB962C8B-B14F-4D97-AF65-F5344CB8AC3E}">
        <p14:creationId xmlns:p14="http://schemas.microsoft.com/office/powerpoint/2010/main" val="31781851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ge with a projector screen and wooden furniture&#10;&#10;Description automatically generated">
            <a:extLst>
              <a:ext uri="{FF2B5EF4-FFF2-40B4-BE49-F238E27FC236}">
                <a16:creationId xmlns:a16="http://schemas.microsoft.com/office/drawing/2014/main" id="{0B0BF127-EE61-EFEE-1130-2F135969F9E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37658" y="-106327"/>
            <a:ext cx="12827239" cy="7293586"/>
          </a:xfrm>
          <a:prstGeom prst="rect">
            <a:avLst/>
          </a:prstGeom>
          <a:ln>
            <a:noFill/>
          </a:ln>
          <a:effectLst>
            <a:softEdge rad="112500"/>
          </a:effectLst>
        </p:spPr>
      </p:pic>
      <p:graphicFrame>
        <p:nvGraphicFramePr>
          <p:cNvPr id="4" name="Diagram 3">
            <a:extLst>
              <a:ext uri="{FF2B5EF4-FFF2-40B4-BE49-F238E27FC236}">
                <a16:creationId xmlns:a16="http://schemas.microsoft.com/office/drawing/2014/main" id="{CCDCA261-D546-87F4-C5B3-5947D676DD5B}"/>
              </a:ext>
            </a:extLst>
          </p:cNvPr>
          <p:cNvGraphicFramePr/>
          <p:nvPr/>
        </p:nvGraphicFramePr>
        <p:xfrm>
          <a:off x="3049238" y="1711614"/>
          <a:ext cx="5050840" cy="34534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250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aper&#10;&#10;Description automatically generated">
            <a:extLst>
              <a:ext uri="{FF2B5EF4-FFF2-40B4-BE49-F238E27FC236}">
                <a16:creationId xmlns:a16="http://schemas.microsoft.com/office/drawing/2014/main" id="{3885E532-B7ED-DF0F-1B89-7C8D582AFAF2}"/>
              </a:ext>
            </a:extLst>
          </p:cNvPr>
          <p:cNvPicPr>
            <a:picLocks noGrp="1" noRot="1" noChangeAspect="1" noMove="1" noResize="1" noEditPoints="1" noAdjustHandles="1" noChangeArrowheads="1" noChangeShapeType="1" noCrop="1"/>
          </p:cNvPicPr>
          <p:nvPr/>
        </p:nvPicPr>
        <p:blipFill>
          <a:blip r:embed="rId3">
            <a:alphaModFix amt="35000"/>
            <a:extLst>
              <a:ext uri="{BEBA8EAE-BF5A-486C-A8C5-ECC9F3942E4B}">
                <a14:imgProps xmlns:a14="http://schemas.microsoft.com/office/drawing/2010/main">
                  <a14:imgLayer r:embed="rId4">
                    <a14:imgEffect>
                      <a14:saturation sat="15000"/>
                    </a14:imgEffect>
                  </a14:imgLayer>
                </a14:imgProps>
              </a:ext>
              <a:ext uri="{837473B0-CC2E-450A-ABE3-18F120FF3D39}">
                <a1611:picAttrSrcUrl xmlns:a1611="http://schemas.microsoft.com/office/drawing/2016/11/main" r:id="rId5"/>
              </a:ext>
            </a:extLst>
          </a:blip>
          <a:stretch>
            <a:fillRect/>
          </a:stretch>
        </p:blipFill>
        <p:spPr>
          <a:xfrm>
            <a:off x="17187" y="0"/>
            <a:ext cx="12360826" cy="6862312"/>
          </a:xfrm>
          <a:prstGeom prst="rect">
            <a:avLst/>
          </a:prstGeom>
        </p:spPr>
      </p:pic>
      <p:sp>
        <p:nvSpPr>
          <p:cNvPr id="5" name="TextBox 4">
            <a:extLst>
              <a:ext uri="{FF2B5EF4-FFF2-40B4-BE49-F238E27FC236}">
                <a16:creationId xmlns:a16="http://schemas.microsoft.com/office/drawing/2014/main" id="{94936ED2-CF14-5903-B9F5-8C5908CF8216}"/>
              </a:ext>
            </a:extLst>
          </p:cNvPr>
          <p:cNvSpPr txBox="1"/>
          <p:nvPr/>
        </p:nvSpPr>
        <p:spPr>
          <a:xfrm>
            <a:off x="1492469" y="781707"/>
            <a:ext cx="3124199" cy="1870705"/>
          </a:xfrm>
          <a:prstGeom prst="rect">
            <a:avLst/>
          </a:prstGeom>
          <a:noFill/>
        </p:spPr>
        <p:txBody>
          <a:bodyPr wrap="square" lIns="91440" tIns="45720" rIns="91440" bIns="45720" rtlCol="0" anchor="t">
            <a:spAutoFit/>
          </a:bodyPr>
          <a:lstStyle/>
          <a:p>
            <a:pPr marL="285750" indent="-285750">
              <a:lnSpc>
                <a:spcPct val="107000"/>
              </a:lnSpc>
              <a:spcAft>
                <a:spcPts val="800"/>
              </a:spcAft>
              <a:buFont typeface="Arial" panose="020B0604020202020204" pitchFamily="34" charset="0"/>
              <a:buChar char="•"/>
            </a:pPr>
            <a:r>
              <a:rPr lang="en-GB" sz="3600" kern="100">
                <a:latin typeface="Bradley Hand ITC"/>
                <a:ea typeface="Aptos" panose="020B0004020202020204" pitchFamily="34" charset="0"/>
                <a:cs typeface="Times New Roman"/>
              </a:rPr>
              <a:t>Transition Sway collaboration</a:t>
            </a:r>
            <a:endParaRPr lang="en-GB" sz="3600" kern="100">
              <a:effectLst/>
              <a:latin typeface="Bradley Hand ITC" panose="03070402050302030203" pitchFamily="66"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011BBB3-CE9D-FAAD-05DA-C1366BA8181D}"/>
              </a:ext>
            </a:extLst>
          </p:cNvPr>
          <p:cNvSpPr txBox="1"/>
          <p:nvPr/>
        </p:nvSpPr>
        <p:spPr>
          <a:xfrm>
            <a:off x="4347779" y="945930"/>
            <a:ext cx="3702268"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P6 Buddy feedback Sway collaboration</a:t>
            </a:r>
          </a:p>
        </p:txBody>
      </p:sp>
      <p:sp>
        <p:nvSpPr>
          <p:cNvPr id="8" name="TextBox 7">
            <a:extLst>
              <a:ext uri="{FF2B5EF4-FFF2-40B4-BE49-F238E27FC236}">
                <a16:creationId xmlns:a16="http://schemas.microsoft.com/office/drawing/2014/main" id="{BCD470CC-67F7-A310-77C3-9B425114054B}"/>
              </a:ext>
            </a:extLst>
          </p:cNvPr>
          <p:cNvSpPr txBox="1"/>
          <p:nvPr/>
        </p:nvSpPr>
        <p:spPr>
          <a:xfrm>
            <a:off x="1496723" y="2797942"/>
            <a:ext cx="5620407"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Team planning meeting minutes Feb 2024re parent support to access LJs and accessibility help &amp; parent feedback.</a:t>
            </a:r>
          </a:p>
        </p:txBody>
      </p:sp>
      <p:sp>
        <p:nvSpPr>
          <p:cNvPr id="9" name="TextBox 8">
            <a:extLst>
              <a:ext uri="{FF2B5EF4-FFF2-40B4-BE49-F238E27FC236}">
                <a16:creationId xmlns:a16="http://schemas.microsoft.com/office/drawing/2014/main" id="{8647A678-58BB-07A0-3D2D-F4C36B63FAFA}"/>
              </a:ext>
            </a:extLst>
          </p:cNvPr>
          <p:cNvSpPr txBox="1"/>
          <p:nvPr/>
        </p:nvSpPr>
        <p:spPr>
          <a:xfrm>
            <a:off x="1444365" y="5661051"/>
            <a:ext cx="6063216"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Photos of community walks "passcode treasure hunts"</a:t>
            </a:r>
          </a:p>
        </p:txBody>
      </p:sp>
      <p:sp>
        <p:nvSpPr>
          <p:cNvPr id="11" name="TextBox 10">
            <a:extLst>
              <a:ext uri="{FF2B5EF4-FFF2-40B4-BE49-F238E27FC236}">
                <a16:creationId xmlns:a16="http://schemas.microsoft.com/office/drawing/2014/main" id="{A9706BF8-ECCC-E5D5-05B3-F874CBD2B4FC}"/>
              </a:ext>
            </a:extLst>
          </p:cNvPr>
          <p:cNvSpPr txBox="1"/>
          <p:nvPr/>
        </p:nvSpPr>
        <p:spPr>
          <a:xfrm>
            <a:off x="1447800" y="98521"/>
            <a:ext cx="8153400" cy="646331"/>
          </a:xfrm>
          <a:prstGeom prst="rect">
            <a:avLst/>
          </a:prstGeom>
          <a:noFill/>
        </p:spPr>
        <p:txBody>
          <a:bodyPr wrap="square" rtlCol="0">
            <a:spAutoFit/>
          </a:bodyPr>
          <a:lstStyle/>
          <a:p>
            <a:r>
              <a:rPr lang="en-GB" sz="3600" b="1">
                <a:latin typeface="Bradley Hand ITC" panose="03070402050302030203" pitchFamily="66" charset="0"/>
              </a:rPr>
              <a:t>Setting Culture Evidence…</a:t>
            </a:r>
          </a:p>
        </p:txBody>
      </p:sp>
      <p:sp>
        <p:nvSpPr>
          <p:cNvPr id="13" name="TextBox 12">
            <a:extLst>
              <a:ext uri="{FF2B5EF4-FFF2-40B4-BE49-F238E27FC236}">
                <a16:creationId xmlns:a16="http://schemas.microsoft.com/office/drawing/2014/main" id="{FC7FDDBA-50CF-0D47-8649-14A46E55C6D2}"/>
              </a:ext>
            </a:extLst>
          </p:cNvPr>
          <p:cNvSpPr txBox="1"/>
          <p:nvPr/>
        </p:nvSpPr>
        <p:spPr>
          <a:xfrm>
            <a:off x="7854169" y="4775452"/>
            <a:ext cx="4533900"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Stay &amp; Play CRIS Storytimes parent feedback </a:t>
            </a:r>
            <a:endParaRPr lang="en-GB" sz="3600">
              <a:latin typeface="Bradley Hand ITC" panose="03070402050302030203" pitchFamily="66" charset="0"/>
            </a:endParaRPr>
          </a:p>
        </p:txBody>
      </p:sp>
      <p:sp>
        <p:nvSpPr>
          <p:cNvPr id="14" name="TextBox 13">
            <a:extLst>
              <a:ext uri="{FF2B5EF4-FFF2-40B4-BE49-F238E27FC236}">
                <a16:creationId xmlns:a16="http://schemas.microsoft.com/office/drawing/2014/main" id="{84862CD5-9F79-7B5A-ACAC-EEB17D5DA4BC}"/>
              </a:ext>
            </a:extLst>
          </p:cNvPr>
          <p:cNvSpPr txBox="1"/>
          <p:nvPr/>
        </p:nvSpPr>
        <p:spPr>
          <a:xfrm>
            <a:off x="8286531" y="623280"/>
            <a:ext cx="5080000"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Strategy and improvement plan</a:t>
            </a:r>
          </a:p>
        </p:txBody>
      </p:sp>
      <p:sp>
        <p:nvSpPr>
          <p:cNvPr id="2" name="TextBox 1">
            <a:extLst>
              <a:ext uri="{FF2B5EF4-FFF2-40B4-BE49-F238E27FC236}">
                <a16:creationId xmlns:a16="http://schemas.microsoft.com/office/drawing/2014/main" id="{0459DF5E-7503-7314-0D03-A71803881B76}"/>
              </a:ext>
            </a:extLst>
          </p:cNvPr>
          <p:cNvSpPr txBox="1"/>
          <p:nvPr/>
        </p:nvSpPr>
        <p:spPr>
          <a:xfrm>
            <a:off x="7064702" y="2712211"/>
            <a:ext cx="5080000"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Newsletter Oct 23 staff and children "Learning together" digital books</a:t>
            </a:r>
          </a:p>
        </p:txBody>
      </p:sp>
      <p:sp>
        <p:nvSpPr>
          <p:cNvPr id="3" name="TextBox 2">
            <a:extLst>
              <a:ext uri="{FF2B5EF4-FFF2-40B4-BE49-F238E27FC236}">
                <a16:creationId xmlns:a16="http://schemas.microsoft.com/office/drawing/2014/main" id="{30DE2404-C25D-3694-AB2E-93942C50A414}"/>
              </a:ext>
            </a:extLst>
          </p:cNvPr>
          <p:cNvSpPr txBox="1"/>
          <p:nvPr/>
        </p:nvSpPr>
        <p:spPr>
          <a:xfrm>
            <a:off x="7590220" y="1989624"/>
            <a:ext cx="5080000"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3600">
                <a:latin typeface="Bradley Hand ITC"/>
              </a:rPr>
              <a:t>Outdoor area audit</a:t>
            </a:r>
          </a:p>
        </p:txBody>
      </p:sp>
    </p:spTree>
    <p:extLst>
      <p:ext uri="{BB962C8B-B14F-4D97-AF65-F5344CB8AC3E}">
        <p14:creationId xmlns:p14="http://schemas.microsoft.com/office/powerpoint/2010/main" val="6849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hild in a hat and coat holding a blue object&#10;&#10;Description automatically generated">
            <a:extLst>
              <a:ext uri="{FF2B5EF4-FFF2-40B4-BE49-F238E27FC236}">
                <a16:creationId xmlns:a16="http://schemas.microsoft.com/office/drawing/2014/main" id="{99EFEF4E-0D0B-DB04-1A90-40E851B927D8}"/>
              </a:ext>
            </a:extLst>
          </p:cNvPr>
          <p:cNvPicPr>
            <a:picLocks noChangeAspect="1"/>
          </p:cNvPicPr>
          <p:nvPr/>
        </p:nvPicPr>
        <p:blipFill rotWithShape="1">
          <a:blip r:embed="rId3"/>
          <a:srcRect t="11233" r="-1" b="15289"/>
          <a:stretch/>
        </p:blipFill>
        <p:spPr>
          <a:xfrm>
            <a:off x="321734" y="321733"/>
            <a:ext cx="3084025" cy="3021406"/>
          </a:xfrm>
          <a:prstGeom prst="rect">
            <a:avLst/>
          </a:prstGeom>
        </p:spPr>
      </p:pic>
      <p:pic>
        <p:nvPicPr>
          <p:cNvPr id="7" name="Picture 6" descr="A person&amp;#39;s foot with a blue sock&#10;&#10;Description automatically generated">
            <a:extLst>
              <a:ext uri="{FF2B5EF4-FFF2-40B4-BE49-F238E27FC236}">
                <a16:creationId xmlns:a16="http://schemas.microsoft.com/office/drawing/2014/main" id="{BE21EEC2-4CD3-84A4-F9F7-35CCE5A4A388}"/>
              </a:ext>
            </a:extLst>
          </p:cNvPr>
          <p:cNvPicPr>
            <a:picLocks noChangeAspect="1"/>
          </p:cNvPicPr>
          <p:nvPr/>
        </p:nvPicPr>
        <p:blipFill rotWithShape="1">
          <a:blip r:embed="rId4"/>
          <a:srcRect r="5" b="16980"/>
          <a:stretch/>
        </p:blipFill>
        <p:spPr>
          <a:xfrm rot="5400000">
            <a:off x="470770" y="3365817"/>
            <a:ext cx="2785952" cy="3084025"/>
          </a:xfrm>
          <a:prstGeom prst="rect">
            <a:avLst/>
          </a:prstGeom>
        </p:spPr>
      </p:pic>
      <p:pic>
        <p:nvPicPr>
          <p:cNvPr id="8" name="Picture 7" descr="A white board with green scribbles on it&#10;&#10;Description automatically generated">
            <a:extLst>
              <a:ext uri="{FF2B5EF4-FFF2-40B4-BE49-F238E27FC236}">
                <a16:creationId xmlns:a16="http://schemas.microsoft.com/office/drawing/2014/main" id="{D0BB5D79-8793-420A-189F-F995D5E729C7}"/>
              </a:ext>
            </a:extLst>
          </p:cNvPr>
          <p:cNvPicPr>
            <a:picLocks noChangeAspect="1"/>
          </p:cNvPicPr>
          <p:nvPr/>
        </p:nvPicPr>
        <p:blipFill rotWithShape="1">
          <a:blip r:embed="rId5"/>
          <a:srcRect t="24641" r="-1" b="24641"/>
          <a:stretch/>
        </p:blipFill>
        <p:spPr>
          <a:xfrm rot="5400000">
            <a:off x="2630374" y="1289645"/>
            <a:ext cx="5979074" cy="4043250"/>
          </a:xfrm>
          <a:prstGeom prst="rect">
            <a:avLst/>
          </a:prstGeom>
        </p:spPr>
      </p:pic>
      <p:pic>
        <p:nvPicPr>
          <p:cNvPr id="4" name="Picture 3" descr="Two children standing in a grass field&#10;&#10;Description automatically generated">
            <a:extLst>
              <a:ext uri="{FF2B5EF4-FFF2-40B4-BE49-F238E27FC236}">
                <a16:creationId xmlns:a16="http://schemas.microsoft.com/office/drawing/2014/main" id="{82B1B94E-9BDA-FBA0-B9B8-4F405E5941BF}"/>
              </a:ext>
            </a:extLst>
          </p:cNvPr>
          <p:cNvPicPr>
            <a:picLocks noChangeAspect="1"/>
          </p:cNvPicPr>
          <p:nvPr/>
        </p:nvPicPr>
        <p:blipFill rotWithShape="1">
          <a:blip r:embed="rId6"/>
          <a:srcRect l="9993" r="2" b="2"/>
          <a:stretch/>
        </p:blipFill>
        <p:spPr>
          <a:xfrm>
            <a:off x="7834063" y="321733"/>
            <a:ext cx="4036201" cy="5979074"/>
          </a:xfrm>
          <a:prstGeom prst="rect">
            <a:avLst/>
          </a:prstGeom>
        </p:spPr>
      </p:pic>
    </p:spTree>
    <p:extLst>
      <p:ext uri="{BB962C8B-B14F-4D97-AF65-F5344CB8AC3E}">
        <p14:creationId xmlns:p14="http://schemas.microsoft.com/office/powerpoint/2010/main" val="298366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whiteboard with a qr code and pictures on it&#10;&#10;Description automatically generated">
            <a:extLst>
              <a:ext uri="{FF2B5EF4-FFF2-40B4-BE49-F238E27FC236}">
                <a16:creationId xmlns:a16="http://schemas.microsoft.com/office/drawing/2014/main" id="{238E43AB-73E6-FE13-4598-EFA9FE199807}"/>
              </a:ext>
            </a:extLst>
          </p:cNvPr>
          <p:cNvPicPr>
            <a:picLocks noChangeAspect="1"/>
          </p:cNvPicPr>
          <p:nvPr/>
        </p:nvPicPr>
        <p:blipFill rotWithShape="1">
          <a:blip r:embed="rId3"/>
          <a:srcRect t="28650" r="-2" b="13386"/>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3" name="Picture 12" descr="A wooden shelf with items on it&#10;&#10;Description automatically generated">
            <a:extLst>
              <a:ext uri="{FF2B5EF4-FFF2-40B4-BE49-F238E27FC236}">
                <a16:creationId xmlns:a16="http://schemas.microsoft.com/office/drawing/2014/main" id="{308F26BF-357E-C185-590A-9C3D37A6C757}"/>
              </a:ext>
            </a:extLst>
          </p:cNvPr>
          <p:cNvPicPr>
            <a:picLocks noChangeAspect="1"/>
          </p:cNvPicPr>
          <p:nvPr/>
        </p:nvPicPr>
        <p:blipFill rotWithShape="1">
          <a:blip r:embed="rId4"/>
          <a:srcRect t="3433" r="-3" b="20414"/>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4" name="Picture 13" descr="A child looking at a tablet&#10;&#10;Description automatically generated">
            <a:extLst>
              <a:ext uri="{FF2B5EF4-FFF2-40B4-BE49-F238E27FC236}">
                <a16:creationId xmlns:a16="http://schemas.microsoft.com/office/drawing/2014/main" id="{B61D7D63-576D-7923-94FA-F8EEDB9F35E6}"/>
              </a:ext>
            </a:extLst>
          </p:cNvPr>
          <p:cNvPicPr>
            <a:picLocks noChangeAspect="1"/>
          </p:cNvPicPr>
          <p:nvPr/>
        </p:nvPicPr>
        <p:blipFill rotWithShape="1">
          <a:blip r:embed="rId5"/>
          <a:srcRect r="2" b="23617"/>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1" name="Picture 10" descr="A window with a sign and drawings on it&#10;&#10;Description automatically generated">
            <a:extLst>
              <a:ext uri="{FF2B5EF4-FFF2-40B4-BE49-F238E27FC236}">
                <a16:creationId xmlns:a16="http://schemas.microsoft.com/office/drawing/2014/main" id="{B7189117-F3B1-B1B5-6D24-38B6FBECDEAA}"/>
              </a:ext>
            </a:extLst>
          </p:cNvPr>
          <p:cNvPicPr>
            <a:picLocks noChangeAspect="1"/>
          </p:cNvPicPr>
          <p:nvPr/>
        </p:nvPicPr>
        <p:blipFill rotWithShape="1">
          <a:blip r:embed="rId6"/>
          <a:srcRect t="25697" r="-2" b="16339"/>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407968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10;&#10;Description automatically generated">
            <a:extLst>
              <a:ext uri="{FF2B5EF4-FFF2-40B4-BE49-F238E27FC236}">
                <a16:creationId xmlns:a16="http://schemas.microsoft.com/office/drawing/2014/main" id="{522BFA60-CE64-06DA-EAAD-AB6D0AD19E71}"/>
              </a:ext>
            </a:extLst>
          </p:cNvPr>
          <p:cNvPicPr>
            <a:picLocks noChangeAspect="1"/>
          </p:cNvPicPr>
          <p:nvPr/>
        </p:nvPicPr>
        <p:blipFill rotWithShape="1">
          <a:blip r:embed="rId3"/>
          <a:srcRect t="23938" r="3" b="15533"/>
          <a:stretch/>
        </p:blipFill>
        <p:spPr>
          <a:xfrm>
            <a:off x="20" y="10"/>
            <a:ext cx="4003019" cy="3388883"/>
          </a:xfrm>
          <a:prstGeom prst="rect">
            <a:avLst/>
          </a:prstGeom>
        </p:spPr>
      </p:pic>
      <p:pic>
        <p:nvPicPr>
          <p:cNvPr id="4" name="Content Placeholder 3" descr="A sink with soap dispensers and a bottle of liquid&#10;&#10;Description automatically generated">
            <a:extLst>
              <a:ext uri="{FF2B5EF4-FFF2-40B4-BE49-F238E27FC236}">
                <a16:creationId xmlns:a16="http://schemas.microsoft.com/office/drawing/2014/main" id="{AC8ED745-BE71-634D-B817-C3CC520704AF}"/>
              </a:ext>
            </a:extLst>
          </p:cNvPr>
          <p:cNvPicPr>
            <a:picLocks noGrp="1" noChangeAspect="1"/>
          </p:cNvPicPr>
          <p:nvPr>
            <p:ph idx="1"/>
          </p:nvPr>
        </p:nvPicPr>
        <p:blipFill rotWithShape="1">
          <a:blip r:embed="rId4"/>
          <a:srcRect r="11020" b="4"/>
          <a:stretch/>
        </p:blipFill>
        <p:spPr>
          <a:xfrm>
            <a:off x="4094479" y="10"/>
            <a:ext cx="4014047" cy="3383270"/>
          </a:xfrm>
          <a:prstGeom prst="rect">
            <a:avLst/>
          </a:prstGeom>
        </p:spPr>
      </p:pic>
      <p:pic>
        <p:nvPicPr>
          <p:cNvPr id="5" name="Picture 4" descr="A room with a ball pit and lights&#10;&#10;Description automatically generated">
            <a:extLst>
              <a:ext uri="{FF2B5EF4-FFF2-40B4-BE49-F238E27FC236}">
                <a16:creationId xmlns:a16="http://schemas.microsoft.com/office/drawing/2014/main" id="{2F71EE39-2F54-0EC3-7711-AB96791B3E52}"/>
              </a:ext>
            </a:extLst>
          </p:cNvPr>
          <p:cNvPicPr>
            <a:picLocks noChangeAspect="1"/>
          </p:cNvPicPr>
          <p:nvPr/>
        </p:nvPicPr>
        <p:blipFill rotWithShape="1">
          <a:blip r:embed="rId5"/>
          <a:srcRect r="11264" b="4"/>
          <a:stretch/>
        </p:blipFill>
        <p:spPr>
          <a:xfrm>
            <a:off x="8188960" y="10"/>
            <a:ext cx="4003039" cy="3383270"/>
          </a:xfrm>
          <a:prstGeom prst="rect">
            <a:avLst/>
          </a:prstGeom>
        </p:spPr>
      </p:pic>
      <p:pic>
        <p:nvPicPr>
          <p:cNvPr id="7" name="Picture 6" descr="A group of kids playing with a tablet&#10;&#10;Description automatically generated">
            <a:extLst>
              <a:ext uri="{FF2B5EF4-FFF2-40B4-BE49-F238E27FC236}">
                <a16:creationId xmlns:a16="http://schemas.microsoft.com/office/drawing/2014/main" id="{C8ECA0DD-CEE8-6F94-50EC-D973F9D12471}"/>
              </a:ext>
            </a:extLst>
          </p:cNvPr>
          <p:cNvPicPr>
            <a:picLocks noChangeAspect="1"/>
          </p:cNvPicPr>
          <p:nvPr/>
        </p:nvPicPr>
        <p:blipFill rotWithShape="1">
          <a:blip r:embed="rId6"/>
          <a:srcRect t="10243" r="1" b="5100"/>
          <a:stretch/>
        </p:blipFill>
        <p:spPr>
          <a:xfrm>
            <a:off x="1996987" y="3469102"/>
            <a:ext cx="4003019" cy="3388893"/>
          </a:xfrm>
          <a:prstGeom prst="rect">
            <a:avLst/>
          </a:prstGeom>
        </p:spPr>
      </p:pic>
      <p:pic>
        <p:nvPicPr>
          <p:cNvPr id="6" name="Picture 5" descr="A white board with pictures on it&#10;&#10;Description automatically generated">
            <a:extLst>
              <a:ext uri="{FF2B5EF4-FFF2-40B4-BE49-F238E27FC236}">
                <a16:creationId xmlns:a16="http://schemas.microsoft.com/office/drawing/2014/main" id="{C56AD6A5-5C53-5F48-7F84-5A117E450925}"/>
              </a:ext>
            </a:extLst>
          </p:cNvPr>
          <p:cNvPicPr>
            <a:picLocks noChangeAspect="1"/>
          </p:cNvPicPr>
          <p:nvPr/>
        </p:nvPicPr>
        <p:blipFill rotWithShape="1">
          <a:blip r:embed="rId7"/>
          <a:srcRect t="6009" b="30221"/>
          <a:stretch/>
        </p:blipFill>
        <p:spPr>
          <a:xfrm>
            <a:off x="6137311" y="3455963"/>
            <a:ext cx="4057723" cy="3402031"/>
          </a:xfrm>
          <a:prstGeom prst="rect">
            <a:avLst/>
          </a:prstGeom>
        </p:spPr>
      </p:pic>
    </p:spTree>
    <p:extLst>
      <p:ext uri="{BB962C8B-B14F-4D97-AF65-F5344CB8AC3E}">
        <p14:creationId xmlns:p14="http://schemas.microsoft.com/office/powerpoint/2010/main" val="392903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playing in a playground&#10;&#10;Description automatically generated">
            <a:extLst>
              <a:ext uri="{FF2B5EF4-FFF2-40B4-BE49-F238E27FC236}">
                <a16:creationId xmlns:a16="http://schemas.microsoft.com/office/drawing/2014/main" id="{6C919450-643D-B0F7-EB40-852A962FB2BD}"/>
              </a:ext>
            </a:extLst>
          </p:cNvPr>
          <p:cNvPicPr>
            <a:picLocks noChangeAspect="1"/>
          </p:cNvPicPr>
          <p:nvPr/>
        </p:nvPicPr>
        <p:blipFill>
          <a:blip r:embed="rId3"/>
          <a:stretch>
            <a:fillRect/>
          </a:stretch>
        </p:blipFill>
        <p:spPr>
          <a:xfrm>
            <a:off x="2875" y="5751"/>
            <a:ext cx="12588815" cy="9448800"/>
          </a:xfrm>
          <a:prstGeom prst="rect">
            <a:avLst/>
          </a:prstGeom>
        </p:spPr>
      </p:pic>
    </p:spTree>
    <p:extLst>
      <p:ext uri="{BB962C8B-B14F-4D97-AF65-F5344CB8AC3E}">
        <p14:creationId xmlns:p14="http://schemas.microsoft.com/office/powerpoint/2010/main" val="426204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rectangular object with cartoon characters&#10;&#10;Description automatically generated">
            <a:extLst>
              <a:ext uri="{FF2B5EF4-FFF2-40B4-BE49-F238E27FC236}">
                <a16:creationId xmlns:a16="http://schemas.microsoft.com/office/drawing/2014/main" id="{E02D86D3-E300-6F09-9420-99ACADCF8458}"/>
              </a:ext>
            </a:extLst>
          </p:cNvPr>
          <p:cNvPicPr>
            <a:picLocks noChangeAspect="1"/>
          </p:cNvPicPr>
          <p:nvPr/>
        </p:nvPicPr>
        <p:blipFill>
          <a:blip r:embed="rId3"/>
          <a:stretch>
            <a:fillRect/>
          </a:stretch>
        </p:blipFill>
        <p:spPr>
          <a:xfrm rot="-1080000">
            <a:off x="865357" y="946623"/>
            <a:ext cx="5950249" cy="4766094"/>
          </a:xfrm>
          <a:prstGeom prst="rect">
            <a:avLst/>
          </a:prstGeom>
        </p:spPr>
      </p:pic>
      <p:pic>
        <p:nvPicPr>
          <p:cNvPr id="7" name="Picture 6" descr="A poster with colorful handprints&#10;&#10;Description automatically generated">
            <a:extLst>
              <a:ext uri="{FF2B5EF4-FFF2-40B4-BE49-F238E27FC236}">
                <a16:creationId xmlns:a16="http://schemas.microsoft.com/office/drawing/2014/main" id="{B0752571-92AB-B615-50CB-0E3D2C48A9CC}"/>
              </a:ext>
            </a:extLst>
          </p:cNvPr>
          <p:cNvPicPr>
            <a:picLocks noChangeAspect="1"/>
          </p:cNvPicPr>
          <p:nvPr/>
        </p:nvPicPr>
        <p:blipFill>
          <a:blip r:embed="rId4"/>
          <a:stretch>
            <a:fillRect/>
          </a:stretch>
        </p:blipFill>
        <p:spPr>
          <a:xfrm>
            <a:off x="7636085" y="-213953"/>
            <a:ext cx="4223528" cy="7070245"/>
          </a:xfrm>
          <a:prstGeom prst="rect">
            <a:avLst/>
          </a:prstGeom>
        </p:spPr>
      </p:pic>
    </p:spTree>
    <p:extLst>
      <p:ext uri="{BB962C8B-B14F-4D97-AF65-F5344CB8AC3E}">
        <p14:creationId xmlns:p14="http://schemas.microsoft.com/office/powerpoint/2010/main" val="507990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0962E96-7688-FE60-E652-30328489B2A8}"/>
              </a:ext>
            </a:extLst>
          </p:cNvPr>
          <p:cNvPicPr>
            <a:picLocks noChangeAspect="1"/>
          </p:cNvPicPr>
          <p:nvPr/>
        </p:nvPicPr>
        <p:blipFill>
          <a:blip r:embed="rId3"/>
          <a:stretch>
            <a:fillRect/>
          </a:stretch>
        </p:blipFill>
        <p:spPr>
          <a:xfrm rot="840000">
            <a:off x="643926" y="2327875"/>
            <a:ext cx="6648450" cy="3409950"/>
          </a:xfrm>
          <a:prstGeom prst="rect">
            <a:avLst/>
          </a:prstGeom>
        </p:spPr>
      </p:pic>
      <p:pic>
        <p:nvPicPr>
          <p:cNvPr id="4" name="Picture 3" descr="A collage of images of toys&#10;&#10;Description automatically generated">
            <a:extLst>
              <a:ext uri="{FF2B5EF4-FFF2-40B4-BE49-F238E27FC236}">
                <a16:creationId xmlns:a16="http://schemas.microsoft.com/office/drawing/2014/main" id="{E1DC0424-A033-2E90-8499-87D76D7782F8}"/>
              </a:ext>
            </a:extLst>
          </p:cNvPr>
          <p:cNvPicPr>
            <a:picLocks noChangeAspect="1"/>
          </p:cNvPicPr>
          <p:nvPr/>
        </p:nvPicPr>
        <p:blipFill>
          <a:blip r:embed="rId4"/>
          <a:stretch>
            <a:fillRect/>
          </a:stretch>
        </p:blipFill>
        <p:spPr>
          <a:xfrm rot="-1200000">
            <a:off x="6590612" y="789019"/>
            <a:ext cx="5280804" cy="3859244"/>
          </a:xfrm>
          <a:prstGeom prst="rect">
            <a:avLst/>
          </a:prstGeom>
        </p:spPr>
      </p:pic>
    </p:spTree>
    <p:extLst>
      <p:ext uri="{BB962C8B-B14F-4D97-AF65-F5344CB8AC3E}">
        <p14:creationId xmlns:p14="http://schemas.microsoft.com/office/powerpoint/2010/main" val="2193812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TotalTime>
  <Words>1683</Words>
  <Application>Microsoft Office PowerPoint</Application>
  <PresentationFormat>Widescreen</PresentationFormat>
  <Paragraphs>89</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Eva Wilkinson</cp:lastModifiedBy>
  <cp:revision>174</cp:revision>
  <dcterms:created xsi:type="dcterms:W3CDTF">2013-07-15T20:26:40Z</dcterms:created>
  <dcterms:modified xsi:type="dcterms:W3CDTF">2025-05-22T12:15:02Z</dcterms:modified>
</cp:coreProperties>
</file>