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80" r:id="rId2"/>
  </p:sldIdLst>
  <p:sldSz cx="12192000" cy="6858000"/>
  <p:notesSz cx="6858000" cy="9144000"/>
  <p:custDataLst>
    <p:tags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83EB"/>
    <a:srgbClr val="EFD14C"/>
    <a:srgbClr val="265EA1"/>
    <a:srgbClr val="122746"/>
    <a:srgbClr val="0E203A"/>
    <a:srgbClr val="112645"/>
    <a:srgbClr val="0E1E37"/>
    <a:srgbClr val="000000"/>
    <a:srgbClr val="2C6EBB"/>
    <a:srgbClr val="F6E3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A2D3D2-9F14-4C08-9F9C-5002BA1AAEC4}" v="30" dt="2022-11-02T11:11:16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08" y="5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AAA1ACA2-BC0C-C0FF-0BA6-DF7797772A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1" y="0"/>
            <a:ext cx="12189631" cy="6858000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A06A7F4C-D24A-3FD9-A1AE-8EE1F3C60A00}"/>
              </a:ext>
            </a:extLst>
          </p:cNvPr>
          <p:cNvSpPr/>
          <p:nvPr userDrawn="1"/>
        </p:nvSpPr>
        <p:spPr>
          <a:xfrm>
            <a:off x="2425860" y="4007137"/>
            <a:ext cx="567842" cy="567842"/>
          </a:xfrm>
          <a:prstGeom prst="ellipse">
            <a:avLst/>
          </a:prstGeom>
          <a:solidFill>
            <a:srgbClr val="2C6EBB"/>
          </a:solidFill>
          <a:ln>
            <a:solidFill>
              <a:srgbClr val="2C6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81AE89D-DD52-BBB6-2A4B-8CE0040F7155}"/>
              </a:ext>
            </a:extLst>
          </p:cNvPr>
          <p:cNvSpPr/>
          <p:nvPr userDrawn="1"/>
        </p:nvSpPr>
        <p:spPr>
          <a:xfrm>
            <a:off x="1453266" y="4427860"/>
            <a:ext cx="567842" cy="567842"/>
          </a:xfrm>
          <a:prstGeom prst="ellipse">
            <a:avLst/>
          </a:prstGeom>
          <a:solidFill>
            <a:srgbClr val="F6E34E"/>
          </a:solidFill>
          <a:ln>
            <a:solidFill>
              <a:srgbClr val="F6E3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D71C370-8744-BB74-49B8-AF93014FC72E}"/>
              </a:ext>
            </a:extLst>
          </p:cNvPr>
          <p:cNvSpPr/>
          <p:nvPr userDrawn="1"/>
        </p:nvSpPr>
        <p:spPr>
          <a:xfrm>
            <a:off x="912915" y="3272287"/>
            <a:ext cx="567842" cy="567842"/>
          </a:xfrm>
          <a:prstGeom prst="ellipse">
            <a:avLst/>
          </a:prstGeom>
          <a:solidFill>
            <a:srgbClr val="7BCAEF"/>
          </a:solidFill>
          <a:ln>
            <a:solidFill>
              <a:srgbClr val="7BCA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380EF7-7C5E-BF54-7726-E751DDAEA552}"/>
              </a:ext>
            </a:extLst>
          </p:cNvPr>
          <p:cNvSpPr/>
          <p:nvPr userDrawn="1"/>
        </p:nvSpPr>
        <p:spPr>
          <a:xfrm>
            <a:off x="4790" y="5858"/>
            <a:ext cx="12199323" cy="68580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CD9DF4-3296-25BA-E122-29D01DB25A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973" b="1"/>
          <a:stretch/>
        </p:blipFill>
        <p:spPr>
          <a:xfrm>
            <a:off x="6710784" y="0"/>
            <a:ext cx="5493329" cy="4207370"/>
          </a:xfrm>
          <a:prstGeom prst="rect">
            <a:avLst/>
          </a:prstGeom>
        </p:spPr>
      </p:pic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22334A02-97AB-34D8-D8AF-B83ED07832FF}"/>
              </a:ext>
            </a:extLst>
          </p:cNvPr>
          <p:cNvSpPr/>
          <p:nvPr userDrawn="1"/>
        </p:nvSpPr>
        <p:spPr>
          <a:xfrm>
            <a:off x="6468214" y="-1"/>
            <a:ext cx="4141247" cy="4207371"/>
          </a:xfrm>
          <a:prstGeom prst="rtTriangle">
            <a:avLst/>
          </a:prstGeom>
          <a:solidFill>
            <a:srgbClr val="0E2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A8291D5-CC4A-3FDB-427A-0E78564434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9195" y="470805"/>
            <a:ext cx="1936015" cy="4181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EF2D5D6-CEC7-E166-6A50-CC02837FB8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11187" r="17402" b="36306"/>
          <a:stretch/>
        </p:blipFill>
        <p:spPr>
          <a:xfrm>
            <a:off x="11282176" y="6455087"/>
            <a:ext cx="821200" cy="203286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4D6BD0B-04E7-4BCD-1CC7-38B30508BF99}"/>
              </a:ext>
            </a:extLst>
          </p:cNvPr>
          <p:cNvSpPr/>
          <p:nvPr userDrawn="1"/>
        </p:nvSpPr>
        <p:spPr>
          <a:xfrm>
            <a:off x="4105922" y="976440"/>
            <a:ext cx="3682294" cy="2071492"/>
          </a:xfrm>
          <a:prstGeom prst="roundRect">
            <a:avLst>
              <a:gd name="adj" fmla="val 5512"/>
            </a:avLst>
          </a:prstGeom>
          <a:solidFill>
            <a:srgbClr val="0D4F80"/>
          </a:solidFill>
          <a:ln w="19050">
            <a:solidFill>
              <a:srgbClr val="EFD1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303ACE0-9AC5-4B9D-9F32-98C314F557B3}"/>
              </a:ext>
            </a:extLst>
          </p:cNvPr>
          <p:cNvSpPr txBox="1"/>
          <p:nvPr userDrawn="1"/>
        </p:nvSpPr>
        <p:spPr>
          <a:xfrm>
            <a:off x="1967567" y="696199"/>
            <a:ext cx="17332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>
                <a:solidFill>
                  <a:schemeClr val="bg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straight from the classroom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18ED178-D3D8-4284-FA07-1A5290DCCDD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37740" y="1003610"/>
            <a:ext cx="3628569" cy="2029453"/>
          </a:xfrm>
          <a:prstGeom prst="roundRect">
            <a:avLst>
              <a:gd name="adj" fmla="val 498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/>
              <a:t>Click icon to add text/photo/screen recording/video 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E0706B-C75F-3519-6061-3F455E4FBB74}"/>
              </a:ext>
            </a:extLst>
          </p:cNvPr>
          <p:cNvSpPr txBox="1"/>
          <p:nvPr userDrawn="1"/>
        </p:nvSpPr>
        <p:spPr>
          <a:xfrm>
            <a:off x="5026325" y="48422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FACBDB76-3442-8E74-75F4-541ACD6832E2}"/>
              </a:ext>
            </a:extLst>
          </p:cNvPr>
          <p:cNvSpPr/>
          <p:nvPr userDrawn="1"/>
        </p:nvSpPr>
        <p:spPr>
          <a:xfrm>
            <a:off x="8145957" y="976440"/>
            <a:ext cx="3682294" cy="2071492"/>
          </a:xfrm>
          <a:prstGeom prst="roundRect">
            <a:avLst>
              <a:gd name="adj" fmla="val 5512"/>
            </a:avLst>
          </a:prstGeom>
          <a:solidFill>
            <a:srgbClr val="0D4F80"/>
          </a:solidFill>
          <a:ln w="19050">
            <a:solidFill>
              <a:srgbClr val="EFD1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Content Placeholder 8">
            <a:extLst>
              <a:ext uri="{FF2B5EF4-FFF2-40B4-BE49-F238E27FC236}">
                <a16:creationId xmlns:a16="http://schemas.microsoft.com/office/drawing/2014/main" id="{2210C4DC-1AAC-93EB-6976-7EFB3F296B1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77775" y="1003610"/>
            <a:ext cx="3628569" cy="2029453"/>
          </a:xfrm>
          <a:prstGeom prst="roundRect">
            <a:avLst>
              <a:gd name="adj" fmla="val 498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…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1F25435C-3E04-1B5B-E176-1BA840FEE042}"/>
              </a:ext>
            </a:extLst>
          </p:cNvPr>
          <p:cNvSpPr/>
          <p:nvPr userDrawn="1"/>
        </p:nvSpPr>
        <p:spPr>
          <a:xfrm>
            <a:off x="8152384" y="3896594"/>
            <a:ext cx="3682294" cy="2071492"/>
          </a:xfrm>
          <a:prstGeom prst="roundRect">
            <a:avLst>
              <a:gd name="adj" fmla="val 5512"/>
            </a:avLst>
          </a:prstGeom>
          <a:solidFill>
            <a:srgbClr val="0D4F80"/>
          </a:solidFill>
          <a:ln w="19050">
            <a:solidFill>
              <a:srgbClr val="EFD1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Content Placeholder 8">
            <a:extLst>
              <a:ext uri="{FF2B5EF4-FFF2-40B4-BE49-F238E27FC236}">
                <a16:creationId xmlns:a16="http://schemas.microsoft.com/office/drawing/2014/main" id="{2FAB56FE-2595-5F28-9767-227958159DA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84202" y="3923764"/>
            <a:ext cx="3628569" cy="2029453"/>
          </a:xfrm>
          <a:prstGeom prst="roundRect">
            <a:avLst>
              <a:gd name="adj" fmla="val 498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 …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1362879A-084D-8D50-ED43-E05881B9DE5D}"/>
              </a:ext>
            </a:extLst>
          </p:cNvPr>
          <p:cNvSpPr/>
          <p:nvPr userDrawn="1"/>
        </p:nvSpPr>
        <p:spPr>
          <a:xfrm>
            <a:off x="4103004" y="3897804"/>
            <a:ext cx="3682294" cy="2071492"/>
          </a:xfrm>
          <a:prstGeom prst="roundRect">
            <a:avLst>
              <a:gd name="adj" fmla="val 5512"/>
            </a:avLst>
          </a:prstGeom>
          <a:solidFill>
            <a:srgbClr val="0D4F80"/>
          </a:solidFill>
          <a:ln w="19050">
            <a:solidFill>
              <a:srgbClr val="EFD1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Content Placeholder 8">
            <a:extLst>
              <a:ext uri="{FF2B5EF4-FFF2-40B4-BE49-F238E27FC236}">
                <a16:creationId xmlns:a16="http://schemas.microsoft.com/office/drawing/2014/main" id="{4F75647C-4D5B-455F-1D8D-AA10FACEB0D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134822" y="3924974"/>
            <a:ext cx="3628569" cy="2029453"/>
          </a:xfrm>
          <a:prstGeom prst="roundRect">
            <a:avLst>
              <a:gd name="adj" fmla="val 498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…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5881BE11-BD74-D6F5-8DED-D98FA6ED61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48612" y="1401770"/>
            <a:ext cx="1690011" cy="1108541"/>
          </a:xfrm>
          <a:prstGeom prst="roundRect">
            <a:avLst>
              <a:gd name="adj" fmla="val 13463"/>
            </a:avLst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GB"/>
              <a:t>Name/Role/Institution:</a:t>
            </a:r>
          </a:p>
        </p:txBody>
      </p:sp>
      <p:sp>
        <p:nvSpPr>
          <p:cNvPr id="69" name="Text Placeholder 67">
            <a:extLst>
              <a:ext uri="{FF2B5EF4-FFF2-40B4-BE49-F238E27FC236}">
                <a16:creationId xmlns:a16="http://schemas.microsoft.com/office/drawing/2014/main" id="{87E44362-A8C9-503F-2078-624E9662DB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9757" y="2723091"/>
            <a:ext cx="3048866" cy="3244993"/>
          </a:xfrm>
          <a:prstGeom prst="roundRect">
            <a:avLst>
              <a:gd name="adj" fmla="val 4246"/>
            </a:avLst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GB"/>
              <a:t>Description:</a:t>
            </a:r>
          </a:p>
        </p:txBody>
      </p:sp>
      <p:sp>
        <p:nvSpPr>
          <p:cNvPr id="71" name="Picture Placeholder 70">
            <a:extLst>
              <a:ext uri="{FF2B5EF4-FFF2-40B4-BE49-F238E27FC236}">
                <a16:creationId xmlns:a16="http://schemas.microsoft.com/office/drawing/2014/main" id="{32901657-7ABA-A5A4-70B1-F9108399F3D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3319" y="1382872"/>
            <a:ext cx="1135556" cy="1108541"/>
          </a:xfrm>
          <a:prstGeom prst="flowChartConnector">
            <a:avLst/>
          </a:prstGeom>
          <a:ln w="19050">
            <a:solidFill>
              <a:srgbClr val="EFD14C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GB"/>
              <a:t>Add  Photo</a:t>
            </a:r>
          </a:p>
        </p:txBody>
      </p:sp>
      <p:sp>
        <p:nvSpPr>
          <p:cNvPr id="72" name="Text Placeholder 67">
            <a:extLst>
              <a:ext uri="{FF2B5EF4-FFF2-40B4-BE49-F238E27FC236}">
                <a16:creationId xmlns:a16="http://schemas.microsoft.com/office/drawing/2014/main" id="{E08D4289-4620-9251-E5F1-263D4516B4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1867" y="6109857"/>
            <a:ext cx="3048866" cy="567609"/>
          </a:xfrm>
          <a:prstGeom prst="roundRect">
            <a:avLst>
              <a:gd name="adj" fmla="val 13463"/>
            </a:avLst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GB"/>
              <a:t>Social media @:</a:t>
            </a:r>
          </a:p>
        </p:txBody>
      </p:sp>
      <p:sp>
        <p:nvSpPr>
          <p:cNvPr id="73" name="Text Placeholder 67">
            <a:extLst>
              <a:ext uri="{FF2B5EF4-FFF2-40B4-BE49-F238E27FC236}">
                <a16:creationId xmlns:a16="http://schemas.microsoft.com/office/drawing/2014/main" id="{E9A247EA-D576-D1E8-7D3F-9E91388E85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26414" y="3183976"/>
            <a:ext cx="3657098" cy="567609"/>
          </a:xfrm>
          <a:prstGeom prst="roundRect">
            <a:avLst>
              <a:gd name="adj" fmla="val 16340"/>
            </a:avLst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GB"/>
              <a:t>Describe it and/or use ‘Record’ for audio comments and drag the icon here. Also add follow up links.</a:t>
            </a:r>
          </a:p>
        </p:txBody>
      </p:sp>
      <p:sp>
        <p:nvSpPr>
          <p:cNvPr id="6" name="Text Placeholder 67">
            <a:extLst>
              <a:ext uri="{FF2B5EF4-FFF2-40B4-BE49-F238E27FC236}">
                <a16:creationId xmlns:a16="http://schemas.microsoft.com/office/drawing/2014/main" id="{A88D2C12-A1CB-9F1E-1E2D-85CE4B2AE25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42304" y="382069"/>
            <a:ext cx="3657098" cy="312968"/>
          </a:xfrm>
          <a:prstGeom prst="roundRect">
            <a:avLst>
              <a:gd name="adj" fmla="val 16340"/>
            </a:avLst>
          </a:prstGeo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GB"/>
              <a:t>Apps</a:t>
            </a:r>
          </a:p>
        </p:txBody>
      </p:sp>
      <p:sp>
        <p:nvSpPr>
          <p:cNvPr id="11" name="Text Placeholder 67">
            <a:extLst>
              <a:ext uri="{FF2B5EF4-FFF2-40B4-BE49-F238E27FC236}">
                <a16:creationId xmlns:a16="http://schemas.microsoft.com/office/drawing/2014/main" id="{FD96FF6C-E6F1-47E0-8939-12A977D2851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34822" y="6103844"/>
            <a:ext cx="3657098" cy="567609"/>
          </a:xfrm>
          <a:prstGeom prst="roundRect">
            <a:avLst>
              <a:gd name="adj" fmla="val 16340"/>
            </a:avLst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GB"/>
              <a:t>…</a:t>
            </a:r>
          </a:p>
        </p:txBody>
      </p:sp>
      <p:sp>
        <p:nvSpPr>
          <p:cNvPr id="12" name="Text Placeholder 67">
            <a:extLst>
              <a:ext uri="{FF2B5EF4-FFF2-40B4-BE49-F238E27FC236}">
                <a16:creationId xmlns:a16="http://schemas.microsoft.com/office/drawing/2014/main" id="{D53D3D76-2BE8-DFF2-C536-833CD9EB772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24168" y="3191035"/>
            <a:ext cx="3657098" cy="567609"/>
          </a:xfrm>
          <a:prstGeom prst="roundRect">
            <a:avLst>
              <a:gd name="adj" fmla="val 16340"/>
            </a:avLst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GB"/>
              <a:t>…</a:t>
            </a:r>
          </a:p>
        </p:txBody>
      </p:sp>
      <p:sp>
        <p:nvSpPr>
          <p:cNvPr id="13" name="Text Placeholder 67">
            <a:extLst>
              <a:ext uri="{FF2B5EF4-FFF2-40B4-BE49-F238E27FC236}">
                <a16:creationId xmlns:a16="http://schemas.microsoft.com/office/drawing/2014/main" id="{DD188C01-DDCC-56B7-6AE0-723BB314DEE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32576" y="6110903"/>
            <a:ext cx="3657098" cy="567609"/>
          </a:xfrm>
          <a:prstGeom prst="roundRect">
            <a:avLst>
              <a:gd name="adj" fmla="val 16340"/>
            </a:avLst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GB"/>
              <a:t>…</a:t>
            </a:r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A255BD92-04EF-5249-CD61-E95C53972A5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18790" y="1229320"/>
            <a:ext cx="458901" cy="458901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A3DFA9-CFEE-AAB2-828A-5B7F0E53E65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282176" y="6457003"/>
            <a:ext cx="806795" cy="304300"/>
          </a:xfrm>
          <a:prstGeom prst="rect">
            <a:avLst/>
          </a:prstGeom>
        </p:spPr>
      </p:pic>
      <p:pic>
        <p:nvPicPr>
          <p:cNvPr id="17" name="Picture Placeholder 4">
            <a:extLst>
              <a:ext uri="{FF2B5EF4-FFF2-40B4-BE49-F238E27FC236}">
                <a16:creationId xmlns:a16="http://schemas.microsoft.com/office/drawing/2014/main" id="{33F10C54-D108-7292-DB5B-B1A8619F93F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325785" y="6056512"/>
            <a:ext cx="732906" cy="732906"/>
          </a:xfrm>
          <a:prstGeom prst="ellipse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66BBC53-9C95-F1B6-368F-92CF6D948E3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842570" y="5097244"/>
            <a:ext cx="138552" cy="52781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765B163-6446-B2FE-96B2-CAB25C126201}"/>
              </a:ext>
            </a:extLst>
          </p:cNvPr>
          <p:cNvSpPr txBox="1"/>
          <p:nvPr userDrawn="1"/>
        </p:nvSpPr>
        <p:spPr>
          <a:xfrm>
            <a:off x="287110" y="277450"/>
            <a:ext cx="329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EFD1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MIEE Edu Bites</a:t>
            </a:r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D8445098-C855-95A9-F52A-B323D03BB259}"/>
              </a:ext>
            </a:extLst>
          </p:cNvPr>
          <p:cNvSpPr/>
          <p:nvPr userDrawn="1"/>
        </p:nvSpPr>
        <p:spPr>
          <a:xfrm>
            <a:off x="6451851" y="1"/>
            <a:ext cx="960239" cy="961570"/>
          </a:xfrm>
          <a:prstGeom prst="rtTriangle">
            <a:avLst/>
          </a:prstGeom>
          <a:solidFill>
            <a:srgbClr val="122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67">
            <a:extLst>
              <a:ext uri="{FF2B5EF4-FFF2-40B4-BE49-F238E27FC236}">
                <a16:creationId xmlns:a16="http://schemas.microsoft.com/office/drawing/2014/main" id="{E5DD4D0C-158B-3041-6B9E-858880A6B08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26414" y="393172"/>
            <a:ext cx="3636977" cy="312968"/>
          </a:xfrm>
          <a:prstGeom prst="roundRect">
            <a:avLst>
              <a:gd name="adj" fmla="val 16340"/>
            </a:avLst>
          </a:prstGeo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GB"/>
              <a:t>Subject and Topic</a:t>
            </a:r>
          </a:p>
        </p:txBody>
      </p:sp>
    </p:spTree>
    <p:extLst>
      <p:ext uri="{BB962C8B-B14F-4D97-AF65-F5344CB8AC3E}">
        <p14:creationId xmlns:p14="http://schemas.microsoft.com/office/powerpoint/2010/main" val="2405272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" userDrawn="1">
          <p15:clr>
            <a:srgbClr val="FBAE40"/>
          </p15:clr>
        </p15:guide>
        <p15:guide id="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AAA1ACA2-BC0C-C0FF-0BA6-DF7797772A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1" y="0"/>
            <a:ext cx="12189631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DB256ED-0077-F054-F8AD-2E2EF52042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7029" y="393401"/>
            <a:ext cx="1899607" cy="495579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A06A7F4C-D24A-3FD9-A1AE-8EE1F3C60A00}"/>
              </a:ext>
            </a:extLst>
          </p:cNvPr>
          <p:cNvSpPr/>
          <p:nvPr userDrawn="1"/>
        </p:nvSpPr>
        <p:spPr>
          <a:xfrm>
            <a:off x="2425860" y="4007137"/>
            <a:ext cx="567842" cy="567842"/>
          </a:xfrm>
          <a:prstGeom prst="ellipse">
            <a:avLst/>
          </a:prstGeom>
          <a:solidFill>
            <a:srgbClr val="2C6EBB"/>
          </a:solidFill>
          <a:ln>
            <a:solidFill>
              <a:srgbClr val="2C6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81AE89D-DD52-BBB6-2A4B-8CE0040F7155}"/>
              </a:ext>
            </a:extLst>
          </p:cNvPr>
          <p:cNvSpPr/>
          <p:nvPr userDrawn="1"/>
        </p:nvSpPr>
        <p:spPr>
          <a:xfrm>
            <a:off x="1453266" y="4427860"/>
            <a:ext cx="567842" cy="567842"/>
          </a:xfrm>
          <a:prstGeom prst="ellipse">
            <a:avLst/>
          </a:prstGeom>
          <a:solidFill>
            <a:srgbClr val="F6E34E"/>
          </a:solidFill>
          <a:ln>
            <a:solidFill>
              <a:srgbClr val="F6E3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D71C370-8744-BB74-49B8-AF93014FC72E}"/>
              </a:ext>
            </a:extLst>
          </p:cNvPr>
          <p:cNvSpPr/>
          <p:nvPr userDrawn="1"/>
        </p:nvSpPr>
        <p:spPr>
          <a:xfrm>
            <a:off x="912915" y="3272287"/>
            <a:ext cx="567842" cy="567842"/>
          </a:xfrm>
          <a:prstGeom prst="ellipse">
            <a:avLst/>
          </a:prstGeom>
          <a:solidFill>
            <a:srgbClr val="7BCAEF"/>
          </a:solidFill>
          <a:ln>
            <a:solidFill>
              <a:srgbClr val="7BCA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EF2D5D6-CEC7-E166-6A50-CC02837FB8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1187" r="17402" b="36306"/>
          <a:stretch/>
        </p:blipFill>
        <p:spPr>
          <a:xfrm>
            <a:off x="11282176" y="6455087"/>
            <a:ext cx="821200" cy="203286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7303ACE0-9AC5-4B9D-9F32-98C314F557B3}"/>
              </a:ext>
            </a:extLst>
          </p:cNvPr>
          <p:cNvSpPr txBox="1"/>
          <p:nvPr userDrawn="1"/>
        </p:nvSpPr>
        <p:spPr>
          <a:xfrm>
            <a:off x="4541638" y="1349265"/>
            <a:ext cx="303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>
                <a:solidFill>
                  <a:schemeClr val="bg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straight from the classroom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A3DFA9-CFEE-AAB2-828A-5B7F0E53E65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82176" y="6457003"/>
            <a:ext cx="806795" cy="304300"/>
          </a:xfrm>
          <a:prstGeom prst="rect">
            <a:avLst/>
          </a:prstGeom>
        </p:spPr>
      </p:pic>
      <p:pic>
        <p:nvPicPr>
          <p:cNvPr id="17" name="Picture Placeholder 4">
            <a:extLst>
              <a:ext uri="{FF2B5EF4-FFF2-40B4-BE49-F238E27FC236}">
                <a16:creationId xmlns:a16="http://schemas.microsoft.com/office/drawing/2014/main" id="{33F10C54-D108-7292-DB5B-B1A8619F93F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325785" y="6056512"/>
            <a:ext cx="732906" cy="732906"/>
          </a:xfrm>
          <a:prstGeom prst="ellipse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765B163-6446-B2FE-96B2-CAB25C126201}"/>
              </a:ext>
            </a:extLst>
          </p:cNvPr>
          <p:cNvSpPr txBox="1"/>
          <p:nvPr userDrawn="1"/>
        </p:nvSpPr>
        <p:spPr>
          <a:xfrm>
            <a:off x="725310" y="502001"/>
            <a:ext cx="6605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>
                <a:solidFill>
                  <a:srgbClr val="EFD1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MIEE Edu Bites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832DA898-4287-DEBF-8E1B-A1AC99C76C46}"/>
              </a:ext>
            </a:extLst>
          </p:cNvPr>
          <p:cNvSpPr/>
          <p:nvPr userDrawn="1"/>
        </p:nvSpPr>
        <p:spPr>
          <a:xfrm>
            <a:off x="9979678" y="2016526"/>
            <a:ext cx="1695576" cy="1725682"/>
          </a:xfrm>
          <a:prstGeom prst="flowChartConnector">
            <a:avLst/>
          </a:prstGeom>
          <a:solidFill>
            <a:srgbClr val="26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AEB183-1670-BF99-3173-A1AC30597049}"/>
              </a:ext>
            </a:extLst>
          </p:cNvPr>
          <p:cNvSpPr txBox="1"/>
          <p:nvPr userDrawn="1"/>
        </p:nvSpPr>
        <p:spPr>
          <a:xfrm>
            <a:off x="3340636" y="2016526"/>
            <a:ext cx="54742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Welcome to the MIEE Edu Bites</a:t>
            </a:r>
          </a:p>
          <a:p>
            <a:endParaRPr lang="en-GB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GB" b="1">
                <a:solidFill>
                  <a:srgbClr val="EFD14C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Bites of best practice straight from the classroom</a:t>
            </a:r>
          </a:p>
          <a:p>
            <a:endParaRPr lang="en-GB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GB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MIE Experts can show the amazing things they are doing in their classrooms to empower all students to achieve more.</a:t>
            </a:r>
          </a:p>
          <a:p>
            <a:endParaRPr lang="en-GB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GB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 </a:t>
            </a:r>
            <a:r>
              <a:rPr lang="en-GB" b="1">
                <a:solidFill>
                  <a:srgbClr val="EFD14C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pedagogical one pager card, </a:t>
            </a:r>
            <a:r>
              <a:rPr lang="en-GB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easy to do and share on our MIEE Community teams.</a:t>
            </a:r>
          </a:p>
          <a:p>
            <a:endParaRPr lang="en-GB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GB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Have a look at the example and use the template to </a:t>
            </a:r>
            <a:r>
              <a:rPr lang="en-GB">
                <a:solidFill>
                  <a:schemeClr val="bg1"/>
                </a:solidFill>
                <a:highlight>
                  <a:srgbClr val="EFD14C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create your own.</a:t>
            </a:r>
          </a:p>
        </p:txBody>
      </p:sp>
    </p:spTree>
    <p:extLst>
      <p:ext uri="{BB962C8B-B14F-4D97-AF65-F5344CB8AC3E}">
        <p14:creationId xmlns:p14="http://schemas.microsoft.com/office/powerpoint/2010/main" val="3408834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" userDrawn="1">
          <p15:clr>
            <a:srgbClr val="FBAE40"/>
          </p15:clr>
        </p15:guide>
        <p15:guide id="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AAA1ACA2-BC0C-C0FF-0BA6-DF7797772A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1" y="0"/>
            <a:ext cx="12189631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DB256ED-0077-F054-F8AD-2E2EF52042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7029" y="393401"/>
            <a:ext cx="1899607" cy="495579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A06A7F4C-D24A-3FD9-A1AE-8EE1F3C60A00}"/>
              </a:ext>
            </a:extLst>
          </p:cNvPr>
          <p:cNvSpPr/>
          <p:nvPr userDrawn="1"/>
        </p:nvSpPr>
        <p:spPr>
          <a:xfrm>
            <a:off x="2425860" y="4007137"/>
            <a:ext cx="567842" cy="567842"/>
          </a:xfrm>
          <a:prstGeom prst="ellipse">
            <a:avLst/>
          </a:prstGeom>
          <a:solidFill>
            <a:srgbClr val="2C6EBB"/>
          </a:solidFill>
          <a:ln>
            <a:solidFill>
              <a:srgbClr val="2C6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81AE89D-DD52-BBB6-2A4B-8CE0040F7155}"/>
              </a:ext>
            </a:extLst>
          </p:cNvPr>
          <p:cNvSpPr/>
          <p:nvPr userDrawn="1"/>
        </p:nvSpPr>
        <p:spPr>
          <a:xfrm>
            <a:off x="1453266" y="4427860"/>
            <a:ext cx="567842" cy="567842"/>
          </a:xfrm>
          <a:prstGeom prst="ellipse">
            <a:avLst/>
          </a:prstGeom>
          <a:solidFill>
            <a:srgbClr val="F6E34E"/>
          </a:solidFill>
          <a:ln>
            <a:solidFill>
              <a:srgbClr val="F6E3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D71C370-8744-BB74-49B8-AF93014FC72E}"/>
              </a:ext>
            </a:extLst>
          </p:cNvPr>
          <p:cNvSpPr/>
          <p:nvPr userDrawn="1"/>
        </p:nvSpPr>
        <p:spPr>
          <a:xfrm>
            <a:off x="912915" y="3272287"/>
            <a:ext cx="567842" cy="567842"/>
          </a:xfrm>
          <a:prstGeom prst="ellipse">
            <a:avLst/>
          </a:prstGeom>
          <a:solidFill>
            <a:srgbClr val="7BCAEF"/>
          </a:solidFill>
          <a:ln>
            <a:solidFill>
              <a:srgbClr val="7BCA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EF2D5D6-CEC7-E166-6A50-CC02837FB8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1187" r="17402" b="36306"/>
          <a:stretch/>
        </p:blipFill>
        <p:spPr>
          <a:xfrm>
            <a:off x="11282176" y="6455087"/>
            <a:ext cx="821200" cy="2032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A3DFA9-CFEE-AAB2-828A-5B7F0E53E65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82176" y="6457003"/>
            <a:ext cx="806795" cy="304300"/>
          </a:xfrm>
          <a:prstGeom prst="rect">
            <a:avLst/>
          </a:prstGeom>
        </p:spPr>
      </p:pic>
      <p:pic>
        <p:nvPicPr>
          <p:cNvPr id="17" name="Picture Placeholder 4">
            <a:extLst>
              <a:ext uri="{FF2B5EF4-FFF2-40B4-BE49-F238E27FC236}">
                <a16:creationId xmlns:a16="http://schemas.microsoft.com/office/drawing/2014/main" id="{33F10C54-D108-7292-DB5B-B1A8619F93F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325785" y="6056512"/>
            <a:ext cx="732906" cy="732906"/>
          </a:xfrm>
          <a:prstGeom prst="ellipse">
            <a:avLst/>
          </a:prstGeom>
        </p:spPr>
      </p:pic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832DA898-4287-DEBF-8E1B-A1AC99C76C46}"/>
              </a:ext>
            </a:extLst>
          </p:cNvPr>
          <p:cNvSpPr/>
          <p:nvPr userDrawn="1"/>
        </p:nvSpPr>
        <p:spPr>
          <a:xfrm>
            <a:off x="9979678" y="2016526"/>
            <a:ext cx="1695576" cy="1725682"/>
          </a:xfrm>
          <a:prstGeom prst="flowChartConnector">
            <a:avLst/>
          </a:prstGeom>
          <a:solidFill>
            <a:srgbClr val="26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AEB183-1670-BF99-3173-A1AC30597049}"/>
              </a:ext>
            </a:extLst>
          </p:cNvPr>
          <p:cNvSpPr txBox="1"/>
          <p:nvPr userDrawn="1"/>
        </p:nvSpPr>
        <p:spPr>
          <a:xfrm>
            <a:off x="1967567" y="1404881"/>
            <a:ext cx="361064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>
                <a:solidFill>
                  <a:schemeClr val="bg1"/>
                </a:solidFill>
                <a:highlight>
                  <a:srgbClr val="EFD14C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HOW TO POST in the MIEE Teams</a:t>
            </a:r>
          </a:p>
          <a:p>
            <a:endParaRPr lang="en-GB" sz="2400">
              <a:solidFill>
                <a:schemeClr val="bg1"/>
              </a:solidFill>
              <a:highlight>
                <a:srgbClr val="EFD14C"/>
              </a:highligh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GB"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1. Start an ‘Announcement’</a:t>
            </a:r>
          </a:p>
          <a:p>
            <a:r>
              <a:rPr lang="en-GB"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2. Add your title and a ‘background image’</a:t>
            </a:r>
          </a:p>
          <a:p>
            <a:r>
              <a:rPr lang="en-GB"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3. Write an introduction</a:t>
            </a:r>
          </a:p>
          <a:p>
            <a:r>
              <a:rPr lang="en-GB"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4. Add some keywords – to make search easier</a:t>
            </a:r>
          </a:p>
          <a:p>
            <a:r>
              <a:rPr lang="en-GB"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5. Copy /paste the description from your ‘MIEE Edu Bite’</a:t>
            </a:r>
          </a:p>
          <a:p>
            <a:r>
              <a:rPr lang="en-GB"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6. Add a screenshot of your card</a:t>
            </a:r>
          </a:p>
          <a:p>
            <a:r>
              <a:rPr lang="en-GB"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7. Name your file </a:t>
            </a:r>
          </a:p>
          <a:p>
            <a:r>
              <a:rPr lang="en-GB"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[Title - Name - MIEE Edu Bites]</a:t>
            </a:r>
          </a:p>
          <a:p>
            <a:r>
              <a:rPr lang="en-GB"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8. Attach the MIEE Edu Bite PowerPoint file</a:t>
            </a:r>
          </a:p>
          <a:p>
            <a:r>
              <a:rPr lang="en-GB"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9. Consider </a:t>
            </a:r>
            <a:r>
              <a:rPr lang="en-GB" sz="160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crossposting</a:t>
            </a:r>
            <a:r>
              <a:rPr lang="en-GB"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to a ‘Subject’ channel too. </a:t>
            </a:r>
            <a:r>
              <a:rPr lang="en-GB" sz="160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E.</a:t>
            </a:r>
            <a:r>
              <a:rPr lang="en-GB"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g. ‘Science’</a:t>
            </a:r>
          </a:p>
          <a:p>
            <a:r>
              <a:rPr lang="en-GB"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10. Click ‘Send’</a:t>
            </a:r>
            <a:br>
              <a:rPr lang="en-GB"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br>
              <a:rPr lang="en-GB"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GB"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You are a </a:t>
            </a:r>
            <a:r>
              <a:rPr lang="en-GB" sz="160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faaaaab</a:t>
            </a:r>
            <a:r>
              <a:rPr lang="en-GB"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MIEE 😀</a:t>
            </a:r>
            <a:endParaRPr lang="en-GB" sz="140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1C4739-FBAE-AF74-D061-09C4C7542E79}"/>
              </a:ext>
            </a:extLst>
          </p:cNvPr>
          <p:cNvSpPr txBox="1"/>
          <p:nvPr userDrawn="1"/>
        </p:nvSpPr>
        <p:spPr>
          <a:xfrm>
            <a:off x="1967567" y="696199"/>
            <a:ext cx="17332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>
                <a:solidFill>
                  <a:schemeClr val="bg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straight from the classroom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96984-F35C-4C20-C20F-B5FD4AF8E131}"/>
              </a:ext>
            </a:extLst>
          </p:cNvPr>
          <p:cNvSpPr txBox="1"/>
          <p:nvPr userDrawn="1"/>
        </p:nvSpPr>
        <p:spPr>
          <a:xfrm>
            <a:off x="287110" y="277450"/>
            <a:ext cx="329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EFD1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MIEE Edu Bites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395F35-7DAA-5545-AFF2-C0A4D1A3CDB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750425" y="1404881"/>
            <a:ext cx="5758391" cy="43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60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" userDrawn="1">
          <p15:clr>
            <a:srgbClr val="FBAE40"/>
          </p15:clr>
        </p15:guide>
        <p15:guide id="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2E3F6F-1F30-A8A2-8576-EDD3E5AE7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00699-B4B0-57F8-5DAC-DA0934242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5C8F2-015F-1434-90E6-6096329231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CE4C5-66A7-448D-B9B4-27572D35F37A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6277B-1EFB-3033-1351-F0EE28785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02C8F-BD70-3F80-1FC1-8F9734C7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B83D6-BE77-44AB-9F80-E1CE01D3EE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92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170019-746F-9522-6921-8D0742B5B3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48612" y="1182414"/>
            <a:ext cx="2003429" cy="1327897"/>
          </a:xfrm>
        </p:spPr>
        <p:txBody>
          <a:bodyPr/>
          <a:lstStyle/>
          <a:p>
            <a:r>
              <a:rPr lang="en-GB" dirty="0">
                <a:latin typeface="Segoe UI Semilight"/>
                <a:cs typeface="Segoe UI Semilight"/>
              </a:rPr>
              <a:t>Malcolm Wilson</a:t>
            </a:r>
          </a:p>
          <a:p>
            <a:r>
              <a:rPr lang="en-GB" dirty="0">
                <a:latin typeface="Segoe UI Semilight"/>
                <a:cs typeface="Segoe UI Semilight"/>
              </a:rPr>
              <a:t>Digital Transformation Specialist</a:t>
            </a:r>
          </a:p>
          <a:p>
            <a:r>
              <a:rPr lang="en-GB" dirty="0">
                <a:latin typeface="Segoe UI Semilight"/>
                <a:cs typeface="Segoe UI Semilight"/>
              </a:rPr>
              <a:t>Tablet Academy Scotland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6A71F5-C9FC-99EA-0F42-6D4C1BE5A9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9757" y="2801007"/>
            <a:ext cx="3048866" cy="3289951"/>
          </a:xfrm>
        </p:spPr>
        <p:txBody>
          <a:bodyPr/>
          <a:lstStyle/>
          <a:p>
            <a:r>
              <a:rPr lang="en-GB" dirty="0"/>
              <a:t>Make use of Microsoft Edge web app feature for quicker access to different logins for Microsoft Teams on the same device</a:t>
            </a:r>
          </a:p>
          <a:p>
            <a:r>
              <a:rPr lang="en-GB" dirty="0"/>
              <a:t>When you need to log in to Microsoft Teams with different accounts then you can have quick access on the taskbar on your PC/laptop without the need to log in or log out when switching between accounts</a:t>
            </a:r>
          </a:p>
          <a:p>
            <a:r>
              <a:rPr lang="en-GB" dirty="0"/>
              <a:t>The Microsoft Teams web app icon will show for each login you need (just hover over each icon to reveal the identifier for each account)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985A56-8035-08E2-A303-B057E7E36A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1867" y="6250193"/>
            <a:ext cx="3048866" cy="42727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>
                <a:latin typeface="Segoe UI Semilight"/>
                <a:cs typeface="Segoe UI Semilight"/>
              </a:rPr>
              <a:t>@claganach</a:t>
            </a:r>
          </a:p>
          <a:p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01CC75-9A77-B804-5D21-E38853C54C9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26414" y="3142594"/>
            <a:ext cx="3657098" cy="608992"/>
          </a:xfrm>
        </p:spPr>
        <p:txBody>
          <a:bodyPr/>
          <a:lstStyle/>
          <a:p>
            <a:r>
              <a:rPr lang="en-GB" dirty="0"/>
              <a:t>On Microsoft Edge browser on your PC/laptop sign into Microsoft Teams with one of your accounts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5D1685E-CD20-91ED-2E89-0A4B0044521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Microsoft Edge web browser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15880CE-8D1D-B7D9-E95D-10A12133769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134822" y="6103844"/>
            <a:ext cx="2901854" cy="567609"/>
          </a:xfrm>
        </p:spPr>
        <p:txBody>
          <a:bodyPr/>
          <a:lstStyle/>
          <a:p>
            <a:r>
              <a:rPr lang="en-GB" dirty="0"/>
              <a:t>From menu click on side arrow at “Apps” and select “Install this site as an app” from sub-menu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40231A3-50F6-32D8-35CF-49C6C66E68C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dirty="0"/>
              <a:t>Click on the ellipsis (three dots …) at top right of Edge browser to bring up menu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FB2796-9602-5489-BD0E-599C4FA5918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409793" y="6110903"/>
            <a:ext cx="3918009" cy="567609"/>
          </a:xfrm>
        </p:spPr>
        <p:txBody>
          <a:bodyPr/>
          <a:lstStyle/>
          <a:p>
            <a:r>
              <a:rPr lang="en-GB" dirty="0"/>
              <a:t>Type an identifying name for this account (you can also choose a different icon by clicking on “Edit”) &amp; then click “Install” &gt; choose “Pin to Taskbar” &gt; click “Allow”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523B6AE-C549-EEA4-BADC-17067DA237D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Cross-curricular</a:t>
            </a:r>
          </a:p>
        </p:txBody>
      </p:sp>
      <p:pic>
        <p:nvPicPr>
          <p:cNvPr id="16" name="Picture Placeholder 15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B8B253BD-2189-856F-328D-3ED3248D432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314D0E75-68F4-B0AB-1B7C-C49068498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475" y="1192508"/>
            <a:ext cx="1751422" cy="162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9110CD3-BF21-3C1B-3171-5584FBBA3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9965" y="1382872"/>
            <a:ext cx="3575442" cy="1071294"/>
          </a:xfrm>
          <a:prstGeom prst="rect">
            <a:avLst/>
          </a:prstGeom>
        </p:spPr>
      </p:pic>
      <p:pic>
        <p:nvPicPr>
          <p:cNvPr id="31" name="Content Placeholder 30" descr="Arrow: Clockwise curve with solid fill">
            <a:extLst>
              <a:ext uri="{FF2B5EF4-FFF2-40B4-BE49-F238E27FC236}">
                <a16:creationId xmlns:a16="http://schemas.microsoft.com/office/drawing/2014/main" id="{039BFC52-D588-2D65-B4FC-4F36A86A719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579531">
            <a:off x="10724349" y="828453"/>
            <a:ext cx="1206904" cy="1206904"/>
          </a:xfr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3304A17-A84E-2DFF-21CC-7D3269DBCA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5841" y="4352923"/>
            <a:ext cx="3577959" cy="1159753"/>
          </a:xfrm>
          <a:prstGeom prst="rect">
            <a:avLst/>
          </a:prstGeom>
        </p:spPr>
      </p:pic>
      <p:pic>
        <p:nvPicPr>
          <p:cNvPr id="34" name="Content Placeholder 30" descr="Arrow: Clockwise curve with solid fill">
            <a:extLst>
              <a:ext uri="{FF2B5EF4-FFF2-40B4-BE49-F238E27FC236}">
                <a16:creationId xmlns:a16="http://schemas.microsoft.com/office/drawing/2014/main" id="{632207CC-1E38-C6D7-A452-2A66DCE3F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398773">
            <a:off x="5724387" y="4047314"/>
            <a:ext cx="1206904" cy="1206904"/>
          </a:xfrm>
          <a:prstGeom prst="roundRect">
            <a:avLst>
              <a:gd name="adj" fmla="val 4988"/>
            </a:avLst>
          </a:prstGeom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481E31E7-8687-F018-1904-89DB6F3DF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12" b="97844" l="10000" r="90000">
                        <a14:foregroundMark x1="33688" y1="9747" x2="43563" y2="3561"/>
                        <a14:foregroundMark x1="43563" y1="3561" x2="49563" y2="2999"/>
                        <a14:foregroundMark x1="49563" y1="2999" x2="57688" y2="2999"/>
                        <a14:foregroundMark x1="57688" y1="2999" x2="65500" y2="6467"/>
                        <a14:foregroundMark x1="65500" y1="6467" x2="52312" y2="9278"/>
                        <a14:foregroundMark x1="52312" y1="9278" x2="34875" y2="9278"/>
                        <a14:foregroundMark x1="42750" y1="4217" x2="53563" y2="2905"/>
                        <a14:foregroundMark x1="53563" y1="2905" x2="45500" y2="2812"/>
                        <a14:foregroundMark x1="33875" y1="90628" x2="44250" y2="90066"/>
                        <a14:foregroundMark x1="44250" y1="90066" x2="63188" y2="90534"/>
                        <a14:foregroundMark x1="63188" y1="90534" x2="58375" y2="94470"/>
                        <a14:foregroundMark x1="58375" y1="94470" x2="42438" y2="95127"/>
                        <a14:foregroundMark x1="42438" y1="95127" x2="36938" y2="92971"/>
                        <a14:foregroundMark x1="36938" y1="92971" x2="35063" y2="90534"/>
                        <a14:foregroundMark x1="53813" y1="97844" x2="47688" y2="97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309" y="1192508"/>
            <a:ext cx="2392857" cy="159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746E682-0CF2-9464-1406-5E4E77A3FD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99964" y="4318583"/>
            <a:ext cx="3599437" cy="1273270"/>
          </a:xfrm>
          <a:prstGeom prst="rect">
            <a:avLst/>
          </a:prstGeom>
        </p:spPr>
      </p:pic>
      <p:pic>
        <p:nvPicPr>
          <p:cNvPr id="37" name="Content Placeholder 30" descr="Arrow: Clockwise curve with solid fill">
            <a:extLst>
              <a:ext uri="{FF2B5EF4-FFF2-40B4-BE49-F238E27FC236}">
                <a16:creationId xmlns:a16="http://schemas.microsoft.com/office/drawing/2014/main" id="{EA853FDE-4B0F-2492-50B7-BFE456C173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28089">
            <a:off x="8283562" y="4881093"/>
            <a:ext cx="1296734" cy="1296734"/>
          </a:xfrm>
          <a:prstGeom prst="roundRect">
            <a:avLst>
              <a:gd name="adj" fmla="val 4988"/>
            </a:avLst>
          </a:prstGeom>
        </p:spPr>
      </p:pic>
      <p:pic>
        <p:nvPicPr>
          <p:cNvPr id="38" name="Content Placeholder 30" descr="Arrow: Clockwise curve with solid fill">
            <a:extLst>
              <a:ext uri="{FF2B5EF4-FFF2-40B4-BE49-F238E27FC236}">
                <a16:creationId xmlns:a16="http://schemas.microsoft.com/office/drawing/2014/main" id="{D7E2614A-38D2-0B44-7304-0EC8EA0321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398773">
            <a:off x="10735508" y="4202973"/>
            <a:ext cx="1206904" cy="1206904"/>
          </a:xfrm>
          <a:prstGeom prst="roundRect">
            <a:avLst>
              <a:gd name="adj" fmla="val 4988"/>
            </a:avLst>
          </a:prstGeom>
        </p:spPr>
      </p:pic>
    </p:spTree>
    <p:extLst>
      <p:ext uri="{BB962C8B-B14F-4D97-AF65-F5344CB8AC3E}">
        <p14:creationId xmlns:p14="http://schemas.microsoft.com/office/powerpoint/2010/main" val="10395577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F14D729223F04597812384F0452828" ma:contentTypeVersion="13" ma:contentTypeDescription="Create a new document." ma:contentTypeScope="" ma:versionID="7e35271e4ad2990fd238b0e3530b396a">
  <xsd:schema xmlns:xsd="http://www.w3.org/2001/XMLSchema" xmlns:xs="http://www.w3.org/2001/XMLSchema" xmlns:p="http://schemas.microsoft.com/office/2006/metadata/properties" xmlns:ns2="79b57834-a508-4543-bfa8-2ab1630d2f8f" xmlns:ns3="b53f2996-7d0a-4251-a65b-75da29d73a03" targetNamespace="http://schemas.microsoft.com/office/2006/metadata/properties" ma:root="true" ma:fieldsID="8b983048e024d7861f5e0c75fac490ea" ns2:_="" ns3:_="">
    <xsd:import namespace="79b57834-a508-4543-bfa8-2ab1630d2f8f"/>
    <xsd:import namespace="b53f2996-7d0a-4251-a65b-75da29d73a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57834-a508-4543-bfa8-2ab1630d2f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dbf1883-c753-4273-a4d6-ec8e7cd82b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3f2996-7d0a-4251-a65b-75da29d73a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8ada7f8-d5e6-47f1-b179-11460469f810}" ma:internalName="TaxCatchAll" ma:showField="CatchAllData" ma:web="b53f2996-7d0a-4251-a65b-75da29d73a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9C8ECA-29C3-4607-8ED6-F21B4B87A6AB}"/>
</file>

<file path=customXml/itemProps2.xml><?xml version="1.0" encoding="utf-8"?>
<ds:datastoreItem xmlns:ds="http://schemas.openxmlformats.org/officeDocument/2006/customXml" ds:itemID="{C54DD9C4-6018-456A-8DD1-4DA341B9F352}"/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UI</vt:lpstr>
      <vt:lpstr>Segoe UI Semilight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2022-10-31T12:24:12Z</dcterms:created>
  <dcterms:modified xsi:type="dcterms:W3CDTF">2022-11-02T11:18:00Z</dcterms:modified>
</cp:coreProperties>
</file>