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3"/>
  </p:sldMasterIdLst>
  <p:sldIdLst>
    <p:sldId id="280" r:id="rId4"/>
  </p:sldIdLst>
  <p:sldSz cx="12192000" cy="6858000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D14C"/>
    <a:srgbClr val="265EA1"/>
    <a:srgbClr val="122746"/>
    <a:srgbClr val="0E203A"/>
    <a:srgbClr val="112645"/>
    <a:srgbClr val="0E1E37"/>
    <a:srgbClr val="000000"/>
    <a:srgbClr val="2C6EBB"/>
    <a:srgbClr val="F6E34E"/>
    <a:srgbClr val="7BCA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972765-232A-475F-A507-779B2DD83341}" v="15" dt="2022-10-31T12:24:12.682"/>
    <p1510:client id="{D158AAC8-5A90-47EF-A687-D9F8CDE1B538}" v="12" dt="2022-10-31T21:11:10.0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186" y="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AAA1ACA2-BC0C-C0FF-0BA6-DF7797772A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1" y="0"/>
            <a:ext cx="12189631" cy="6858000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A06A7F4C-D24A-3FD9-A1AE-8EE1F3C60A00}"/>
              </a:ext>
            </a:extLst>
          </p:cNvPr>
          <p:cNvSpPr/>
          <p:nvPr userDrawn="1"/>
        </p:nvSpPr>
        <p:spPr>
          <a:xfrm>
            <a:off x="2425860" y="4007137"/>
            <a:ext cx="567842" cy="567842"/>
          </a:xfrm>
          <a:prstGeom prst="ellipse">
            <a:avLst/>
          </a:prstGeom>
          <a:solidFill>
            <a:srgbClr val="2C6EBB"/>
          </a:solidFill>
          <a:ln>
            <a:solidFill>
              <a:srgbClr val="2C6E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81AE89D-DD52-BBB6-2A4B-8CE0040F7155}"/>
              </a:ext>
            </a:extLst>
          </p:cNvPr>
          <p:cNvSpPr/>
          <p:nvPr userDrawn="1"/>
        </p:nvSpPr>
        <p:spPr>
          <a:xfrm>
            <a:off x="1453266" y="4427860"/>
            <a:ext cx="567842" cy="567842"/>
          </a:xfrm>
          <a:prstGeom prst="ellipse">
            <a:avLst/>
          </a:prstGeom>
          <a:solidFill>
            <a:srgbClr val="F6E34E"/>
          </a:solidFill>
          <a:ln>
            <a:solidFill>
              <a:srgbClr val="F6E3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D71C370-8744-BB74-49B8-AF93014FC72E}"/>
              </a:ext>
            </a:extLst>
          </p:cNvPr>
          <p:cNvSpPr/>
          <p:nvPr userDrawn="1"/>
        </p:nvSpPr>
        <p:spPr>
          <a:xfrm>
            <a:off x="912915" y="3272287"/>
            <a:ext cx="567842" cy="567842"/>
          </a:xfrm>
          <a:prstGeom prst="ellipse">
            <a:avLst/>
          </a:prstGeom>
          <a:solidFill>
            <a:srgbClr val="7BCAEF"/>
          </a:solidFill>
          <a:ln>
            <a:solidFill>
              <a:srgbClr val="7BCA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380EF7-7C5E-BF54-7726-E751DDAEA552}"/>
              </a:ext>
            </a:extLst>
          </p:cNvPr>
          <p:cNvSpPr/>
          <p:nvPr userDrawn="1"/>
        </p:nvSpPr>
        <p:spPr>
          <a:xfrm>
            <a:off x="4790" y="5858"/>
            <a:ext cx="12199323" cy="6858000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CD9DF4-3296-25BA-E122-29D01DB25A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973" b="1"/>
          <a:stretch/>
        </p:blipFill>
        <p:spPr>
          <a:xfrm>
            <a:off x="6710784" y="0"/>
            <a:ext cx="5493329" cy="4207370"/>
          </a:xfrm>
          <a:prstGeom prst="rect">
            <a:avLst/>
          </a:prstGeom>
        </p:spPr>
      </p:pic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22334A02-97AB-34D8-D8AF-B83ED07832FF}"/>
              </a:ext>
            </a:extLst>
          </p:cNvPr>
          <p:cNvSpPr/>
          <p:nvPr userDrawn="1"/>
        </p:nvSpPr>
        <p:spPr>
          <a:xfrm>
            <a:off x="6468214" y="-1"/>
            <a:ext cx="4141247" cy="4207371"/>
          </a:xfrm>
          <a:prstGeom prst="rtTriangle">
            <a:avLst/>
          </a:prstGeom>
          <a:solidFill>
            <a:srgbClr val="0E2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A8291D5-CC4A-3FDB-427A-0E78564434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9195" y="470805"/>
            <a:ext cx="1936015" cy="4181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EF2D5D6-CEC7-E166-6A50-CC02837FB8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11187" r="17402" b="36306"/>
          <a:stretch/>
        </p:blipFill>
        <p:spPr>
          <a:xfrm>
            <a:off x="11282176" y="6455087"/>
            <a:ext cx="821200" cy="203286"/>
          </a:xfrm>
          <a:prstGeom prst="rect">
            <a:avLst/>
          </a:prstGeom>
        </p:spPr>
      </p:pic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F4D6BD0B-04E7-4BCD-1CC7-38B30508BF99}"/>
              </a:ext>
            </a:extLst>
          </p:cNvPr>
          <p:cNvSpPr/>
          <p:nvPr userDrawn="1"/>
        </p:nvSpPr>
        <p:spPr>
          <a:xfrm>
            <a:off x="4105922" y="976440"/>
            <a:ext cx="3682294" cy="2071492"/>
          </a:xfrm>
          <a:prstGeom prst="roundRect">
            <a:avLst>
              <a:gd name="adj" fmla="val 5512"/>
            </a:avLst>
          </a:prstGeom>
          <a:solidFill>
            <a:srgbClr val="0D4F80"/>
          </a:solidFill>
          <a:ln w="19050">
            <a:solidFill>
              <a:srgbClr val="EFD1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303ACE0-9AC5-4B9D-9F32-98C314F557B3}"/>
              </a:ext>
            </a:extLst>
          </p:cNvPr>
          <p:cNvSpPr txBox="1"/>
          <p:nvPr userDrawn="1"/>
        </p:nvSpPr>
        <p:spPr>
          <a:xfrm>
            <a:off x="1967567" y="696199"/>
            <a:ext cx="17332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>
                <a:solidFill>
                  <a:schemeClr val="bg1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straight from the classroom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18ED178-D3D8-4284-FA07-1A5290DCCDD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137740" y="1003610"/>
            <a:ext cx="3628569" cy="2029453"/>
          </a:xfrm>
          <a:prstGeom prst="roundRect">
            <a:avLst>
              <a:gd name="adj" fmla="val 498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4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14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14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14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/>
              <a:t>Click icon to add text/photo/screen recording/video 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E0706B-C75F-3519-6061-3F455E4FBB74}"/>
              </a:ext>
            </a:extLst>
          </p:cNvPr>
          <p:cNvSpPr txBox="1"/>
          <p:nvPr userDrawn="1"/>
        </p:nvSpPr>
        <p:spPr>
          <a:xfrm>
            <a:off x="5026325" y="48422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FACBDB76-3442-8E74-75F4-541ACD6832E2}"/>
              </a:ext>
            </a:extLst>
          </p:cNvPr>
          <p:cNvSpPr/>
          <p:nvPr userDrawn="1"/>
        </p:nvSpPr>
        <p:spPr>
          <a:xfrm>
            <a:off x="8145957" y="976440"/>
            <a:ext cx="3682294" cy="2071492"/>
          </a:xfrm>
          <a:prstGeom prst="roundRect">
            <a:avLst>
              <a:gd name="adj" fmla="val 5512"/>
            </a:avLst>
          </a:prstGeom>
          <a:solidFill>
            <a:srgbClr val="0D4F80"/>
          </a:solidFill>
          <a:ln w="19050">
            <a:solidFill>
              <a:srgbClr val="EFD1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Content Placeholder 8">
            <a:extLst>
              <a:ext uri="{FF2B5EF4-FFF2-40B4-BE49-F238E27FC236}">
                <a16:creationId xmlns:a16="http://schemas.microsoft.com/office/drawing/2014/main" id="{2210C4DC-1AAC-93EB-6976-7EFB3F296B1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77775" y="1003610"/>
            <a:ext cx="3628569" cy="2029453"/>
          </a:xfrm>
          <a:prstGeom prst="roundRect">
            <a:avLst>
              <a:gd name="adj" fmla="val 498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4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14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14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14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…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1F25435C-3E04-1B5B-E176-1BA840FEE042}"/>
              </a:ext>
            </a:extLst>
          </p:cNvPr>
          <p:cNvSpPr/>
          <p:nvPr userDrawn="1"/>
        </p:nvSpPr>
        <p:spPr>
          <a:xfrm>
            <a:off x="8152384" y="3896594"/>
            <a:ext cx="3682294" cy="2071492"/>
          </a:xfrm>
          <a:prstGeom prst="roundRect">
            <a:avLst>
              <a:gd name="adj" fmla="val 5512"/>
            </a:avLst>
          </a:prstGeom>
          <a:solidFill>
            <a:srgbClr val="0D4F80"/>
          </a:solidFill>
          <a:ln w="19050">
            <a:solidFill>
              <a:srgbClr val="EFD1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Content Placeholder 8">
            <a:extLst>
              <a:ext uri="{FF2B5EF4-FFF2-40B4-BE49-F238E27FC236}">
                <a16:creationId xmlns:a16="http://schemas.microsoft.com/office/drawing/2014/main" id="{2FAB56FE-2595-5F28-9767-227958159DA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84202" y="3923764"/>
            <a:ext cx="3628569" cy="2029453"/>
          </a:xfrm>
          <a:prstGeom prst="roundRect">
            <a:avLst>
              <a:gd name="adj" fmla="val 498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4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14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14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14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 …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1362879A-084D-8D50-ED43-E05881B9DE5D}"/>
              </a:ext>
            </a:extLst>
          </p:cNvPr>
          <p:cNvSpPr/>
          <p:nvPr userDrawn="1"/>
        </p:nvSpPr>
        <p:spPr>
          <a:xfrm>
            <a:off x="4103004" y="3897804"/>
            <a:ext cx="3682294" cy="2071492"/>
          </a:xfrm>
          <a:prstGeom prst="roundRect">
            <a:avLst>
              <a:gd name="adj" fmla="val 5512"/>
            </a:avLst>
          </a:prstGeom>
          <a:solidFill>
            <a:srgbClr val="0D4F80"/>
          </a:solidFill>
          <a:ln w="19050">
            <a:solidFill>
              <a:srgbClr val="EFD1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Content Placeholder 8">
            <a:extLst>
              <a:ext uri="{FF2B5EF4-FFF2-40B4-BE49-F238E27FC236}">
                <a16:creationId xmlns:a16="http://schemas.microsoft.com/office/drawing/2014/main" id="{4F75647C-4D5B-455F-1D8D-AA10FACEB0D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134822" y="3924974"/>
            <a:ext cx="3628569" cy="2029453"/>
          </a:xfrm>
          <a:prstGeom prst="roundRect">
            <a:avLst>
              <a:gd name="adj" fmla="val 498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4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14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14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14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…</a:t>
            </a:r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5881BE11-BD74-D6F5-8DED-D98FA6ED61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48612" y="1401770"/>
            <a:ext cx="1690011" cy="1108541"/>
          </a:xfrm>
          <a:prstGeom prst="roundRect">
            <a:avLst>
              <a:gd name="adj" fmla="val 13463"/>
            </a:avLst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GB"/>
              <a:t>Name/Role/Institution:</a:t>
            </a:r>
          </a:p>
        </p:txBody>
      </p:sp>
      <p:sp>
        <p:nvSpPr>
          <p:cNvPr id="69" name="Text Placeholder 67">
            <a:extLst>
              <a:ext uri="{FF2B5EF4-FFF2-40B4-BE49-F238E27FC236}">
                <a16:creationId xmlns:a16="http://schemas.microsoft.com/office/drawing/2014/main" id="{87E44362-A8C9-503F-2078-624E9662DB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9757" y="2723091"/>
            <a:ext cx="3048866" cy="3244993"/>
          </a:xfrm>
          <a:prstGeom prst="roundRect">
            <a:avLst>
              <a:gd name="adj" fmla="val 4246"/>
            </a:avLst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GB"/>
              <a:t>Description:</a:t>
            </a:r>
          </a:p>
        </p:txBody>
      </p:sp>
      <p:sp>
        <p:nvSpPr>
          <p:cNvPr id="71" name="Picture Placeholder 70">
            <a:extLst>
              <a:ext uri="{FF2B5EF4-FFF2-40B4-BE49-F238E27FC236}">
                <a16:creationId xmlns:a16="http://schemas.microsoft.com/office/drawing/2014/main" id="{32901657-7ABA-A5A4-70B1-F9108399F3D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3319" y="1382872"/>
            <a:ext cx="1135556" cy="1108541"/>
          </a:xfrm>
          <a:prstGeom prst="flowChartConnector">
            <a:avLst/>
          </a:prstGeom>
          <a:ln w="19050">
            <a:solidFill>
              <a:srgbClr val="EFD14C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GB"/>
              <a:t>Add  Photo</a:t>
            </a:r>
          </a:p>
        </p:txBody>
      </p:sp>
      <p:sp>
        <p:nvSpPr>
          <p:cNvPr id="72" name="Text Placeholder 67">
            <a:extLst>
              <a:ext uri="{FF2B5EF4-FFF2-40B4-BE49-F238E27FC236}">
                <a16:creationId xmlns:a16="http://schemas.microsoft.com/office/drawing/2014/main" id="{E08D4289-4620-9251-E5F1-263D4516B44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1867" y="6109857"/>
            <a:ext cx="3048866" cy="567609"/>
          </a:xfrm>
          <a:prstGeom prst="roundRect">
            <a:avLst>
              <a:gd name="adj" fmla="val 13463"/>
            </a:avLst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GB"/>
              <a:t>Social media @:</a:t>
            </a:r>
          </a:p>
        </p:txBody>
      </p:sp>
      <p:sp>
        <p:nvSpPr>
          <p:cNvPr id="73" name="Text Placeholder 67">
            <a:extLst>
              <a:ext uri="{FF2B5EF4-FFF2-40B4-BE49-F238E27FC236}">
                <a16:creationId xmlns:a16="http://schemas.microsoft.com/office/drawing/2014/main" id="{E9A247EA-D576-D1E8-7D3F-9E91388E85A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26414" y="3183976"/>
            <a:ext cx="3657098" cy="567609"/>
          </a:xfrm>
          <a:prstGeom prst="roundRect">
            <a:avLst>
              <a:gd name="adj" fmla="val 16340"/>
            </a:avLst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GB"/>
              <a:t>Describe it and/or use ‘Record’ for audio comments and drag the icon here. Also add follow up links.</a:t>
            </a:r>
          </a:p>
        </p:txBody>
      </p:sp>
      <p:sp>
        <p:nvSpPr>
          <p:cNvPr id="6" name="Text Placeholder 67">
            <a:extLst>
              <a:ext uri="{FF2B5EF4-FFF2-40B4-BE49-F238E27FC236}">
                <a16:creationId xmlns:a16="http://schemas.microsoft.com/office/drawing/2014/main" id="{A88D2C12-A1CB-9F1E-1E2D-85CE4B2AE25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42304" y="382069"/>
            <a:ext cx="3657098" cy="312968"/>
          </a:xfrm>
          <a:prstGeom prst="roundRect">
            <a:avLst>
              <a:gd name="adj" fmla="val 16340"/>
            </a:avLst>
          </a:prstGeo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GB"/>
              <a:t>Apps</a:t>
            </a:r>
          </a:p>
        </p:txBody>
      </p:sp>
      <p:sp>
        <p:nvSpPr>
          <p:cNvPr id="11" name="Text Placeholder 67">
            <a:extLst>
              <a:ext uri="{FF2B5EF4-FFF2-40B4-BE49-F238E27FC236}">
                <a16:creationId xmlns:a16="http://schemas.microsoft.com/office/drawing/2014/main" id="{FD96FF6C-E6F1-47E0-8939-12A977D2851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134822" y="6103844"/>
            <a:ext cx="3657098" cy="567609"/>
          </a:xfrm>
          <a:prstGeom prst="roundRect">
            <a:avLst>
              <a:gd name="adj" fmla="val 16340"/>
            </a:avLst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GB"/>
              <a:t>…</a:t>
            </a:r>
          </a:p>
        </p:txBody>
      </p:sp>
      <p:sp>
        <p:nvSpPr>
          <p:cNvPr id="12" name="Text Placeholder 67">
            <a:extLst>
              <a:ext uri="{FF2B5EF4-FFF2-40B4-BE49-F238E27FC236}">
                <a16:creationId xmlns:a16="http://schemas.microsoft.com/office/drawing/2014/main" id="{D53D3D76-2BE8-DFF2-C536-833CD9EB772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24168" y="3191035"/>
            <a:ext cx="3657098" cy="567609"/>
          </a:xfrm>
          <a:prstGeom prst="roundRect">
            <a:avLst>
              <a:gd name="adj" fmla="val 16340"/>
            </a:avLst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GB"/>
              <a:t>…</a:t>
            </a:r>
          </a:p>
        </p:txBody>
      </p:sp>
      <p:sp>
        <p:nvSpPr>
          <p:cNvPr id="13" name="Text Placeholder 67">
            <a:extLst>
              <a:ext uri="{FF2B5EF4-FFF2-40B4-BE49-F238E27FC236}">
                <a16:creationId xmlns:a16="http://schemas.microsoft.com/office/drawing/2014/main" id="{DD188C01-DDCC-56B7-6AE0-723BB314DEE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32576" y="6110903"/>
            <a:ext cx="3657098" cy="567609"/>
          </a:xfrm>
          <a:prstGeom prst="roundRect">
            <a:avLst>
              <a:gd name="adj" fmla="val 16340"/>
            </a:avLst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GB"/>
              <a:t>…</a:t>
            </a:r>
          </a:p>
        </p:txBody>
      </p:sp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A255BD92-04EF-5249-CD61-E95C53972A5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18790" y="1229320"/>
            <a:ext cx="458901" cy="458901"/>
          </a:xfrm>
          <a:prstGeom prst="ellipse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A3DFA9-CFEE-AAB2-828A-5B7F0E53E65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282176" y="6457003"/>
            <a:ext cx="806795" cy="304300"/>
          </a:xfrm>
          <a:prstGeom prst="rect">
            <a:avLst/>
          </a:prstGeom>
        </p:spPr>
      </p:pic>
      <p:pic>
        <p:nvPicPr>
          <p:cNvPr id="17" name="Picture Placeholder 4">
            <a:extLst>
              <a:ext uri="{FF2B5EF4-FFF2-40B4-BE49-F238E27FC236}">
                <a16:creationId xmlns:a16="http://schemas.microsoft.com/office/drawing/2014/main" id="{33F10C54-D108-7292-DB5B-B1A8619F93F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325785" y="6056512"/>
            <a:ext cx="732906" cy="732906"/>
          </a:xfrm>
          <a:prstGeom prst="ellipse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66BBC53-9C95-F1B6-368F-92CF6D948E3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842570" y="5097244"/>
            <a:ext cx="138552" cy="52781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765B163-6446-B2FE-96B2-CAB25C126201}"/>
              </a:ext>
            </a:extLst>
          </p:cNvPr>
          <p:cNvSpPr txBox="1"/>
          <p:nvPr userDrawn="1"/>
        </p:nvSpPr>
        <p:spPr>
          <a:xfrm>
            <a:off x="287110" y="277450"/>
            <a:ext cx="3298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rgbClr val="EFD1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MIEE Edu Bites</a:t>
            </a:r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D8445098-C855-95A9-F52A-B323D03BB259}"/>
              </a:ext>
            </a:extLst>
          </p:cNvPr>
          <p:cNvSpPr/>
          <p:nvPr userDrawn="1"/>
        </p:nvSpPr>
        <p:spPr>
          <a:xfrm>
            <a:off x="6451851" y="1"/>
            <a:ext cx="960239" cy="961570"/>
          </a:xfrm>
          <a:prstGeom prst="rtTriangle">
            <a:avLst/>
          </a:prstGeom>
          <a:solidFill>
            <a:srgbClr val="122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67">
            <a:extLst>
              <a:ext uri="{FF2B5EF4-FFF2-40B4-BE49-F238E27FC236}">
                <a16:creationId xmlns:a16="http://schemas.microsoft.com/office/drawing/2014/main" id="{E5DD4D0C-158B-3041-6B9E-858880A6B08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26414" y="393172"/>
            <a:ext cx="3636977" cy="312968"/>
          </a:xfrm>
          <a:prstGeom prst="roundRect">
            <a:avLst>
              <a:gd name="adj" fmla="val 16340"/>
            </a:avLst>
          </a:prstGeo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GB"/>
              <a:t>Subject and Topic</a:t>
            </a:r>
          </a:p>
        </p:txBody>
      </p:sp>
    </p:spTree>
    <p:extLst>
      <p:ext uri="{BB962C8B-B14F-4D97-AF65-F5344CB8AC3E}">
        <p14:creationId xmlns:p14="http://schemas.microsoft.com/office/powerpoint/2010/main" val="2405272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6" userDrawn="1">
          <p15:clr>
            <a:srgbClr val="FBAE40"/>
          </p15:clr>
        </p15:guide>
        <p15:guide id="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AAA1ACA2-BC0C-C0FF-0BA6-DF7797772A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1" y="0"/>
            <a:ext cx="12189631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DB256ED-0077-F054-F8AD-2E2EF52042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7029" y="393401"/>
            <a:ext cx="1899607" cy="495579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A06A7F4C-D24A-3FD9-A1AE-8EE1F3C60A00}"/>
              </a:ext>
            </a:extLst>
          </p:cNvPr>
          <p:cNvSpPr/>
          <p:nvPr userDrawn="1"/>
        </p:nvSpPr>
        <p:spPr>
          <a:xfrm>
            <a:off x="2425860" y="4007137"/>
            <a:ext cx="567842" cy="567842"/>
          </a:xfrm>
          <a:prstGeom prst="ellipse">
            <a:avLst/>
          </a:prstGeom>
          <a:solidFill>
            <a:srgbClr val="2C6EBB"/>
          </a:solidFill>
          <a:ln>
            <a:solidFill>
              <a:srgbClr val="2C6E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81AE89D-DD52-BBB6-2A4B-8CE0040F7155}"/>
              </a:ext>
            </a:extLst>
          </p:cNvPr>
          <p:cNvSpPr/>
          <p:nvPr userDrawn="1"/>
        </p:nvSpPr>
        <p:spPr>
          <a:xfrm>
            <a:off x="1453266" y="4427860"/>
            <a:ext cx="567842" cy="567842"/>
          </a:xfrm>
          <a:prstGeom prst="ellipse">
            <a:avLst/>
          </a:prstGeom>
          <a:solidFill>
            <a:srgbClr val="F6E34E"/>
          </a:solidFill>
          <a:ln>
            <a:solidFill>
              <a:srgbClr val="F6E3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D71C370-8744-BB74-49B8-AF93014FC72E}"/>
              </a:ext>
            </a:extLst>
          </p:cNvPr>
          <p:cNvSpPr/>
          <p:nvPr userDrawn="1"/>
        </p:nvSpPr>
        <p:spPr>
          <a:xfrm>
            <a:off x="912915" y="3272287"/>
            <a:ext cx="567842" cy="567842"/>
          </a:xfrm>
          <a:prstGeom prst="ellipse">
            <a:avLst/>
          </a:prstGeom>
          <a:solidFill>
            <a:srgbClr val="7BCAEF"/>
          </a:solidFill>
          <a:ln>
            <a:solidFill>
              <a:srgbClr val="7BCA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EF2D5D6-CEC7-E166-6A50-CC02837FB8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1187" r="17402" b="36306"/>
          <a:stretch/>
        </p:blipFill>
        <p:spPr>
          <a:xfrm>
            <a:off x="11282176" y="6455087"/>
            <a:ext cx="821200" cy="203286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7303ACE0-9AC5-4B9D-9F32-98C314F557B3}"/>
              </a:ext>
            </a:extLst>
          </p:cNvPr>
          <p:cNvSpPr txBox="1"/>
          <p:nvPr userDrawn="1"/>
        </p:nvSpPr>
        <p:spPr>
          <a:xfrm>
            <a:off x="4541638" y="1349265"/>
            <a:ext cx="3037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>
                <a:solidFill>
                  <a:schemeClr val="bg1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straight from the classroom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A3DFA9-CFEE-AAB2-828A-5B7F0E53E65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282176" y="6457003"/>
            <a:ext cx="806795" cy="304300"/>
          </a:xfrm>
          <a:prstGeom prst="rect">
            <a:avLst/>
          </a:prstGeom>
        </p:spPr>
      </p:pic>
      <p:pic>
        <p:nvPicPr>
          <p:cNvPr id="17" name="Picture Placeholder 4">
            <a:extLst>
              <a:ext uri="{FF2B5EF4-FFF2-40B4-BE49-F238E27FC236}">
                <a16:creationId xmlns:a16="http://schemas.microsoft.com/office/drawing/2014/main" id="{33F10C54-D108-7292-DB5B-B1A8619F93F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325785" y="6056512"/>
            <a:ext cx="732906" cy="732906"/>
          </a:xfrm>
          <a:prstGeom prst="ellipse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765B163-6446-B2FE-96B2-CAB25C126201}"/>
              </a:ext>
            </a:extLst>
          </p:cNvPr>
          <p:cNvSpPr txBox="1"/>
          <p:nvPr userDrawn="1"/>
        </p:nvSpPr>
        <p:spPr>
          <a:xfrm>
            <a:off x="725310" y="502001"/>
            <a:ext cx="6605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>
                <a:solidFill>
                  <a:srgbClr val="EFD1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MIEE Edu Bites</a:t>
            </a:r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832DA898-4287-DEBF-8E1B-A1AC99C76C46}"/>
              </a:ext>
            </a:extLst>
          </p:cNvPr>
          <p:cNvSpPr/>
          <p:nvPr userDrawn="1"/>
        </p:nvSpPr>
        <p:spPr>
          <a:xfrm>
            <a:off x="9979678" y="2016526"/>
            <a:ext cx="1695576" cy="1725682"/>
          </a:xfrm>
          <a:prstGeom prst="flowChartConnector">
            <a:avLst/>
          </a:prstGeom>
          <a:solidFill>
            <a:srgbClr val="265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DAEB183-1670-BF99-3173-A1AC30597049}"/>
              </a:ext>
            </a:extLst>
          </p:cNvPr>
          <p:cNvSpPr txBox="1"/>
          <p:nvPr userDrawn="1"/>
        </p:nvSpPr>
        <p:spPr>
          <a:xfrm>
            <a:off x="3340636" y="2016526"/>
            <a:ext cx="54742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Welcome to the MIEE Edu Bites</a:t>
            </a:r>
          </a:p>
          <a:p>
            <a:endParaRPr lang="en-GB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GB" b="1">
                <a:solidFill>
                  <a:srgbClr val="EFD14C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Bites of best practice straight from the classroom</a:t>
            </a:r>
          </a:p>
          <a:p>
            <a:endParaRPr lang="en-GB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GB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MIE Experts can show the amazing things they are doing in their classrooms to empower all students to achieve more.</a:t>
            </a:r>
          </a:p>
          <a:p>
            <a:endParaRPr lang="en-GB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GB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 </a:t>
            </a:r>
            <a:r>
              <a:rPr lang="en-GB" b="1">
                <a:solidFill>
                  <a:srgbClr val="EFD14C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pedagogical one pager card, </a:t>
            </a:r>
            <a:r>
              <a:rPr lang="en-GB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easy to do and share on our MIEE Community teams.</a:t>
            </a:r>
          </a:p>
          <a:p>
            <a:endParaRPr lang="en-GB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GB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Have a look at the example and use the template to </a:t>
            </a:r>
            <a:r>
              <a:rPr lang="en-GB">
                <a:solidFill>
                  <a:schemeClr val="bg1"/>
                </a:solidFill>
                <a:highlight>
                  <a:srgbClr val="EFD14C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create your own.</a:t>
            </a:r>
          </a:p>
        </p:txBody>
      </p:sp>
    </p:spTree>
    <p:extLst>
      <p:ext uri="{BB962C8B-B14F-4D97-AF65-F5344CB8AC3E}">
        <p14:creationId xmlns:p14="http://schemas.microsoft.com/office/powerpoint/2010/main" val="3408834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6" userDrawn="1">
          <p15:clr>
            <a:srgbClr val="FBAE40"/>
          </p15:clr>
        </p15:guide>
        <p15:guide id="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AAA1ACA2-BC0C-C0FF-0BA6-DF7797772A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1" y="0"/>
            <a:ext cx="12189631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DB256ED-0077-F054-F8AD-2E2EF52042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7029" y="393401"/>
            <a:ext cx="1899607" cy="495579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A06A7F4C-D24A-3FD9-A1AE-8EE1F3C60A00}"/>
              </a:ext>
            </a:extLst>
          </p:cNvPr>
          <p:cNvSpPr/>
          <p:nvPr userDrawn="1"/>
        </p:nvSpPr>
        <p:spPr>
          <a:xfrm>
            <a:off x="2425860" y="4007137"/>
            <a:ext cx="567842" cy="567842"/>
          </a:xfrm>
          <a:prstGeom prst="ellipse">
            <a:avLst/>
          </a:prstGeom>
          <a:solidFill>
            <a:srgbClr val="2C6EBB"/>
          </a:solidFill>
          <a:ln>
            <a:solidFill>
              <a:srgbClr val="2C6E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81AE89D-DD52-BBB6-2A4B-8CE0040F7155}"/>
              </a:ext>
            </a:extLst>
          </p:cNvPr>
          <p:cNvSpPr/>
          <p:nvPr userDrawn="1"/>
        </p:nvSpPr>
        <p:spPr>
          <a:xfrm>
            <a:off x="1453266" y="4427860"/>
            <a:ext cx="567842" cy="567842"/>
          </a:xfrm>
          <a:prstGeom prst="ellipse">
            <a:avLst/>
          </a:prstGeom>
          <a:solidFill>
            <a:srgbClr val="F6E34E"/>
          </a:solidFill>
          <a:ln>
            <a:solidFill>
              <a:srgbClr val="F6E3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D71C370-8744-BB74-49B8-AF93014FC72E}"/>
              </a:ext>
            </a:extLst>
          </p:cNvPr>
          <p:cNvSpPr/>
          <p:nvPr userDrawn="1"/>
        </p:nvSpPr>
        <p:spPr>
          <a:xfrm>
            <a:off x="912915" y="3272287"/>
            <a:ext cx="567842" cy="567842"/>
          </a:xfrm>
          <a:prstGeom prst="ellipse">
            <a:avLst/>
          </a:prstGeom>
          <a:solidFill>
            <a:srgbClr val="7BCAEF"/>
          </a:solidFill>
          <a:ln>
            <a:solidFill>
              <a:srgbClr val="7BCA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EF2D5D6-CEC7-E166-6A50-CC02837FB8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1187" r="17402" b="36306"/>
          <a:stretch/>
        </p:blipFill>
        <p:spPr>
          <a:xfrm>
            <a:off x="11282176" y="6455087"/>
            <a:ext cx="821200" cy="2032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A3DFA9-CFEE-AAB2-828A-5B7F0E53E65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282176" y="6457003"/>
            <a:ext cx="806795" cy="304300"/>
          </a:xfrm>
          <a:prstGeom prst="rect">
            <a:avLst/>
          </a:prstGeom>
        </p:spPr>
      </p:pic>
      <p:pic>
        <p:nvPicPr>
          <p:cNvPr id="17" name="Picture Placeholder 4">
            <a:extLst>
              <a:ext uri="{FF2B5EF4-FFF2-40B4-BE49-F238E27FC236}">
                <a16:creationId xmlns:a16="http://schemas.microsoft.com/office/drawing/2014/main" id="{33F10C54-D108-7292-DB5B-B1A8619F93F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325785" y="6056512"/>
            <a:ext cx="732906" cy="732906"/>
          </a:xfrm>
          <a:prstGeom prst="ellipse">
            <a:avLst/>
          </a:prstGeom>
        </p:spPr>
      </p:pic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832DA898-4287-DEBF-8E1B-A1AC99C76C46}"/>
              </a:ext>
            </a:extLst>
          </p:cNvPr>
          <p:cNvSpPr/>
          <p:nvPr userDrawn="1"/>
        </p:nvSpPr>
        <p:spPr>
          <a:xfrm>
            <a:off x="9979678" y="2016526"/>
            <a:ext cx="1695576" cy="1725682"/>
          </a:xfrm>
          <a:prstGeom prst="flowChartConnector">
            <a:avLst/>
          </a:prstGeom>
          <a:solidFill>
            <a:srgbClr val="265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DAEB183-1670-BF99-3173-A1AC30597049}"/>
              </a:ext>
            </a:extLst>
          </p:cNvPr>
          <p:cNvSpPr txBox="1"/>
          <p:nvPr userDrawn="1"/>
        </p:nvSpPr>
        <p:spPr>
          <a:xfrm>
            <a:off x="1967567" y="1404881"/>
            <a:ext cx="361064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>
                <a:solidFill>
                  <a:schemeClr val="bg1"/>
                </a:solidFill>
                <a:highlight>
                  <a:srgbClr val="EFD14C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HOW TO POST in the MIEE Teams</a:t>
            </a:r>
          </a:p>
          <a:p>
            <a:endParaRPr lang="en-GB" sz="2400">
              <a:solidFill>
                <a:schemeClr val="bg1"/>
              </a:solidFill>
              <a:highlight>
                <a:srgbClr val="EFD14C"/>
              </a:highligh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GB"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1. Start an ‘Announcement’</a:t>
            </a:r>
          </a:p>
          <a:p>
            <a:r>
              <a:rPr lang="en-GB"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2. Add your title and a ‘background image’</a:t>
            </a:r>
          </a:p>
          <a:p>
            <a:r>
              <a:rPr lang="en-GB"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3. Write an introduction</a:t>
            </a:r>
          </a:p>
          <a:p>
            <a:r>
              <a:rPr lang="en-GB"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4. Add some keywords – to make search easier</a:t>
            </a:r>
          </a:p>
          <a:p>
            <a:r>
              <a:rPr lang="en-GB"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5. Copy /paste the description from your ‘MIEE Edu Bite’</a:t>
            </a:r>
          </a:p>
          <a:p>
            <a:r>
              <a:rPr lang="en-GB"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6. Add a screenshot of your card</a:t>
            </a:r>
          </a:p>
          <a:p>
            <a:r>
              <a:rPr lang="en-GB"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7. Name your file </a:t>
            </a:r>
          </a:p>
          <a:p>
            <a:r>
              <a:rPr lang="en-GB"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[Title - Name - MIEE Edu Bites]</a:t>
            </a:r>
          </a:p>
          <a:p>
            <a:r>
              <a:rPr lang="en-GB"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8. Attach the MIEE Edu Bite PowerPoint file</a:t>
            </a:r>
          </a:p>
          <a:p>
            <a:r>
              <a:rPr lang="en-GB"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9. Consider </a:t>
            </a:r>
            <a:r>
              <a:rPr lang="en-GB" sz="1600" err="1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crossposting</a:t>
            </a:r>
            <a:r>
              <a:rPr lang="en-GB"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to a ‘Subject’ channel too. </a:t>
            </a:r>
            <a:r>
              <a:rPr lang="en-GB" sz="1600" err="1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E.</a:t>
            </a:r>
            <a:r>
              <a:rPr lang="en-GB"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g. ‘Science’</a:t>
            </a:r>
          </a:p>
          <a:p>
            <a:r>
              <a:rPr lang="en-GB"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10. Click ‘Send’</a:t>
            </a:r>
            <a:br>
              <a:rPr lang="en-GB"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br>
              <a:rPr lang="en-GB"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GB"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You are a </a:t>
            </a:r>
            <a:r>
              <a:rPr lang="en-GB" sz="1600" err="1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faaaaab</a:t>
            </a:r>
            <a:r>
              <a:rPr lang="en-GB"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MIEE 😀</a:t>
            </a:r>
            <a:endParaRPr lang="en-GB" sz="140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1C4739-FBAE-AF74-D061-09C4C7542E79}"/>
              </a:ext>
            </a:extLst>
          </p:cNvPr>
          <p:cNvSpPr txBox="1"/>
          <p:nvPr userDrawn="1"/>
        </p:nvSpPr>
        <p:spPr>
          <a:xfrm>
            <a:off x="1967567" y="696199"/>
            <a:ext cx="17332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>
                <a:solidFill>
                  <a:schemeClr val="bg1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straight from the classroom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796984-F35C-4C20-C20F-B5FD4AF8E131}"/>
              </a:ext>
            </a:extLst>
          </p:cNvPr>
          <p:cNvSpPr txBox="1"/>
          <p:nvPr userDrawn="1"/>
        </p:nvSpPr>
        <p:spPr>
          <a:xfrm>
            <a:off x="287110" y="277450"/>
            <a:ext cx="3298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rgbClr val="EFD1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MIEE Edu Bites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395F35-7DAA-5545-AFF2-C0A4D1A3CDB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750425" y="1404881"/>
            <a:ext cx="5758391" cy="43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60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6" userDrawn="1">
          <p15:clr>
            <a:srgbClr val="FBAE40"/>
          </p15:clr>
        </p15:guide>
        <p15:guide id="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2E3F6F-1F30-A8A2-8576-EDD3E5AE7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00699-B4B0-57F8-5DAC-DA0934242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5C8F2-015F-1434-90E6-6096329231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CE4C5-66A7-448D-B9B4-27572D35F37A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6277B-1EFB-3033-1351-F0EE287858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02C8F-BD70-3F80-1FC1-8F9734C74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B83D6-BE77-44AB-9F80-E1CE01D3EE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92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video" Target="https://www.youtube.com/embed/RvexiayeWPs?start=130&amp;feature=oembed" TargetMode="External"/><Relationship Id="rId7" Type="http://schemas.openxmlformats.org/officeDocument/2006/relationships/image" Target="../media/image13.jpeg"/><Relationship Id="rId12" Type="http://schemas.openxmlformats.org/officeDocument/2006/relationships/image" Target="../media/image1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2.png"/><Relationship Id="rId11" Type="http://schemas.openxmlformats.org/officeDocument/2006/relationships/image" Target="../media/image16.jpeg"/><Relationship Id="rId5" Type="http://schemas.openxmlformats.org/officeDocument/2006/relationships/image" Target="../media/image11.jpeg"/><Relationship Id="rId10" Type="http://schemas.openxmlformats.org/officeDocument/2006/relationships/hyperlink" Target="https://www.microsoft.com/en-us/translator/apps/features/" TargetMode="Externa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5.svg"/><Relationship Id="rId1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19" descr="A screenshot of a phone&#10;&#10;Description automatically generated with medium confidence">
            <a:extLst>
              <a:ext uri="{FF2B5EF4-FFF2-40B4-BE49-F238E27FC236}">
                <a16:creationId xmlns:a16="http://schemas.microsoft.com/office/drawing/2014/main" id="{DD1F93EB-93EC-752E-6CA4-14BE516CC46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36411" y="203530"/>
            <a:ext cx="2029451" cy="3629615"/>
          </a:xfrm>
        </p:spPr>
      </p:pic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BDEBA2D6-4320-F2A0-4703-A287D2F8BCB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6"/>
          <a:srcRect l="12276" t="26422" r="8015" b="13790"/>
          <a:stretch/>
        </p:blipFill>
        <p:spPr>
          <a:xfrm>
            <a:off x="8184202" y="1000874"/>
            <a:ext cx="1695522" cy="2022591"/>
          </a:xfrm>
          <a:prstGeom prst="rect">
            <a:avLst/>
          </a:prstGeom>
        </p:spPr>
      </p:pic>
      <p:pic>
        <p:nvPicPr>
          <p:cNvPr id="23" name="Content Placeholder 22" descr="A screenshot of a phone&#10;&#10;Description automatically generated with medium confidence">
            <a:extLst>
              <a:ext uri="{FF2B5EF4-FFF2-40B4-BE49-F238E27FC236}">
                <a16:creationId xmlns:a16="http://schemas.microsoft.com/office/drawing/2014/main" id="{292538C4-CC7A-0CD3-551F-D6AE88DEB51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7024" y="1219943"/>
            <a:ext cx="1884242" cy="1589926"/>
          </a:xfrm>
        </p:spPr>
      </p:pic>
      <p:pic>
        <p:nvPicPr>
          <p:cNvPr id="25" name="Content Placeholder 24" descr="Arrow: Slight curve with solid fill">
            <a:extLst>
              <a:ext uri="{FF2B5EF4-FFF2-40B4-BE49-F238E27FC236}">
                <a16:creationId xmlns:a16="http://schemas.microsoft.com/office/drawing/2014/main" id="{B34B39EE-5445-7F76-381C-32368281E55A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3103045">
            <a:off x="7947060" y="801999"/>
            <a:ext cx="1014421" cy="91440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E170019-746F-9522-6921-8D0742B5B3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48612" y="1182414"/>
            <a:ext cx="2003429" cy="1327897"/>
          </a:xfrm>
        </p:spPr>
        <p:txBody>
          <a:bodyPr/>
          <a:lstStyle/>
          <a:p>
            <a:r>
              <a:rPr lang="en-GB" dirty="0">
                <a:latin typeface="Segoe UI Semilight"/>
                <a:cs typeface="Segoe UI Semilight"/>
              </a:rPr>
              <a:t>Malcolm Wilson</a:t>
            </a:r>
          </a:p>
          <a:p>
            <a:r>
              <a:rPr lang="en-GB" dirty="0">
                <a:latin typeface="Segoe UI Semilight"/>
                <a:cs typeface="Segoe UI Semilight"/>
              </a:rPr>
              <a:t>Digital Transformation Specialist</a:t>
            </a:r>
          </a:p>
          <a:p>
            <a:r>
              <a:rPr lang="en-GB" dirty="0">
                <a:latin typeface="Segoe UI Semilight"/>
                <a:cs typeface="Segoe UI Semilight"/>
              </a:rPr>
              <a:t>Tablet Academy Scotland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6A71F5-C9FC-99EA-0F42-6D4C1BE5A98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6327" y="2767635"/>
            <a:ext cx="3393712" cy="3334447"/>
          </a:xfrm>
        </p:spPr>
        <p:txBody>
          <a:bodyPr/>
          <a:lstStyle/>
          <a:p>
            <a:r>
              <a:rPr lang="en-GB" dirty="0">
                <a:latin typeface="Segoe UI Semilight"/>
                <a:cs typeface="Segoe UI Semilight"/>
              </a:rPr>
              <a:t>🗣️ Help build a sense of belonging for learners who have English as an additional language</a:t>
            </a:r>
          </a:p>
          <a:p>
            <a:endParaRPr lang="en-GB" dirty="0"/>
          </a:p>
          <a:p>
            <a:r>
              <a:rPr lang="en-GB" dirty="0">
                <a:latin typeface="Segoe UI Semilight"/>
                <a:cs typeface="Segoe UI Semilight"/>
              </a:rPr>
              <a:t>📱 Classroom conversations – whether learner to learner, or teacher with learner – these interactions can be made easier using the 2-way live translation split mode feature in Microsoft Translator app on a single mobile device</a:t>
            </a:r>
          </a:p>
          <a:p>
            <a:endParaRPr lang="en-GB" dirty="0"/>
          </a:p>
          <a:p>
            <a:r>
              <a:rPr lang="en-GB" dirty="0">
                <a:latin typeface="Segoe UI Semilight"/>
                <a:cs typeface="Segoe UI Semilight"/>
                <a:hlinkClick r:id="rId10"/>
              </a:rPr>
              <a:t>🔗 https://www.microsoft.com/en-us/translator/apps/features/</a:t>
            </a:r>
            <a:r>
              <a:rPr lang="en-GB" dirty="0">
                <a:latin typeface="Segoe UI Semilight"/>
                <a:cs typeface="Segoe UI Semilight"/>
              </a:rPr>
              <a:t> 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0985A56-8035-08E2-A303-B057E7E36A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1867" y="6250193"/>
            <a:ext cx="3048866" cy="42727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>
                <a:latin typeface="Segoe UI Semilight"/>
                <a:cs typeface="Segoe UI Semilight"/>
              </a:rPr>
              <a:t>@claganach</a:t>
            </a:r>
          </a:p>
          <a:p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801CC75-9A77-B804-5D21-E38853C54C9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126414" y="3142594"/>
            <a:ext cx="1969586" cy="608992"/>
          </a:xfrm>
        </p:spPr>
        <p:txBody>
          <a:bodyPr/>
          <a:lstStyle/>
          <a:p>
            <a:r>
              <a:rPr lang="en-GB" dirty="0"/>
              <a:t>Click on the speaker icon to hear about Microsoft Translator app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5D1685E-CD20-91ED-2E89-0A4B0044521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Microsoft Translator mobile app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15880CE-8D1D-B7D9-E95D-10A12133769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GB" dirty="0"/>
              <a:t>Choose the languages being spoken in the conversation – then tap the microphone icon nearest to you and speak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40231A3-50F6-32D8-35CF-49C6C66E68C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dirty="0"/>
              <a:t>To get started, download Microsoft Translator app from your mobile app store, then simply click on the microphone icon &gt; then click “SPLIT”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FB2796-9602-5489-BD0E-599C4FA5918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763391" y="6110903"/>
            <a:ext cx="3564411" cy="56760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>
                <a:latin typeface="Segoe UI Semilight"/>
                <a:cs typeface="Segoe UI Semilight"/>
              </a:rPr>
              <a:t>The other person will hear your words translated and as text on screen – they then tap the microphone icon nearest to them and speak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523B6AE-C549-EEA4-BADC-17067DA237D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English as an additional language</a:t>
            </a:r>
          </a:p>
        </p:txBody>
      </p:sp>
      <p:pic>
        <p:nvPicPr>
          <p:cNvPr id="16" name="Picture Placeholder 15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B8B253BD-2189-856F-328D-3ED3248D4324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Microsoft Translator app">
            <a:hlinkClick r:id="" action="ppaction://media"/>
            <a:extLst>
              <a:ext uri="{FF2B5EF4-FFF2-40B4-BE49-F238E27FC236}">
                <a16:creationId xmlns:a16="http://schemas.microsoft.com/office/drawing/2014/main" id="{005A2C63-1E0E-A934-8008-A7A54D537B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424284" y="3276600"/>
            <a:ext cx="304800" cy="304800"/>
          </a:xfrm>
          <a:prstGeom prst="rect">
            <a:avLst/>
          </a:prstGeom>
        </p:spPr>
      </p:pic>
      <p:pic>
        <p:nvPicPr>
          <p:cNvPr id="26" name="Content Placeholder 24" descr="Arrow: Slight curve with solid fill">
            <a:extLst>
              <a:ext uri="{FF2B5EF4-FFF2-40B4-BE49-F238E27FC236}">
                <a16:creationId xmlns:a16="http://schemas.microsoft.com/office/drawing/2014/main" id="{982F8768-CC5B-1B4F-991C-FA00738C9F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3404701" flipV="1">
            <a:off x="10927419" y="2532122"/>
            <a:ext cx="1014421" cy="924714"/>
          </a:xfrm>
          <a:prstGeom prst="roundRect">
            <a:avLst>
              <a:gd name="adj" fmla="val 4988"/>
            </a:avLst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D7A887D-EDD4-1175-44E1-A2B2981EA8E3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82353"/>
          <a:stretch/>
        </p:blipFill>
        <p:spPr>
          <a:xfrm>
            <a:off x="4235044" y="4264270"/>
            <a:ext cx="3456653" cy="1210235"/>
          </a:xfrm>
          <a:prstGeom prst="rect">
            <a:avLst/>
          </a:prstGeom>
        </p:spPr>
      </p:pic>
      <p:pic>
        <p:nvPicPr>
          <p:cNvPr id="28" name="Online Media 27" title="Tiny Tech Tip #9 - How to use Microsoft Translator App">
            <a:hlinkClick r:id="" action="ppaction://media"/>
            <a:extLst>
              <a:ext uri="{FF2B5EF4-FFF2-40B4-BE49-F238E27FC236}">
                <a16:creationId xmlns:a16="http://schemas.microsoft.com/office/drawing/2014/main" id="{D5A6E0A3-DBA2-0C13-C28E-359D668E4167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14"/>
          <a:stretch>
            <a:fillRect/>
          </a:stretch>
        </p:blipFill>
        <p:spPr>
          <a:xfrm>
            <a:off x="8787802" y="3952126"/>
            <a:ext cx="254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5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5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8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F14D729223F04597812384F0452828" ma:contentTypeVersion="13" ma:contentTypeDescription="Create a new document." ma:contentTypeScope="" ma:versionID="7e35271e4ad2990fd238b0e3530b396a">
  <xsd:schema xmlns:xsd="http://www.w3.org/2001/XMLSchema" xmlns:xs="http://www.w3.org/2001/XMLSchema" xmlns:p="http://schemas.microsoft.com/office/2006/metadata/properties" xmlns:ns2="79b57834-a508-4543-bfa8-2ab1630d2f8f" xmlns:ns3="b53f2996-7d0a-4251-a65b-75da29d73a03" targetNamespace="http://schemas.microsoft.com/office/2006/metadata/properties" ma:root="true" ma:fieldsID="8b983048e024d7861f5e0c75fac490ea" ns2:_="" ns3:_="">
    <xsd:import namespace="79b57834-a508-4543-bfa8-2ab1630d2f8f"/>
    <xsd:import namespace="b53f2996-7d0a-4251-a65b-75da29d73a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b57834-a508-4543-bfa8-2ab1630d2f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dbf1883-c753-4273-a4d6-ec8e7cd82b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3f2996-7d0a-4251-a65b-75da29d73a0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8ada7f8-d5e6-47f1-b179-11460469f810}" ma:internalName="TaxCatchAll" ma:showField="CatchAllData" ma:web="b53f2996-7d0a-4251-a65b-75da29d73a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888D9B-82B1-4911-B5D2-0ACB53ECEA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9210B6-F8F2-4B50-881A-3D642BC7D5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b57834-a508-4543-bfa8-2ab1630d2f8f"/>
    <ds:schemaRef ds:uri="b53f2996-7d0a-4251-a65b-75da29d73a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</Words>
  <Application>Microsoft Office PowerPoint</Application>
  <PresentationFormat>Widescreen</PresentationFormat>
  <Paragraphs>15</Paragraphs>
  <Slides>1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10</cp:revision>
  <dcterms:created xsi:type="dcterms:W3CDTF">2022-10-31T12:24:12Z</dcterms:created>
  <dcterms:modified xsi:type="dcterms:W3CDTF">2022-10-31T21:11:13Z</dcterms:modified>
</cp:coreProperties>
</file>