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330" r:id="rId7"/>
    <p:sldId id="305" r:id="rId8"/>
    <p:sldId id="339" r:id="rId9"/>
    <p:sldId id="335" r:id="rId10"/>
    <p:sldId id="33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25" autoAdjust="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8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C06C4-C5A6-48FB-97F5-B20A44F857E9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55657-0A12-495F-9FFA-D8F7554E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2B2CC-0155-4E5E-A890-531D58ADF5B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80FBB-F712-42E7-8C2F-226D98798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9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54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/>
            <a:r>
              <a:rPr lang="en-US" sz="20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6/14/2022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>
                    <a:alpha val="60000"/>
                  </a:schemeClr>
                </a:solidFill>
              </a:rPr>
              <a:t>Sample footer text</a:t>
            </a:r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04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2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5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6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9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1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9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93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5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5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74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9" r:id="rId3"/>
    <p:sldLayoutId id="2147483698" r:id="rId4"/>
    <p:sldLayoutId id="2147483686" r:id="rId5"/>
    <p:sldLayoutId id="2147483700" r:id="rId6"/>
    <p:sldLayoutId id="2147483705" r:id="rId7"/>
    <p:sldLayoutId id="2147483689" r:id="rId8"/>
    <p:sldLayoutId id="2147483704" r:id="rId9"/>
    <p:sldLayoutId id="2147483702" r:id="rId10"/>
    <p:sldLayoutId id="2147483701" r:id="rId11"/>
    <p:sldLayoutId id="2147483703" r:id="rId12"/>
    <p:sldLayoutId id="2147483685" r:id="rId13"/>
    <p:sldLayoutId id="2147483687" r:id="rId14"/>
    <p:sldLayoutId id="2147483688" r:id="rId15"/>
    <p:sldLayoutId id="2147483690" r:id="rId16"/>
    <p:sldLayoutId id="2147483692" r:id="rId17"/>
    <p:sldLayoutId id="2147483693" r:id="rId18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 anchor="b" anchorCtr="0"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Using QR codes within 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Early Years.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175" y="3600450"/>
            <a:ext cx="9144000" cy="24511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West Early Learning and Childcare</a:t>
            </a:r>
          </a:p>
        </p:txBody>
      </p:sp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ame 52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A767031-C99F-4567-B7D9-353331C77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58">
            <a:extLst>
              <a:ext uri="{FF2B5EF4-FFF2-40B4-BE49-F238E27FC236}">
                <a16:creationId xmlns:a16="http://schemas.microsoft.com/office/drawing/2014/main" id="{63FEDEE9-12A6-4011-A532-8071D6086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7C37CE9-19CE-49DF-A887-2214EBB1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3200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EF84E8E-7E93-4DEE-BCFB-2AE29098B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046502B-E9B6-4225-B8EE-BC5D6446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65859"/>
            <a:ext cx="5872993" cy="27318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Introduction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B4636A3-BAA9-469C-8F28-2B0A9530D2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alphaModFix amt="80000"/>
          </a:blip>
          <a:srcRect r="25029" b="-1"/>
          <a:stretch/>
        </p:blipFill>
        <p:spPr>
          <a:xfrm rot="5400000">
            <a:off x="528777" y="488037"/>
            <a:ext cx="2591532" cy="259256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CF184A7-72F0-4298-BD0F-B461E6A435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alphaModFix amt="80000"/>
          </a:blip>
          <a:srcRect l="1688" r="23341" b="-1"/>
          <a:stretch/>
        </p:blipFill>
        <p:spPr>
          <a:xfrm rot="5400000">
            <a:off x="3367842" y="488038"/>
            <a:ext cx="2591532" cy="2592560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ECBB048-D3B9-4FE4-A34B-876DE7D50C8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>
            <a:alphaModFix amt="80000"/>
          </a:blip>
          <a:srcRect r="25029" b="-1"/>
          <a:stretch/>
        </p:blipFill>
        <p:spPr>
          <a:xfrm rot="5400000">
            <a:off x="6206907" y="488038"/>
            <a:ext cx="2591532" cy="259256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9953FF0-412E-4D4D-91B1-A91C65C466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alphaModFix amt="80000"/>
          </a:blip>
          <a:srcRect l="24970" r="-2" b="-2"/>
          <a:stretch/>
        </p:blipFill>
        <p:spPr>
          <a:xfrm>
            <a:off x="9045447" y="488552"/>
            <a:ext cx="2592585" cy="25915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566BB-9632-4FD7-9FFC-FD3C43D39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808" y="3565860"/>
            <a:ext cx="5872992" cy="27318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endParaRPr lang="en-US" sz="1800" dirty="0">
              <a:solidFill>
                <a:srgbClr val="FFFFFF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</a:rPr>
              <a:t>Today I will share our Journey with you from introducing the QR codes to the children to them now being independent and able to use them with minimal support. </a:t>
            </a:r>
          </a:p>
          <a:p>
            <a:pPr algn="ctr">
              <a:lnSpc>
                <a:spcPct val="100000"/>
              </a:lnSpc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FFBE36B-5CC8-44EE-801B-6159157B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5/5/22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F014D18-B223-4ED4-BCCA-1E4C3828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West ELcc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1898C30-E58E-4EC9-8A27-DF1822A9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30DB9FF-C33F-4A72-B459-EFF5184B7CF9}"/>
              </a:ext>
            </a:extLst>
          </p:cNvPr>
          <p:cNvSpPr/>
          <p:nvPr/>
        </p:nvSpPr>
        <p:spPr>
          <a:xfrm>
            <a:off x="1854409" y="1119883"/>
            <a:ext cx="961999" cy="970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5B186CAD-1260-4A2C-B5BF-C8F448A95A79}"/>
              </a:ext>
            </a:extLst>
          </p:cNvPr>
          <p:cNvSpPr/>
          <p:nvPr/>
        </p:nvSpPr>
        <p:spPr>
          <a:xfrm>
            <a:off x="6848679" y="914401"/>
            <a:ext cx="961999" cy="970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D27C677A-FABE-4894-8E3F-286D91538E3E}"/>
              </a:ext>
            </a:extLst>
          </p:cNvPr>
          <p:cNvSpPr/>
          <p:nvPr/>
        </p:nvSpPr>
        <p:spPr>
          <a:xfrm>
            <a:off x="9833319" y="1119883"/>
            <a:ext cx="961999" cy="970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rame 1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19B36E71-93BD-4984-AC9C-CC9FB9CC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B49352-2AB0-4ADD-96B9-AB0FAECB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728"/>
            <a:ext cx="5257800" cy="23193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What is a QR code?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AA98-AED4-4FAD-999C-98B64BB9D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4" y="514728"/>
            <a:ext cx="5019675" cy="2319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A QR code stands for quick response.</a:t>
            </a:r>
          </a:p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alpha val="60000"/>
                </a:schemeClr>
              </a:solidFill>
            </a:endParaRPr>
          </a:p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The QR code is made up of lots of dots</a:t>
            </a:r>
          </a:p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</a:t>
            </a:r>
          </a:p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The QR code contains links</a:t>
            </a:r>
          </a:p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8" name="Picture Placeholder 7" descr="Two boys playing a game&#10;&#10;Description automatically generated with low confidence">
            <a:extLst>
              <a:ext uri="{FF2B5EF4-FFF2-40B4-BE49-F238E27FC236}">
                <a16:creationId xmlns:a16="http://schemas.microsoft.com/office/drawing/2014/main" id="{2088C71B-3F8B-4679-8801-8C4C86D45C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90000"/>
          </a:blip>
          <a:srcRect l="1552" r="15556" b="3"/>
          <a:stretch/>
        </p:blipFill>
        <p:spPr>
          <a:xfrm>
            <a:off x="20" y="3179205"/>
            <a:ext cx="4066013" cy="3678795"/>
          </a:xfrm>
          <a:prstGeom prst="rect">
            <a:avLst/>
          </a:prstGeom>
        </p:spPr>
      </p:pic>
      <p:sp>
        <p:nvSpPr>
          <p:cNvPr id="81" name="Date Placeholder 80">
            <a:extLst>
              <a:ext uri="{FF2B5EF4-FFF2-40B4-BE49-F238E27FC236}">
                <a16:creationId xmlns:a16="http://schemas.microsoft.com/office/drawing/2014/main" id="{82960077-7DAA-4543-8719-74137BCBB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5/5/22</a:t>
            </a:r>
          </a:p>
        </p:txBody>
      </p:sp>
      <p:pic>
        <p:nvPicPr>
          <p:cNvPr id="10" name="Picture Placeholder 9" descr="A couple of kids sit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96812000-377B-4B9A-A2C2-AFDD83B7A3F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alphaModFix amt="90000"/>
          </a:blip>
          <a:srcRect l="17105" r="3" b="3"/>
          <a:stretch/>
        </p:blipFill>
        <p:spPr>
          <a:xfrm>
            <a:off x="4062983" y="3179205"/>
            <a:ext cx="4066033" cy="3678795"/>
          </a:xfrm>
          <a:prstGeom prst="rect">
            <a:avLst/>
          </a:prstGeom>
        </p:spPr>
      </p:pic>
      <p:pic>
        <p:nvPicPr>
          <p:cNvPr id="12" name="Picture Placeholder 11" descr="A young child sitting at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4F42B7E8-FEA7-4E82-B22D-FA992604095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alphaModFix amt="90000"/>
          </a:blip>
          <a:srcRect l="17105" r="3" b="3"/>
          <a:stretch/>
        </p:blipFill>
        <p:spPr>
          <a:xfrm>
            <a:off x="8125967" y="3179205"/>
            <a:ext cx="4066033" cy="3678795"/>
          </a:xfrm>
          <a:prstGeom prst="rect">
            <a:avLst/>
          </a:prstGeom>
        </p:spPr>
      </p:pic>
      <p:sp>
        <p:nvSpPr>
          <p:cNvPr id="82" name="Footer Placeholder 81">
            <a:extLst>
              <a:ext uri="{FF2B5EF4-FFF2-40B4-BE49-F238E27FC236}">
                <a16:creationId xmlns:a16="http://schemas.microsoft.com/office/drawing/2014/main" id="{503949B9-68A2-4ABE-91ED-37C05B24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WEST Elcc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CCCE07D-3B17-42EC-AE9C-222D1314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DD6EEEEC-66FB-44C4-A724-8F0737499025}"/>
              </a:ext>
            </a:extLst>
          </p:cNvPr>
          <p:cNvSpPr/>
          <p:nvPr/>
        </p:nvSpPr>
        <p:spPr>
          <a:xfrm>
            <a:off x="588503" y="3256908"/>
            <a:ext cx="961999" cy="970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B371F63-F5F9-4339-8388-6E92D68FC11A}"/>
              </a:ext>
            </a:extLst>
          </p:cNvPr>
          <p:cNvSpPr/>
          <p:nvPr/>
        </p:nvSpPr>
        <p:spPr>
          <a:xfrm>
            <a:off x="2505101" y="3395352"/>
            <a:ext cx="961999" cy="970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3E27BD23-BD57-4AAA-AFBB-315D94C8F2E2}"/>
              </a:ext>
            </a:extLst>
          </p:cNvPr>
          <p:cNvSpPr/>
          <p:nvPr/>
        </p:nvSpPr>
        <p:spPr>
          <a:xfrm>
            <a:off x="4180916" y="4365467"/>
            <a:ext cx="961999" cy="970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4BAEB5FD-66F6-4181-AAF4-3B2EB74B1B05}"/>
              </a:ext>
            </a:extLst>
          </p:cNvPr>
          <p:cNvSpPr/>
          <p:nvPr/>
        </p:nvSpPr>
        <p:spPr>
          <a:xfrm>
            <a:off x="6976387" y="4912363"/>
            <a:ext cx="961999" cy="970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66856AE0-A6A7-48A7-99EE-98A36099BA3E}"/>
              </a:ext>
            </a:extLst>
          </p:cNvPr>
          <p:cNvSpPr/>
          <p:nvPr/>
        </p:nvSpPr>
        <p:spPr>
          <a:xfrm>
            <a:off x="8083752" y="4801617"/>
            <a:ext cx="961999" cy="970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34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ame 12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7516" y="0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3990" y="1194074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39622" y="194269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8E50F-247A-4628-90BB-62A60E396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22363"/>
            <a:ext cx="566554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Example QR code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A8BE8-DC21-47DE-B6F3-7DC95B43C5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1" y="3602038"/>
            <a:ext cx="5665546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This code holds a link to the chatter kids' app and will show you how Sarah brought her playdough robots to life.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B1807A-DA4F-41CD-A924-D6D76E80D3C9}"/>
              </a:ext>
            </a:extLst>
          </p:cNvPr>
          <p:cNvPicPr/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61" y="954328"/>
            <a:ext cx="4937326" cy="49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9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ame 4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D5648-EC4F-4D61-9453-4E038C0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37" y="785332"/>
            <a:ext cx="4956426" cy="2076450"/>
          </a:xfrm>
        </p:spPr>
        <p:txBody>
          <a:bodyPr anchor="b">
            <a:normAutofit/>
          </a:bodyPr>
          <a:lstStyle/>
          <a:p>
            <a: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Impact on Children’s learning.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5DF1DA9-471B-0646-2D14-868C96CC6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90875"/>
            <a:ext cx="4581526" cy="2986087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</a:rPr>
              <a:t>Children can use the iPads independently to take their learning forward.</a:t>
            </a:r>
          </a:p>
          <a:p>
            <a:pPr marL="228600" indent="0">
              <a:buNone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</a:rPr>
              <a:t>Opens discussion surrounding internet safety.</a:t>
            </a:r>
          </a:p>
          <a:p>
            <a:pPr marL="228600" indent="0">
              <a:buNone/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  <a:p>
            <a:pPr marL="228600" indent="0">
              <a:buNone/>
            </a:pPr>
            <a:endParaRPr lang="en-US" sz="18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556FDCA-26B8-4442-8692-8E2E438A4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29"/>
          <a:stretch/>
        </p:blipFill>
        <p:spPr>
          <a:xfrm rot="5400000">
            <a:off x="5958790" y="625787"/>
            <a:ext cx="5880845" cy="560642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A3CCFA-9D3B-44D7-8242-579B4531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1E6AD-E6EE-4A80-8931-5E7F66D2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A18D9-DF9D-45C8-A71D-661F2BD2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0BC9737F-0E04-4734-8454-957B8F863060}"/>
              </a:ext>
            </a:extLst>
          </p:cNvPr>
          <p:cNvSpPr/>
          <p:nvPr/>
        </p:nvSpPr>
        <p:spPr>
          <a:xfrm>
            <a:off x="5857877" y="355485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19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ame 7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ame 75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2DB3B99A-1BFE-45FD-89BB-94C4EC58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7251"/>
            <a:ext cx="4581525" cy="18656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Curricular areas.</a:t>
            </a:r>
            <a:b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</a:b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D0082-0478-4749-89B1-BE87392F4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237" y="2510155"/>
            <a:ext cx="4581526" cy="2986087"/>
          </a:xfrm>
        </p:spPr>
        <p:txBody>
          <a:bodyPr vert="horz" lIns="91440" tIns="45720" rIns="91440" bIns="45720" rtlCol="0" anchorCtr="0">
            <a:normAutofit/>
          </a:bodyPr>
          <a:lstStyle/>
          <a:p>
            <a:pPr marL="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  <a:latin typeface="Comic Sans MS" panose="030F0702030302020204" pitchFamily="66" charset="0"/>
              </a:rPr>
              <a:t>Literacy Listening and Reading</a:t>
            </a:r>
          </a:p>
          <a:p>
            <a:pPr marL="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  <a:latin typeface="Comic Sans MS" panose="030F0702030302020204" pitchFamily="66" charset="0"/>
              </a:rPr>
              <a:t>Home Corner - Looking after a  baby and Hairdressers</a:t>
            </a:r>
          </a:p>
          <a:p>
            <a:pPr marL="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  <a:latin typeface="Comic Sans MS" panose="030F0702030302020204" pitchFamily="66" charset="0"/>
              </a:rPr>
              <a:t>Expressive Arts- Van Gogh, Butterfly's</a:t>
            </a:r>
          </a:p>
          <a:p>
            <a:pPr marL="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  <a:latin typeface="Comic Sans MS" panose="030F0702030302020204" pitchFamily="66" charset="0"/>
              </a:rPr>
              <a:t>Investigation area- How it’s made, Playdough</a:t>
            </a:r>
          </a:p>
          <a:p>
            <a:pPr marL="0" indent="-2286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>
                    <a:alpha val="60000"/>
                  </a:schemeClr>
                </a:solidFill>
                <a:latin typeface="Comic Sans MS" panose="030F0702030302020204" pitchFamily="66" charset="0"/>
              </a:rPr>
              <a:t>Outdoor area- Planting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BA7D00-FBC1-4E10-8B44-A05F4AD3FA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78" r="10522" b="1"/>
          <a:stretch/>
        </p:blipFill>
        <p:spPr>
          <a:xfrm>
            <a:off x="6096000" y="488577"/>
            <a:ext cx="5606425" cy="588084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B554B-73A5-4106-A48D-001C726C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64640-8ACA-4AEB-B9BF-A79783A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6E7A03-635E-4F0D-9A7F-96B13283D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68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ame 26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3DBD4-E398-4AA3-AEC1-4BF03FC5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462" y="2424701"/>
            <a:ext cx="3571875" cy="124317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en-US" sz="5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Thank you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AE4EC7-16FA-4A67-84A0-F079B4BC8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876" y="495300"/>
            <a:ext cx="5229214" cy="58705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7D1C07D-75DD-4A12-9C4C-A9C3E052A3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 amt="60000"/>
          </a:blip>
          <a:srcRect r="15655" b="2"/>
          <a:stretch/>
        </p:blipFill>
        <p:spPr>
          <a:xfrm rot="5400000">
            <a:off x="6214060" y="814392"/>
            <a:ext cx="5880845" cy="522921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54B2E-C37D-4B68-9B83-A941B747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FABF8-6F79-4985-A2FB-99DAD9E6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A55AA7-3B73-477B-A886-58F8E994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8844951-7827-47D4-8276-7DDE1FA7D85A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43952"/>
      </p:ext>
    </p:extLst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AFE2A1-77F8-441E-9B9F-DD61C354F4F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{77BE94F2-3201-4404-B78B-FB0F50B84F34}tf00537603_win32</Template>
  <TotalTime>272</TotalTime>
  <Words>183</Words>
  <Application>Microsoft Office PowerPoint</Application>
  <PresentationFormat>Widescreen</PresentationFormat>
  <Paragraphs>39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Avenir Next LT Pro</vt:lpstr>
      <vt:lpstr>Calibri</vt:lpstr>
      <vt:lpstr>Comic Sans MS</vt:lpstr>
      <vt:lpstr>Sabon Next LT</vt:lpstr>
      <vt:lpstr>Wingdings</vt:lpstr>
      <vt:lpstr>LuminousVTI</vt:lpstr>
      <vt:lpstr>Using QR codes within  Early Years.</vt:lpstr>
      <vt:lpstr>Introduction</vt:lpstr>
      <vt:lpstr>What is a QR code?</vt:lpstr>
      <vt:lpstr>Example QR code</vt:lpstr>
      <vt:lpstr>Impact on Children’s learning.</vt:lpstr>
      <vt:lpstr>Curricular areas.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QR Codes</dc:title>
  <dc:creator>Mrs Haggerty</dc:creator>
  <cp:lastModifiedBy>Pam McDowall</cp:lastModifiedBy>
  <cp:revision>24</cp:revision>
  <dcterms:created xsi:type="dcterms:W3CDTF">2022-04-27T07:30:36Z</dcterms:created>
  <dcterms:modified xsi:type="dcterms:W3CDTF">2022-06-14T09:10:38Z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