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9456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13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82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33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20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75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64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4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03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0858-C1A5-4833-949D-12543359FF4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08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D0858-C1A5-4833-949D-12543359FF4A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121C-E11D-4B35-98A3-3E93DA5205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03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1F6AFE-172A-41DC-AFAB-051A7FC45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906000" cy="70031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ABB656-FCEA-4E69-B5AE-6497068BC39E}"/>
              </a:ext>
            </a:extLst>
          </p:cNvPr>
          <p:cNvSpPr/>
          <p:nvPr/>
        </p:nvSpPr>
        <p:spPr>
          <a:xfrm>
            <a:off x="2961314" y="2021747"/>
            <a:ext cx="3800213" cy="26928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CE1EFF-F1E1-4EC1-BDD5-FDEBC362681A}"/>
              </a:ext>
            </a:extLst>
          </p:cNvPr>
          <p:cNvSpPr txBox="1"/>
          <p:nvPr/>
        </p:nvSpPr>
        <p:spPr>
          <a:xfrm>
            <a:off x="174074" y="2783405"/>
            <a:ext cx="2348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Wednesday 25</a:t>
            </a:r>
            <a:r>
              <a:rPr lang="en-GB" sz="1600" baseline="30000" dirty="0" smtClean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GB" sz="1600" dirty="0" smtClean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June</a:t>
            </a:r>
            <a:endParaRPr lang="en-GB" sz="1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90C232-37A9-4488-9A5E-1927A71CCC8E}"/>
              </a:ext>
            </a:extLst>
          </p:cNvPr>
          <p:cNvSpPr txBox="1"/>
          <p:nvPr/>
        </p:nvSpPr>
        <p:spPr>
          <a:xfrm>
            <a:off x="-183159" y="4176004"/>
            <a:ext cx="2348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Movie Nights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Arts and crafts</a:t>
            </a:r>
            <a:endParaRPr lang="en-GB" sz="1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GB" sz="1600" dirty="0" smtClean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Long walks</a:t>
            </a:r>
            <a:endParaRPr lang="en-GB" sz="1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C4BC3D-466A-45A3-88F9-F83896EE1F54}"/>
              </a:ext>
            </a:extLst>
          </p:cNvPr>
          <p:cNvSpPr txBox="1"/>
          <p:nvPr/>
        </p:nvSpPr>
        <p:spPr>
          <a:xfrm>
            <a:off x="0" y="5974325"/>
            <a:ext cx="23489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Monopoly and jigsaws</a:t>
            </a:r>
            <a:endParaRPr lang="en-GB" sz="1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071E2E-F803-4C36-B438-062ACFCE45A7}"/>
              </a:ext>
            </a:extLst>
          </p:cNvPr>
          <p:cNvSpPr txBox="1"/>
          <p:nvPr/>
        </p:nvSpPr>
        <p:spPr>
          <a:xfrm>
            <a:off x="2541863" y="5855201"/>
            <a:ext cx="2348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All Our Key Workers</a:t>
            </a:r>
          </a:p>
          <a:p>
            <a:pPr algn="ctr"/>
            <a:endParaRPr lang="en-GB" sz="1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5F7098-2E58-44F9-BC38-5655E995C77A}"/>
              </a:ext>
            </a:extLst>
          </p:cNvPr>
          <p:cNvSpPr txBox="1"/>
          <p:nvPr/>
        </p:nvSpPr>
        <p:spPr>
          <a:xfrm>
            <a:off x="5170415" y="5855201"/>
            <a:ext cx="234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Seeing our family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(especially James)</a:t>
            </a:r>
            <a:endParaRPr lang="en-GB" sz="1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EBEE4-59C0-4B6C-978A-414B7DF10403}"/>
              </a:ext>
            </a:extLst>
          </p:cNvPr>
          <p:cNvSpPr txBox="1"/>
          <p:nvPr/>
        </p:nvSpPr>
        <p:spPr>
          <a:xfrm>
            <a:off x="7432643" y="5925882"/>
            <a:ext cx="2348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Lion King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Sleeping Beauty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Little Mermaid</a:t>
            </a:r>
            <a:endParaRPr lang="en-GB" sz="1600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3C2C20-A6F3-4CAC-9A7D-F4A9CE1C6558}"/>
              </a:ext>
            </a:extLst>
          </p:cNvPr>
          <p:cNvSpPr txBox="1"/>
          <p:nvPr/>
        </p:nvSpPr>
        <p:spPr>
          <a:xfrm>
            <a:off x="7383009" y="2699351"/>
            <a:ext cx="23489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Schools CLOSED!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 visiting friends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Shops, cinemas, parks closed…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Social Distancing – 2 metres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Work from home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 toilet rolls!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1"/>
          <a:stretch/>
        </p:blipFill>
        <p:spPr>
          <a:xfrm>
            <a:off x="2961314" y="2021747"/>
            <a:ext cx="3800213" cy="28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35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</TotalTime>
  <Words>57</Words>
  <Application>Microsoft Office PowerPoint</Application>
  <PresentationFormat>A4 Paper (210x297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Brandwood</dc:creator>
  <cp:lastModifiedBy>Miss Keegan</cp:lastModifiedBy>
  <cp:revision>6</cp:revision>
  <cp:lastPrinted>2020-04-27T08:52:49Z</cp:lastPrinted>
  <dcterms:created xsi:type="dcterms:W3CDTF">2020-04-27T07:31:39Z</dcterms:created>
  <dcterms:modified xsi:type="dcterms:W3CDTF">2020-06-17T08:41:04Z</dcterms:modified>
</cp:coreProperties>
</file>