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6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3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0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6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7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4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8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4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8548-AD35-4E67-9FAA-C4E6ECA0C18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141C-EB56-41A0-BC95-2A8225E42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image" Target="../media/image16.png"/><Relationship Id="rId3" Type="http://schemas.microsoft.com/office/2007/relationships/media" Target="../media/media3.m4a"/><Relationship Id="rId21" Type="http://schemas.openxmlformats.org/officeDocument/2006/relationships/image" Target="../media/image19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15.png"/><Relationship Id="rId2" Type="http://schemas.openxmlformats.org/officeDocument/2006/relationships/audio" Target="../media/media2.m4a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3.png"/><Relationship Id="rId10" Type="http://schemas.openxmlformats.org/officeDocument/2006/relationships/audio" Target="../media/media6.m4a"/><Relationship Id="rId19" Type="http://schemas.openxmlformats.org/officeDocument/2006/relationships/image" Target="../media/image17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778" y="1922921"/>
            <a:ext cx="3352800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6210">
            <a:off x="1002876" y="5154742"/>
            <a:ext cx="3746905" cy="141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37" y="276413"/>
            <a:ext cx="3622198" cy="1357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278" y="3941529"/>
            <a:ext cx="2233815" cy="2923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1957">
            <a:off x="230409" y="1807234"/>
            <a:ext cx="3582213" cy="1483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t="5291" r="3744" b="10567"/>
          <a:stretch/>
        </p:blipFill>
        <p:spPr>
          <a:xfrm rot="20897666">
            <a:off x="4385961" y="386765"/>
            <a:ext cx="3207411" cy="1232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3151" b="5417"/>
          <a:stretch/>
        </p:blipFill>
        <p:spPr>
          <a:xfrm rot="20983772">
            <a:off x="3976834" y="2699402"/>
            <a:ext cx="3254568" cy="151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23616">
            <a:off x="8496002" y="320612"/>
            <a:ext cx="3379507" cy="1725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4569" t="2462" r="4524" b="60539"/>
          <a:stretch/>
        </p:blipFill>
        <p:spPr>
          <a:xfrm rot="21109217">
            <a:off x="7789839" y="5049527"/>
            <a:ext cx="3065930" cy="1502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t="9561" r="3601"/>
          <a:stretch/>
        </p:blipFill>
        <p:spPr>
          <a:xfrm>
            <a:off x="417235" y="3457973"/>
            <a:ext cx="2617306" cy="17760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4972">
            <a:off x="8721288" y="3558942"/>
            <a:ext cx="2922011" cy="1136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10954" y="2007873"/>
            <a:ext cx="4458667" cy="1607080"/>
          </a:xfrm>
          <a:prstGeom prst="rect">
            <a:avLst/>
          </a:prstGeom>
        </p:spPr>
      </p:pic>
      <p:pic>
        <p:nvPicPr>
          <p:cNvPr id="19" name="1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64095" y="3865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260" y="131109"/>
            <a:ext cx="5391150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7260" y="2300008"/>
            <a:ext cx="5391150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7260" y="4487957"/>
            <a:ext cx="5410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2028" y="316004"/>
            <a:ext cx="54578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22028" y="2754405"/>
            <a:ext cx="543877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12503" y="4154581"/>
            <a:ext cx="542925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02978" y="5554757"/>
            <a:ext cx="5448300" cy="914400"/>
          </a:xfrm>
          <a:prstGeom prst="rect">
            <a:avLst/>
          </a:prstGeom>
        </p:spPr>
      </p:pic>
      <p:pic>
        <p:nvPicPr>
          <p:cNvPr id="9" name="1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49948" y="1238528"/>
            <a:ext cx="609600" cy="609600"/>
          </a:xfrm>
          <a:prstGeom prst="rect">
            <a:avLst/>
          </a:prstGeom>
        </p:spPr>
      </p:pic>
      <p:pic>
        <p:nvPicPr>
          <p:cNvPr id="10" name="2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49948" y="3460658"/>
            <a:ext cx="609600" cy="609600"/>
          </a:xfrm>
          <a:prstGeom prst="rect">
            <a:avLst/>
          </a:prstGeom>
        </p:spPr>
      </p:pic>
      <p:pic>
        <p:nvPicPr>
          <p:cNvPr id="11" name="3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28376" y="5707157"/>
            <a:ext cx="609600" cy="609600"/>
          </a:xfrm>
          <a:prstGeom prst="rect">
            <a:avLst/>
          </a:prstGeom>
        </p:spPr>
      </p:pic>
      <p:pic>
        <p:nvPicPr>
          <p:cNvPr id="12" name="4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604716" y="1464609"/>
            <a:ext cx="609600" cy="609600"/>
          </a:xfrm>
          <a:prstGeom prst="rect">
            <a:avLst/>
          </a:prstGeom>
        </p:spPr>
      </p:pic>
      <p:pic>
        <p:nvPicPr>
          <p:cNvPr id="13" name="5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73340" y="3059205"/>
            <a:ext cx="609600" cy="609600"/>
          </a:xfrm>
          <a:prstGeom prst="rect">
            <a:avLst/>
          </a:prstGeom>
        </p:spPr>
      </p:pic>
      <p:pic>
        <p:nvPicPr>
          <p:cNvPr id="14" name="6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641415" y="4459381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403541" y="5777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1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4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Campbell</dc:creator>
  <cp:lastModifiedBy>Mrs Campbell</cp:lastModifiedBy>
  <cp:revision>5</cp:revision>
  <dcterms:created xsi:type="dcterms:W3CDTF">2020-06-04T13:33:24Z</dcterms:created>
  <dcterms:modified xsi:type="dcterms:W3CDTF">2020-06-04T14:16:49Z</dcterms:modified>
</cp:coreProperties>
</file>