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94E2-7F8B-4D02-90B0-2CDDC9CDEA5D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794E-669A-4F8B-B5CF-1E67E0432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0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94E2-7F8B-4D02-90B0-2CDDC9CDEA5D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794E-669A-4F8B-B5CF-1E67E0432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825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94E2-7F8B-4D02-90B0-2CDDC9CDEA5D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794E-669A-4F8B-B5CF-1E67E0432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95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94E2-7F8B-4D02-90B0-2CDDC9CDEA5D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794E-669A-4F8B-B5CF-1E67E0432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63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94E2-7F8B-4D02-90B0-2CDDC9CDEA5D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794E-669A-4F8B-B5CF-1E67E0432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32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94E2-7F8B-4D02-90B0-2CDDC9CDEA5D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794E-669A-4F8B-B5CF-1E67E0432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25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94E2-7F8B-4D02-90B0-2CDDC9CDEA5D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794E-669A-4F8B-B5CF-1E67E0432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37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94E2-7F8B-4D02-90B0-2CDDC9CDEA5D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794E-669A-4F8B-B5CF-1E67E0432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65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94E2-7F8B-4D02-90B0-2CDDC9CDEA5D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794E-669A-4F8B-B5CF-1E67E0432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51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94E2-7F8B-4D02-90B0-2CDDC9CDEA5D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794E-669A-4F8B-B5CF-1E67E0432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6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94E2-7F8B-4D02-90B0-2CDDC9CDEA5D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5794E-669A-4F8B-B5CF-1E67E0432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41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494E2-7F8B-4D02-90B0-2CDDC9CDEA5D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5794E-669A-4F8B-B5CF-1E67E0432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81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microsoft.com/office/2007/relationships/media" Target="../media/media4.m4a"/><Relationship Id="rId21" Type="http://schemas.openxmlformats.org/officeDocument/2006/relationships/image" Target="../media/image13.png"/><Relationship Id="rId7" Type="http://schemas.microsoft.com/office/2007/relationships/media" Target="../media/media6.m4a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audio" Target="../media/media3.m4a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7.xml"/><Relationship Id="rId5" Type="http://schemas.microsoft.com/office/2007/relationships/media" Target="../media/media5.m4a"/><Relationship Id="rId15" Type="http://schemas.openxmlformats.org/officeDocument/2006/relationships/image" Target="../media/image7.png"/><Relationship Id="rId10" Type="http://schemas.openxmlformats.org/officeDocument/2006/relationships/audio" Target="../media/media7.m4a"/><Relationship Id="rId19" Type="http://schemas.openxmlformats.org/officeDocument/2006/relationships/image" Target="../media/image11.png"/><Relationship Id="rId4" Type="http://schemas.openxmlformats.org/officeDocument/2006/relationships/audio" Target="../media/media4.m4a"/><Relationship Id="rId9" Type="http://schemas.microsoft.com/office/2007/relationships/media" Target="../media/media7.m4a"/><Relationship Id="rId14" Type="http://schemas.openxmlformats.org/officeDocument/2006/relationships/image" Target="../media/image6.png"/><Relationship Id="rId2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651" y="882695"/>
            <a:ext cx="6493876" cy="4917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0518" y="438558"/>
            <a:ext cx="5745140" cy="5805488"/>
          </a:xfrm>
          <a:prstGeom prst="rect">
            <a:avLst/>
          </a:prstGeom>
        </p:spPr>
      </p:pic>
      <p:pic>
        <p:nvPicPr>
          <p:cNvPr id="2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38034" y="4990012"/>
            <a:ext cx="609600" cy="609600"/>
          </a:xfrm>
          <a:prstGeom prst="rect">
            <a:avLst/>
          </a:prstGeom>
        </p:spPr>
      </p:pic>
      <p:pic>
        <p:nvPicPr>
          <p:cNvPr id="3" name="Slide 1 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70207" y="52948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8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/>
          <a:srcRect l="750" t="811" b="-1"/>
          <a:stretch/>
        </p:blipFill>
        <p:spPr>
          <a:xfrm>
            <a:off x="1358537" y="543564"/>
            <a:ext cx="9627326" cy="48945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92571" y="0"/>
            <a:ext cx="4510904" cy="6278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40232" y="5354148"/>
            <a:ext cx="1895475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8589" y="3655536"/>
            <a:ext cx="1876425" cy="1276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64426" y="5327310"/>
            <a:ext cx="1895475" cy="1419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9681" y="1590675"/>
            <a:ext cx="1762125" cy="1400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22366" y="1498298"/>
            <a:ext cx="1838325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19904" y="5327310"/>
            <a:ext cx="1847850" cy="1362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985863" y="3240530"/>
            <a:ext cx="923925" cy="1362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03203" y="5269355"/>
            <a:ext cx="1838325" cy="1381125"/>
          </a:xfrm>
          <a:prstGeom prst="rect">
            <a:avLst/>
          </a:prstGeom>
        </p:spPr>
      </p:pic>
      <p:pic>
        <p:nvPicPr>
          <p:cNvPr id="13" name="2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67115" y="6040880"/>
            <a:ext cx="609600" cy="609600"/>
          </a:xfrm>
          <a:prstGeom prst="rect">
            <a:avLst/>
          </a:prstGeom>
        </p:spPr>
      </p:pic>
      <p:pic>
        <p:nvPicPr>
          <p:cNvPr id="14" name="3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430632" y="5914197"/>
            <a:ext cx="609600" cy="609600"/>
          </a:xfrm>
          <a:prstGeom prst="rect">
            <a:avLst/>
          </a:prstGeom>
        </p:spPr>
      </p:pic>
      <p:pic>
        <p:nvPicPr>
          <p:cNvPr id="15" name="4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985452" y="5655117"/>
            <a:ext cx="609600" cy="609600"/>
          </a:xfrm>
          <a:prstGeom prst="rect">
            <a:avLst/>
          </a:prstGeom>
        </p:spPr>
      </p:pic>
      <p:pic>
        <p:nvPicPr>
          <p:cNvPr id="16" name="5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022957" y="5648155"/>
            <a:ext cx="609600" cy="609600"/>
          </a:xfrm>
          <a:prstGeom prst="rect">
            <a:avLst/>
          </a:prstGeom>
        </p:spPr>
      </p:pic>
      <p:pic>
        <p:nvPicPr>
          <p:cNvPr id="17" name="1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312943" y="217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4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3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6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61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43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Widescreen</PresentationFormat>
  <Paragraphs>0</Paragraphs>
  <Slides>2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Campbell</dc:creator>
  <cp:lastModifiedBy>Mrs Campbell</cp:lastModifiedBy>
  <cp:revision>4</cp:revision>
  <dcterms:created xsi:type="dcterms:W3CDTF">2020-06-01T10:28:54Z</dcterms:created>
  <dcterms:modified xsi:type="dcterms:W3CDTF">2020-06-01T11:06:55Z</dcterms:modified>
</cp:coreProperties>
</file>