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Twinkl" panose="02000000000000000000" pitchFamily="2" charset="0"/>
      <p:regular r:id="rId16"/>
      <p:bold r:id="rId17"/>
    </p:embeddedFont>
    <p:embeddedFont>
      <p:font typeface="Twinkl SemiBold" panose="02000000000000000000" pitchFamily="2" charset="0"/>
      <p:bold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731"/>
    <a:srgbClr val="548EA2"/>
    <a:srgbClr val="5EBD7E"/>
    <a:srgbClr val="EE816D"/>
    <a:srgbClr val="00862D"/>
    <a:srgbClr val="478195"/>
    <a:srgbClr val="26596A"/>
    <a:srgbClr val="00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BC72B8-5CDB-4751-8800-05F15FEC9599}" type="datetimeFigureOut">
              <a:rPr lang="en-GB"/>
              <a:pPr>
                <a:defRPr/>
              </a:pPr>
              <a:t>28/01/2025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BD0C47-3566-4158-BB04-057EE52DB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5D4AFF-23D4-483C-B20E-E9EE741E2B95}" type="datetimeFigureOut">
              <a:rPr lang="en-GB"/>
              <a:pPr>
                <a:defRPr/>
              </a:pPr>
              <a:t>28/01/2025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510B2-B0E6-46BC-9E54-02DAA093C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FBF60-45F5-49C6-B0D0-EAA4FFEBBD1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9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06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lick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18538"/>
          <a:stretch/>
        </p:blipFill>
        <p:spPr>
          <a:xfrm>
            <a:off x="755650" y="591867"/>
            <a:ext cx="7632700" cy="407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" y="4668838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Imagine your class was segregated, meaning some of your classmates could not attend school with you because of the way they look.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How would this make you feel?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86050" y="2149475"/>
            <a:ext cx="5702300" cy="77311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Why was it so important for Dr. King and other leaders to stand up for civil rights?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0" y="3054350"/>
            <a:ext cx="5702300" cy="1049338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Many people threatened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King. Why do you think he continued to fight for justice, even though he was in danger?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50" y="4235450"/>
            <a:ext cx="5702300" cy="132556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had big dreams about making our world a better place. What things would you like to see happen that could make your world a better place?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Important Questions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7"/>
          <p:cNvSpPr txBox="1">
            <a:spLocks noChangeArrowheads="1"/>
          </p:cNvSpPr>
          <p:nvPr/>
        </p:nvSpPr>
        <p:spPr bwMode="auto">
          <a:xfrm>
            <a:off x="701675" y="1390650"/>
            <a:ext cx="77406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Segregation: </a:t>
            </a:r>
            <a:r>
              <a:rPr lang="en-US" altLang="en-US" sz="1700">
                <a:solidFill>
                  <a:schemeClr val="tx1"/>
                </a:solidFill>
              </a:rPr>
              <a:t>separation; keeping people apart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Boycott: </a:t>
            </a:r>
            <a:r>
              <a:rPr lang="en-US" altLang="en-US" sz="1700">
                <a:solidFill>
                  <a:schemeClr val="tx1"/>
                </a:solidFill>
              </a:rPr>
              <a:t>avoiding as a means of protest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Discrimination: </a:t>
            </a:r>
            <a:r>
              <a:rPr lang="en-US" altLang="en-US" sz="1700">
                <a:solidFill>
                  <a:schemeClr val="tx1"/>
                </a:solidFill>
              </a:rPr>
              <a:t>unfair treatment because of race, ethnicity, gender, or 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Assassinate: </a:t>
            </a:r>
            <a:r>
              <a:rPr lang="en-US" altLang="en-US" sz="1700">
                <a:solidFill>
                  <a:schemeClr val="tx1"/>
                </a:solidFill>
              </a:rPr>
              <a:t>kill for political or religious reasons</a:t>
            </a:r>
          </a:p>
        </p:txBody>
      </p: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Vocabulary to Know: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14573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Martin Luther King, Jr. was born on January 15, 1929 in Atlanta, 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He had one brother and one sister.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2120900"/>
            <a:ext cx="3709988" cy="3467100"/>
            <a:chOff x="755650" y="2121019"/>
            <a:chExt cx="3709258" cy="3466928"/>
          </a:xfrm>
        </p:grpSpPr>
        <p:sp>
          <p:nvSpPr>
            <p:cNvPr id="5" name="TextBox 4"/>
            <p:cNvSpPr txBox="1"/>
            <p:nvPr/>
          </p:nvSpPr>
          <p:spPr>
            <a:xfrm>
              <a:off x="755650" y="2121019"/>
              <a:ext cx="3709258" cy="33081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He grew up in Atlanta. </a:t>
              </a:r>
            </a:p>
          </p:txBody>
        </p:sp>
        <p:pic>
          <p:nvPicPr>
            <p:cNvPr id="1025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308015"/>
              <a:ext cx="3517697" cy="327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78363" y="2120900"/>
            <a:ext cx="3709987" cy="3308350"/>
            <a:chOff x="4679092" y="2121019"/>
            <a:chExt cx="3709258" cy="3307716"/>
          </a:xfrm>
        </p:grpSpPr>
        <p:sp>
          <p:nvSpPr>
            <p:cNvPr id="6" name="TextBox 5"/>
            <p:cNvSpPr txBox="1"/>
            <p:nvPr/>
          </p:nvSpPr>
          <p:spPr>
            <a:xfrm>
              <a:off x="4679092" y="2121019"/>
              <a:ext cx="3709258" cy="3307716"/>
            </a:xfrm>
            <a:prstGeom prst="rect">
              <a:avLst/>
            </a:prstGeom>
            <a:solidFill>
              <a:srgbClr val="0D7731"/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He was so smart that he skipped two grades in school!</a:t>
              </a:r>
            </a:p>
          </p:txBody>
        </p:sp>
        <p:pic>
          <p:nvPicPr>
            <p:cNvPr id="102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92" y="2996220"/>
              <a:ext cx="3706689" cy="243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itle 20"/>
          <p:cNvSpPr>
            <a:spLocks noGrp="1"/>
          </p:cNvSpPr>
          <p:nvPr>
            <p:ph type="title"/>
          </p:nvPr>
        </p:nvSpPr>
        <p:spPr>
          <a:xfrm>
            <a:off x="461963" y="56515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Early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650" y="1457325"/>
            <a:ext cx="4137025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MLK was a civil rights leader. 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5038725" y="1457325"/>
            <a:ext cx="33496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650" y="2120900"/>
            <a:ext cx="4137025" cy="1049338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 led non-violent protests to help achieve equal rights for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African Americans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3338513"/>
            <a:ext cx="4137025" cy="2754312"/>
            <a:chOff x="755650" y="3338883"/>
            <a:chExt cx="4137626" cy="2753942"/>
          </a:xfrm>
        </p:grpSpPr>
        <p:sp>
          <p:nvSpPr>
            <p:cNvPr id="11271" name="TextBox 13"/>
            <p:cNvSpPr txBox="1">
              <a:spLocks noChangeArrowheads="1"/>
            </p:cNvSpPr>
            <p:nvPr/>
          </p:nvSpPr>
          <p:spPr bwMode="auto">
            <a:xfrm>
              <a:off x="755650" y="3338883"/>
              <a:ext cx="4137626" cy="27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E15"/>
              </a:solidFill>
              <a:miter lim="800000"/>
              <a:headEnd/>
              <a:tailEnd/>
            </a:ln>
          </p:spPr>
          <p:txBody>
            <a:bodyPr lIns="108000" tIns="108000" rIns="108000" bIns="108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He is one of the greatest speakers in American history.</a:t>
              </a:r>
            </a:p>
          </p:txBody>
        </p:sp>
        <p:pic>
          <p:nvPicPr>
            <p:cNvPr id="1127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86" y="4176681"/>
              <a:ext cx="3010554" cy="191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Who Was MLK?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1150" y="1479550"/>
            <a:ext cx="5537200" cy="709613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Martin Luther King, Jr. led the Montgomery 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Bus Boycott.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1150" y="2354263"/>
            <a:ext cx="5537200" cy="70961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The boycott began when Rosa Parks refused to give up her seat on a bus to a white man.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150" y="3228975"/>
            <a:ext cx="5537200" cy="8159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50" dirty="0">
                <a:solidFill>
                  <a:schemeClr val="bg1"/>
                </a:solidFill>
                <a:latin typeface="+mn-lt"/>
              </a:rPr>
              <a:t>King organized a boycott of the public transportation system that lasted over a year.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1150" y="4210050"/>
            <a:ext cx="5537200" cy="9556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He faced persecution for his leadership. He was accused of interfering with business and was arrested. His house was also bombed.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150" y="5329238"/>
            <a:ext cx="5537200" cy="711200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Eventually, the boycott was successful, and the segregation of the Montgomery buses ended. </a:t>
            </a:r>
          </a:p>
        </p:txBody>
      </p:sp>
      <p:sp>
        <p:nvSpPr>
          <p:cNvPr id="12295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Montgomery Bus Boycotts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762" b="5760"/>
          <a:stretch>
            <a:fillRect/>
          </a:stretch>
        </p:blipFill>
        <p:spPr bwMode="auto">
          <a:xfrm>
            <a:off x="0" y="1246188"/>
            <a:ext cx="40560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54150"/>
            <a:ext cx="75723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55650" y="5778500"/>
            <a:ext cx="76327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chemeClr val="tx1"/>
                </a:solidFill>
              </a:rPr>
              <a:t>Photo courtesy of sam_Churchill (@</a:t>
            </a:r>
            <a:r>
              <a:rPr lang="en-GB" altLang="en-US" sz="600">
                <a:solidFill>
                  <a:schemeClr val="tx1"/>
                </a:solidFill>
                <a:hlinkClick r:id="rId4"/>
              </a:rPr>
              <a:t>flickr.com</a:t>
            </a:r>
            <a:r>
              <a:rPr lang="en-GB" altLang="en-US" sz="600">
                <a:solidFill>
                  <a:schemeClr val="tx1"/>
                </a:solidFill>
              </a:rPr>
              <a:t>) - granted under creative commons licence - attribution</a:t>
            </a:r>
          </a:p>
        </p:txBody>
      </p:sp>
      <p:sp>
        <p:nvSpPr>
          <p:cNvPr id="13316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1393825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Martin Luther King, Jr.'s most famous speech was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"I Have a Dream" speech.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50" y="2320925"/>
            <a:ext cx="7632700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King helped organize the “March on Washington.”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71800"/>
            <a:ext cx="7632700" cy="773113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Over 250,000, people attended the march to show legislators how important it was to write good laws and policies regarding civil rights.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3900488"/>
            <a:ext cx="4530725" cy="132556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They wanted the government to address issues like segregation in schools, protection from police abuse, and discrimination regarding employment.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5381625"/>
            <a:ext cx="45307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was at the march where Dr. King gave his famous "I Have a Dream" speech.</a:t>
            </a:r>
          </a:p>
        </p:txBody>
      </p:sp>
      <p:pic>
        <p:nvPicPr>
          <p:cNvPr id="1536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237038"/>
            <a:ext cx="3011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2700" y="1547813"/>
            <a:ext cx="5835650" cy="771525"/>
          </a:xfrm>
          <a:prstGeom prst="rect">
            <a:avLst/>
          </a:prstGeom>
          <a:solidFill>
            <a:srgbClr val="0D7731"/>
          </a:solidFill>
        </p:spPr>
        <p:txBody>
          <a:bodyPr lIns="90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King was assassinated on April 4, 1968 in Memphis, TN.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4088" y="2428875"/>
            <a:ext cx="4894262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He was standing on a balcony at his hotel when someone shot him.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20"/>
          <p:cNvSpPr>
            <a:spLocks noGrp="1"/>
          </p:cNvSpPr>
          <p:nvPr>
            <p:ph type="title"/>
          </p:nvPr>
        </p:nvSpPr>
        <p:spPr>
          <a:xfrm>
            <a:off x="461963" y="5540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The Death of Martin Luther King, Jr.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6575" y="4922838"/>
            <a:ext cx="5311775" cy="1047750"/>
          </a:xfrm>
          <a:prstGeom prst="rect">
            <a:avLst/>
          </a:prstGeom>
          <a:solidFill>
            <a:srgbClr val="0D7731"/>
          </a:solidFill>
        </p:spPr>
        <p:txBody>
          <a:bodyPr lIns="54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was awarded many awards, including the Congressional Gold Medal and the Presidential Medal of Freedom.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575" y="3738563"/>
            <a:ext cx="5311775" cy="1049337"/>
          </a:xfrm>
          <a:prstGeom prst="rect">
            <a:avLst/>
          </a:prstGeom>
          <a:solidFill>
            <a:srgbClr val="0D7731"/>
          </a:solidFill>
        </p:spPr>
        <p:txBody>
          <a:bodyPr lIns="756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Mohandas Gandhi was a major influence on MLK. He liked his non-violent way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protesting.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0688" y="1647825"/>
            <a:ext cx="5427662" cy="1049338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In 1964, Martin Luther King, Jr. became the youngest person to win the Nobel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Peace Prize.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62325" y="2832100"/>
            <a:ext cx="50260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national holiday is celebrated every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year to honor Dr. King. 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Interesting Facts About MLK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us-h-1-martin-luther-king-jr-powerpoint</Template>
  <TotalTime>30</TotalTime>
  <Words>561</Words>
  <Application>Microsoft Office PowerPoint</Application>
  <PresentationFormat>On-screen Show (4:3)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Twinkl</vt:lpstr>
      <vt:lpstr>Twinkl SemiBold</vt:lpstr>
      <vt:lpstr>Calibri</vt:lpstr>
      <vt:lpstr>Office Theme</vt:lpstr>
      <vt:lpstr>PowerPoint Presentation</vt:lpstr>
      <vt:lpstr>Vocabulary to Know:</vt:lpstr>
      <vt:lpstr>Early Life</vt:lpstr>
      <vt:lpstr>Who Was MLK?</vt:lpstr>
      <vt:lpstr>Montgomery Bus Boycotts</vt:lpstr>
      <vt:lpstr>I Have a Dream…</vt:lpstr>
      <vt:lpstr>I Have a Dream…</vt:lpstr>
      <vt:lpstr>The Death of Martin Luther King, Jr.</vt:lpstr>
      <vt:lpstr>Interesting Facts About MLK</vt:lpstr>
      <vt:lpstr>PowerPoint Presentation</vt:lpstr>
      <vt:lpstr>Important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karen mcdowall</cp:lastModifiedBy>
  <cp:revision>22</cp:revision>
  <dcterms:created xsi:type="dcterms:W3CDTF">2019-01-10T10:31:12Z</dcterms:created>
  <dcterms:modified xsi:type="dcterms:W3CDTF">2025-01-28T11:31:40Z</dcterms:modified>
</cp:coreProperties>
</file>