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9"/>
  </p:notesMasterIdLst>
  <p:handoutMasterIdLst>
    <p:handoutMasterId r:id="rId20"/>
  </p:handoutMasterIdLst>
  <p:sldIdLst>
    <p:sldId id="278" r:id="rId3"/>
    <p:sldId id="357" r:id="rId4"/>
    <p:sldId id="358" r:id="rId5"/>
    <p:sldId id="345" r:id="rId6"/>
    <p:sldId id="346" r:id="rId7"/>
    <p:sldId id="347" r:id="rId8"/>
    <p:sldId id="348" r:id="rId9"/>
    <p:sldId id="349" r:id="rId10"/>
    <p:sldId id="351" r:id="rId11"/>
    <p:sldId id="350" r:id="rId12"/>
    <p:sldId id="352" r:id="rId13"/>
    <p:sldId id="353" r:id="rId14"/>
    <p:sldId id="354" r:id="rId15"/>
    <p:sldId id="355" r:id="rId16"/>
    <p:sldId id="356" r:id="rId17"/>
    <p:sldId id="270" r:id="rId18"/>
  </p:sldIdLst>
  <p:sldSz cx="9144000" cy="6858000" type="screen4x3"/>
  <p:notesSz cx="6858000" cy="9144000"/>
  <p:embeddedFontLst>
    <p:embeddedFont>
      <p:font typeface="Roboto" panose="02000000000000000000" pitchFamily="2" charset="0"/>
      <p:regular r:id="rId21"/>
      <p:bold r:id="rId22"/>
      <p:italic r:id="rId23"/>
      <p:boldItalic r:id="rId24"/>
    </p:embeddedFont>
    <p:embeddedFont>
      <p:font typeface="Roboto Medium" panose="02000000000000000000" pitchFamily="2" charset="0"/>
      <p:regular r:id="rId25"/>
      <p:italic r:id="rId26"/>
    </p:embeddedFont>
    <p:embeddedFont>
      <p:font typeface="Twinkl" panose="02000000000000000000" pitchFamily="2"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0B8"/>
    <a:srgbClr val="F1894D"/>
    <a:srgbClr val="C94412"/>
    <a:srgbClr val="179385"/>
    <a:srgbClr val="EE8118"/>
    <a:srgbClr val="69B0DF"/>
    <a:srgbClr val="4EB3E5"/>
    <a:srgbClr val="B0DFFA"/>
    <a:srgbClr val="0776B0"/>
    <a:srgbClr val="F082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5" autoAdjust="0"/>
    <p:restoredTop sz="94719"/>
  </p:normalViewPr>
  <p:slideViewPr>
    <p:cSldViewPr snapToGrid="0" showGuides="1">
      <p:cViewPr varScale="1">
        <p:scale>
          <a:sx n="59" d="100"/>
          <a:sy n="59" d="100"/>
        </p:scale>
        <p:origin x="1764" y="52"/>
      </p:cViewPr>
      <p:guideLst>
        <p:guide orient="horz" pos="2160"/>
        <p:guide pos="2880"/>
        <p:guide pos="340"/>
        <p:guide orient="horz" pos="3974"/>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21/09/2025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4</a:t>
            </a:fld>
            <a:endParaRPr lang="en-GB"/>
          </a:p>
        </p:txBody>
      </p:sp>
    </p:spTree>
    <p:extLst>
      <p:ext uri="{BB962C8B-B14F-4D97-AF65-F5344CB8AC3E}">
        <p14:creationId xmlns:p14="http://schemas.microsoft.com/office/powerpoint/2010/main" val="3200205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B9423-915A-D8F3-C982-7A80EDDB0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6DD55-9C53-9F6C-8B59-04E10EDA4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2CDF6-F196-B1C2-48F7-28069167BC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510310-AF8E-9477-453B-92A9C17E63A6}"/>
              </a:ext>
            </a:extLst>
          </p:cNvPr>
          <p:cNvSpPr>
            <a:spLocks noGrp="1"/>
          </p:cNvSpPr>
          <p:nvPr>
            <p:ph type="sldNum" sz="quarter" idx="5"/>
          </p:nvPr>
        </p:nvSpPr>
        <p:spPr/>
        <p:txBody>
          <a:bodyPr/>
          <a:lstStyle/>
          <a:p>
            <a:fld id="{FA521341-850D-40E1-BB3D-87946DC9B06D}" type="slidenum">
              <a:rPr lang="en-GB" smtClean="0"/>
              <a:t>13</a:t>
            </a:fld>
            <a:endParaRPr lang="en-GB"/>
          </a:p>
        </p:txBody>
      </p:sp>
    </p:spTree>
    <p:extLst>
      <p:ext uri="{BB962C8B-B14F-4D97-AF65-F5344CB8AC3E}">
        <p14:creationId xmlns:p14="http://schemas.microsoft.com/office/powerpoint/2010/main" val="3654726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6B6E-83DA-17D4-DAF9-EA25E00E3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C8864-C89A-8079-CB33-D2F7E01C0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708A3-C9B4-AA0E-5FA6-1684EFEFA6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829D3-9923-1C49-18F8-06BA32873FCE}"/>
              </a:ext>
            </a:extLst>
          </p:cNvPr>
          <p:cNvSpPr>
            <a:spLocks noGrp="1"/>
          </p:cNvSpPr>
          <p:nvPr>
            <p:ph type="sldNum" sz="quarter" idx="5"/>
          </p:nvPr>
        </p:nvSpPr>
        <p:spPr/>
        <p:txBody>
          <a:bodyPr/>
          <a:lstStyle/>
          <a:p>
            <a:fld id="{FA521341-850D-40E1-BB3D-87946DC9B06D}" type="slidenum">
              <a:rPr lang="en-GB" smtClean="0"/>
              <a:t>14</a:t>
            </a:fld>
            <a:endParaRPr lang="en-GB"/>
          </a:p>
        </p:txBody>
      </p:sp>
    </p:spTree>
    <p:extLst>
      <p:ext uri="{BB962C8B-B14F-4D97-AF65-F5344CB8AC3E}">
        <p14:creationId xmlns:p14="http://schemas.microsoft.com/office/powerpoint/2010/main" val="102387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C847-FB64-62DF-10AE-2A967D141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5C406-448F-D325-BA92-05BC3DEE9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AC550-71AA-BABD-A10E-187F05C192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52560E-CEC9-4B7A-888B-9D6A38B1CEB2}"/>
              </a:ext>
            </a:extLst>
          </p:cNvPr>
          <p:cNvSpPr>
            <a:spLocks noGrp="1"/>
          </p:cNvSpPr>
          <p:nvPr>
            <p:ph type="sldNum" sz="quarter" idx="5"/>
          </p:nvPr>
        </p:nvSpPr>
        <p:spPr/>
        <p:txBody>
          <a:bodyPr/>
          <a:lstStyle/>
          <a:p>
            <a:fld id="{FA521341-850D-40E1-BB3D-87946DC9B06D}" type="slidenum">
              <a:rPr lang="en-GB" smtClean="0"/>
              <a:t>15</a:t>
            </a:fld>
            <a:endParaRPr lang="en-GB"/>
          </a:p>
        </p:txBody>
      </p:sp>
    </p:spTree>
    <p:extLst>
      <p:ext uri="{BB962C8B-B14F-4D97-AF65-F5344CB8AC3E}">
        <p14:creationId xmlns:p14="http://schemas.microsoft.com/office/powerpoint/2010/main" val="340971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A080B-13AA-B3E2-0C74-41ADCF791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362E8-E44A-90A4-80E7-65D89D3DE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685F3-C7A4-2F1A-5A87-1680EF8DB5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6B286C-61E4-046D-0F39-DDB80DAFE92E}"/>
              </a:ext>
            </a:extLst>
          </p:cNvPr>
          <p:cNvSpPr>
            <a:spLocks noGrp="1"/>
          </p:cNvSpPr>
          <p:nvPr>
            <p:ph type="sldNum" sz="quarter" idx="5"/>
          </p:nvPr>
        </p:nvSpPr>
        <p:spPr/>
        <p:txBody>
          <a:bodyPr/>
          <a:lstStyle/>
          <a:p>
            <a:fld id="{FA521341-850D-40E1-BB3D-87946DC9B06D}" type="slidenum">
              <a:rPr lang="en-GB" smtClean="0"/>
              <a:t>5</a:t>
            </a:fld>
            <a:endParaRPr lang="en-GB"/>
          </a:p>
        </p:txBody>
      </p:sp>
    </p:spTree>
    <p:extLst>
      <p:ext uri="{BB962C8B-B14F-4D97-AF65-F5344CB8AC3E}">
        <p14:creationId xmlns:p14="http://schemas.microsoft.com/office/powerpoint/2010/main" val="546496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02BD8-7C89-0743-E7B9-F52771E17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FB89C-872B-EDE1-8A00-0ABC9CCDE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5269-C714-0D8A-684C-65BBD05816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CAC9E0-1D91-8FA9-A556-E6E243717D94}"/>
              </a:ext>
            </a:extLst>
          </p:cNvPr>
          <p:cNvSpPr>
            <a:spLocks noGrp="1"/>
          </p:cNvSpPr>
          <p:nvPr>
            <p:ph type="sldNum" sz="quarter" idx="5"/>
          </p:nvPr>
        </p:nvSpPr>
        <p:spPr/>
        <p:txBody>
          <a:bodyPr/>
          <a:lstStyle/>
          <a:p>
            <a:fld id="{FA521341-850D-40E1-BB3D-87946DC9B06D}" type="slidenum">
              <a:rPr lang="en-GB" smtClean="0"/>
              <a:t>6</a:t>
            </a:fld>
            <a:endParaRPr lang="en-GB"/>
          </a:p>
        </p:txBody>
      </p:sp>
    </p:spTree>
    <p:extLst>
      <p:ext uri="{BB962C8B-B14F-4D97-AF65-F5344CB8AC3E}">
        <p14:creationId xmlns:p14="http://schemas.microsoft.com/office/powerpoint/2010/main" val="349075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A3961-A2B5-6136-5CB7-EAA29C6EB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F0D04-3293-717F-639C-FD7A54B89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60C62-43F5-D9D9-9D3B-755F0D712C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D57A98-B47E-63FB-45B2-260BD5AA5ADD}"/>
              </a:ext>
            </a:extLst>
          </p:cNvPr>
          <p:cNvSpPr>
            <a:spLocks noGrp="1"/>
          </p:cNvSpPr>
          <p:nvPr>
            <p:ph type="sldNum" sz="quarter" idx="5"/>
          </p:nvPr>
        </p:nvSpPr>
        <p:spPr/>
        <p:txBody>
          <a:bodyPr/>
          <a:lstStyle/>
          <a:p>
            <a:fld id="{FA521341-850D-40E1-BB3D-87946DC9B06D}" type="slidenum">
              <a:rPr lang="en-GB" smtClean="0"/>
              <a:t>7</a:t>
            </a:fld>
            <a:endParaRPr lang="en-GB"/>
          </a:p>
        </p:txBody>
      </p:sp>
    </p:spTree>
    <p:extLst>
      <p:ext uri="{BB962C8B-B14F-4D97-AF65-F5344CB8AC3E}">
        <p14:creationId xmlns:p14="http://schemas.microsoft.com/office/powerpoint/2010/main" val="2587128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77B86-FCA2-AEB5-063A-0576DA4BC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0949B-8C87-AC3E-8C8E-67A6FF42F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7A52E9-F3FC-CD7F-20CA-4A84E0D693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D40AC9-9CEF-0453-FE77-A83E5881BC67}"/>
              </a:ext>
            </a:extLst>
          </p:cNvPr>
          <p:cNvSpPr>
            <a:spLocks noGrp="1"/>
          </p:cNvSpPr>
          <p:nvPr>
            <p:ph type="sldNum" sz="quarter" idx="5"/>
          </p:nvPr>
        </p:nvSpPr>
        <p:spPr/>
        <p:txBody>
          <a:bodyPr/>
          <a:lstStyle/>
          <a:p>
            <a:fld id="{FA521341-850D-40E1-BB3D-87946DC9B06D}" type="slidenum">
              <a:rPr lang="en-GB" smtClean="0"/>
              <a:t>8</a:t>
            </a:fld>
            <a:endParaRPr lang="en-GB"/>
          </a:p>
        </p:txBody>
      </p:sp>
    </p:spTree>
    <p:extLst>
      <p:ext uri="{BB962C8B-B14F-4D97-AF65-F5344CB8AC3E}">
        <p14:creationId xmlns:p14="http://schemas.microsoft.com/office/powerpoint/2010/main" val="424682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7C074-4533-EFE3-AE07-02BBD4456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C6364-E0F8-794F-29C1-3A9A1ABE1A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773A6-5522-DE95-86A8-D719B8E5D0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584AFC-B1E2-1B29-BB0F-F7898844C08F}"/>
              </a:ext>
            </a:extLst>
          </p:cNvPr>
          <p:cNvSpPr>
            <a:spLocks noGrp="1"/>
          </p:cNvSpPr>
          <p:nvPr>
            <p:ph type="sldNum" sz="quarter" idx="5"/>
          </p:nvPr>
        </p:nvSpPr>
        <p:spPr/>
        <p:txBody>
          <a:bodyPr/>
          <a:lstStyle/>
          <a:p>
            <a:fld id="{FA521341-850D-40E1-BB3D-87946DC9B06D}" type="slidenum">
              <a:rPr lang="en-GB" smtClean="0"/>
              <a:t>9</a:t>
            </a:fld>
            <a:endParaRPr lang="en-GB"/>
          </a:p>
        </p:txBody>
      </p:sp>
    </p:spTree>
    <p:extLst>
      <p:ext uri="{BB962C8B-B14F-4D97-AF65-F5344CB8AC3E}">
        <p14:creationId xmlns:p14="http://schemas.microsoft.com/office/powerpoint/2010/main" val="325496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A520-CF15-6F0A-9315-CE960E4FC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45A07-EEF9-EFA4-7684-B4E9042D3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04446-E5A5-39A4-70FF-207D0F6F12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8F9F80-219B-A7D9-5A14-5A24213A3A2E}"/>
              </a:ext>
            </a:extLst>
          </p:cNvPr>
          <p:cNvSpPr>
            <a:spLocks noGrp="1"/>
          </p:cNvSpPr>
          <p:nvPr>
            <p:ph type="sldNum" sz="quarter" idx="5"/>
          </p:nvPr>
        </p:nvSpPr>
        <p:spPr/>
        <p:txBody>
          <a:bodyPr/>
          <a:lstStyle/>
          <a:p>
            <a:fld id="{FA521341-850D-40E1-BB3D-87946DC9B06D}" type="slidenum">
              <a:rPr lang="en-GB" smtClean="0"/>
              <a:t>10</a:t>
            </a:fld>
            <a:endParaRPr lang="en-GB"/>
          </a:p>
        </p:txBody>
      </p:sp>
    </p:spTree>
    <p:extLst>
      <p:ext uri="{BB962C8B-B14F-4D97-AF65-F5344CB8AC3E}">
        <p14:creationId xmlns:p14="http://schemas.microsoft.com/office/powerpoint/2010/main" val="408683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10FFC-DE38-FE0A-7CF7-8E129B41E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5B9CF-8878-AF8F-AE23-79A435782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B70D1-1D6D-A5D2-0A00-9A9978B850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8C93E1-89FF-3A79-092B-3D99E6C50FEF}"/>
              </a:ext>
            </a:extLst>
          </p:cNvPr>
          <p:cNvSpPr>
            <a:spLocks noGrp="1"/>
          </p:cNvSpPr>
          <p:nvPr>
            <p:ph type="sldNum" sz="quarter" idx="5"/>
          </p:nvPr>
        </p:nvSpPr>
        <p:spPr/>
        <p:txBody>
          <a:bodyPr/>
          <a:lstStyle/>
          <a:p>
            <a:fld id="{FA521341-850D-40E1-BB3D-87946DC9B06D}" type="slidenum">
              <a:rPr lang="en-GB" smtClean="0"/>
              <a:t>11</a:t>
            </a:fld>
            <a:endParaRPr lang="en-GB"/>
          </a:p>
        </p:txBody>
      </p:sp>
    </p:spTree>
    <p:extLst>
      <p:ext uri="{BB962C8B-B14F-4D97-AF65-F5344CB8AC3E}">
        <p14:creationId xmlns:p14="http://schemas.microsoft.com/office/powerpoint/2010/main" val="821541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A5D40-2C9B-E6EE-317E-9ABF04C63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AEE88-48A9-41F7-9FDA-BF9807B88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EDEBD-1479-519A-51EA-06FCC589FD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0BE30A-E1CD-2343-8EC6-C7BDE946CB1E}"/>
              </a:ext>
            </a:extLst>
          </p:cNvPr>
          <p:cNvSpPr>
            <a:spLocks noGrp="1"/>
          </p:cNvSpPr>
          <p:nvPr>
            <p:ph type="sldNum" sz="quarter" idx="5"/>
          </p:nvPr>
        </p:nvSpPr>
        <p:spPr/>
        <p:txBody>
          <a:bodyPr/>
          <a:lstStyle/>
          <a:p>
            <a:fld id="{FA521341-850D-40E1-BB3D-87946DC9B06D}" type="slidenum">
              <a:rPr lang="en-GB" smtClean="0"/>
              <a:t>12</a:t>
            </a:fld>
            <a:endParaRPr lang="en-GB"/>
          </a:p>
        </p:txBody>
      </p:sp>
    </p:spTree>
    <p:extLst>
      <p:ext uri="{BB962C8B-B14F-4D97-AF65-F5344CB8AC3E}">
        <p14:creationId xmlns:p14="http://schemas.microsoft.com/office/powerpoint/2010/main" val="1633574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 Representation 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Text&#10;&#10;Description automatically generated">
            <a:extLst>
              <a:ext uri="{FF2B5EF4-FFF2-40B4-BE49-F238E27FC236}">
                <a16:creationId xmlns:a16="http://schemas.microsoft.com/office/drawing/2014/main" id="{D31A7922-8046-4B70-8C15-76C9E172EC3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5650" y="2406353"/>
            <a:ext cx="4976556" cy="949474"/>
          </a:xfrm>
          <a:prstGeom prst="rect">
            <a:avLst/>
          </a:prstGeom>
        </p:spPr>
      </p:pic>
    </p:spTree>
    <p:extLst>
      <p:ext uri="{BB962C8B-B14F-4D97-AF65-F5344CB8AC3E}">
        <p14:creationId xmlns:p14="http://schemas.microsoft.com/office/powerpoint/2010/main" val="208045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5989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4404"/>
            </a:avLst>
          </a:prstGeom>
          <a:solidFill>
            <a:schemeClr val="bg1"/>
          </a:solidFill>
          <a:ln w="2857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GB" dirty="0"/>
              <a:t>Click to edit Master title style</a:t>
            </a:r>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4538"/>
            </a:avLst>
          </a:prstGeom>
          <a:solidFill>
            <a:schemeClr val="bg1"/>
          </a:solidFill>
          <a:ln w="2857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n>
                  <a:solidFill>
                    <a:sysClr val="windowText" lastClr="000000"/>
                  </a:solidFill>
                </a:ln>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198" y="6212121"/>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nimation Disclaim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0A23F8C-39DD-16D0-EAE8-6D4BAFF7C3C3}"/>
              </a:ext>
            </a:extLst>
          </p:cNvPr>
          <p:cNvSpPr/>
          <p:nvPr userDrawn="1"/>
        </p:nvSpPr>
        <p:spPr>
          <a:xfrm>
            <a:off x="0" y="0"/>
            <a:ext cx="9144000" cy="6858000"/>
          </a:xfrm>
          <a:prstGeom prst="rect">
            <a:avLst/>
          </a:prstGeom>
          <a:solidFill>
            <a:srgbClr val="179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2" name="Group 1">
            <a:extLst>
              <a:ext uri="{FF2B5EF4-FFF2-40B4-BE49-F238E27FC236}">
                <a16:creationId xmlns:a16="http://schemas.microsoft.com/office/drawing/2014/main" id="{980049C1-9FBC-1DBE-8F7D-52587DDC7BF6}"/>
              </a:ext>
            </a:extLst>
          </p:cNvPr>
          <p:cNvGrpSpPr/>
          <p:nvPr userDrawn="1"/>
        </p:nvGrpSpPr>
        <p:grpSpPr>
          <a:xfrm>
            <a:off x="699991" y="1208035"/>
            <a:ext cx="7739110" cy="1825853"/>
            <a:chOff x="743837" y="1306378"/>
            <a:chExt cx="7739110" cy="1825853"/>
          </a:xfrm>
        </p:grpSpPr>
        <p:sp>
          <p:nvSpPr>
            <p:cNvPr id="3" name="Rectangle 2">
              <a:extLst>
                <a:ext uri="{FF2B5EF4-FFF2-40B4-BE49-F238E27FC236}">
                  <a16:creationId xmlns:a16="http://schemas.microsoft.com/office/drawing/2014/main" id="{3B4191FB-C731-C896-046F-B2C93815D3A6}"/>
                </a:ext>
              </a:extLst>
            </p:cNvPr>
            <p:cNvSpPr/>
            <p:nvPr/>
          </p:nvSpPr>
          <p:spPr>
            <a:xfrm>
              <a:off x="743837" y="1306378"/>
              <a:ext cx="1987552" cy="312416"/>
            </a:xfrm>
            <a:prstGeom prst="rect">
              <a:avLst/>
            </a:prstGeom>
            <a:solidFill>
              <a:srgbClr val="17938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Presentation Mode</a:t>
              </a:r>
            </a:p>
          </p:txBody>
        </p:sp>
        <p:sp>
          <p:nvSpPr>
            <p:cNvPr id="4" name="Rectangle 3">
              <a:extLst>
                <a:ext uri="{FF2B5EF4-FFF2-40B4-BE49-F238E27FC236}">
                  <a16:creationId xmlns:a16="http://schemas.microsoft.com/office/drawing/2014/main" id="{E831A5DC-2C58-9F0C-31A6-B1A2CA9A39B1}"/>
                </a:ext>
              </a:extLst>
            </p:cNvPr>
            <p:cNvSpPr/>
            <p:nvPr/>
          </p:nvSpPr>
          <p:spPr>
            <a:xfrm>
              <a:off x="747699" y="1618794"/>
              <a:ext cx="7735248" cy="1513437"/>
            </a:xfrm>
            <a:prstGeom prst="rect">
              <a:avLst/>
            </a:prstGeom>
            <a:noFill/>
            <a:ln w="19050">
              <a:solidFill>
                <a:srgbClr val="179385"/>
              </a:solidFill>
            </a:ln>
          </p:spPr>
          <p:txBody>
            <a:bodyPr wrap="square" lIns="216000" tIns="216000" rIns="216000" bIns="216000">
              <a:spAutoFit/>
            </a:bodyPr>
            <a:lstStyle/>
            <a:p>
              <a:pPr marL="25400" marR="25400" rtl="0">
                <a:spcBef>
                  <a:spcPts val="0"/>
                </a:spcBef>
                <a:spcAft>
                  <a:spcPts val="0"/>
                </a:spcAft>
              </a:pPr>
              <a:r>
                <a:rPr lang="en-GB" sz="1400" b="0" i="0" u="none" strike="noStrike" dirty="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We hope you find the information on our website and resources useful. This resource has been designed with animations on each slide to make it as fun and engaging as possible. To view the content in the correct formatting, please view the slideshow in ‘presentation mode’. If you view the slides without selecting ‘presentation mode’, you may find that some of the text and images overlap each other or are difficult to read.</a:t>
              </a:r>
              <a:endParaRPr lang="en-GB" sz="1400" b="0" dirty="0">
                <a:effectLst/>
                <a:latin typeface="Roboto Medium" panose="02000000000000000000" pitchFamily="2" charset="0"/>
                <a:ea typeface="Roboto Medium" panose="02000000000000000000" pitchFamily="2" charset="0"/>
                <a:cs typeface="Roboto Medium" panose="02000000000000000000" pitchFamily="2" charset="0"/>
              </a:endParaRPr>
            </a:p>
          </p:txBody>
        </p:sp>
      </p:grpSp>
      <p:sp>
        <p:nvSpPr>
          <p:cNvPr id="6" name="Rectangle 5">
            <a:extLst>
              <a:ext uri="{FF2B5EF4-FFF2-40B4-BE49-F238E27FC236}">
                <a16:creationId xmlns:a16="http://schemas.microsoft.com/office/drawing/2014/main" id="{926DC432-65EA-7E33-D2C5-CC12FC4ED8D1}"/>
              </a:ext>
            </a:extLst>
          </p:cNvPr>
          <p:cNvSpPr/>
          <p:nvPr userDrawn="1"/>
        </p:nvSpPr>
        <p:spPr>
          <a:xfrm>
            <a:off x="743834" y="900258"/>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7" name="TextBox 6">
            <a:extLst>
              <a:ext uri="{FF2B5EF4-FFF2-40B4-BE49-F238E27FC236}">
                <a16:creationId xmlns:a16="http://schemas.microsoft.com/office/drawing/2014/main" id="{95014410-15F3-132D-005F-05217052C8B6}"/>
              </a:ext>
            </a:extLst>
          </p:cNvPr>
          <p:cNvSpPr txBox="1"/>
          <p:nvPr userDrawn="1"/>
        </p:nvSpPr>
        <p:spPr>
          <a:xfrm>
            <a:off x="749742" y="472370"/>
            <a:ext cx="7632700" cy="523220"/>
          </a:xfrm>
          <a:prstGeom prst="rect">
            <a:avLst/>
          </a:prstGeom>
          <a:noFill/>
        </p:spPr>
        <p:txBody>
          <a:bodyPr wrap="square">
            <a:spAutoFit/>
          </a:bodyPr>
          <a:lstStyle/>
          <a:p>
            <a:pPr lvl="0" algn="ctr"/>
            <a:r>
              <a:rPr lang="en-US" sz="2800" b="1" dirty="0">
                <a:solidFill>
                  <a:srgbClr val="179385"/>
                </a:solidFill>
                <a:latin typeface="Roboto" panose="02000000000000000000" pitchFamily="2" charset="0"/>
                <a:ea typeface="Roboto" panose="02000000000000000000" pitchFamily="2" charset="0"/>
              </a:rPr>
              <a:t>Disclaimers</a:t>
            </a:r>
            <a:endParaRPr lang="en-GB" sz="2800" b="1" dirty="0">
              <a:solidFill>
                <a:srgbClr val="179385"/>
              </a:solidFill>
            </a:endParaRPr>
          </a:p>
        </p:txBody>
      </p:sp>
      <p:grpSp>
        <p:nvGrpSpPr>
          <p:cNvPr id="8" name="Group 7">
            <a:extLst>
              <a:ext uri="{FF2B5EF4-FFF2-40B4-BE49-F238E27FC236}">
                <a16:creationId xmlns:a16="http://schemas.microsoft.com/office/drawing/2014/main" id="{BD01C345-D243-244D-C36C-BC54791DBB39}"/>
              </a:ext>
            </a:extLst>
          </p:cNvPr>
          <p:cNvGrpSpPr/>
          <p:nvPr userDrawn="1"/>
        </p:nvGrpSpPr>
        <p:grpSpPr>
          <a:xfrm>
            <a:off x="711804" y="3147391"/>
            <a:ext cx="7747061" cy="1418838"/>
            <a:chOff x="743835" y="4809217"/>
            <a:chExt cx="7747061" cy="1418838"/>
          </a:xfrm>
        </p:grpSpPr>
        <p:sp>
          <p:nvSpPr>
            <p:cNvPr id="9" name="Rectangle 8">
              <a:extLst>
                <a:ext uri="{FF2B5EF4-FFF2-40B4-BE49-F238E27FC236}">
                  <a16:creationId xmlns:a16="http://schemas.microsoft.com/office/drawing/2014/main" id="{A489EE81-189F-17DE-9A28-E02D47407C25}"/>
                </a:ext>
              </a:extLst>
            </p:cNvPr>
            <p:cNvSpPr/>
            <p:nvPr userDrawn="1"/>
          </p:nvSpPr>
          <p:spPr>
            <a:xfrm>
              <a:off x="743835" y="4809217"/>
              <a:ext cx="965695" cy="294345"/>
            </a:xfrm>
            <a:prstGeom prst="rect">
              <a:avLst/>
            </a:prstGeom>
            <a:solidFill>
              <a:srgbClr val="17938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Editable</a:t>
              </a:r>
            </a:p>
          </p:txBody>
        </p:sp>
        <p:sp>
          <p:nvSpPr>
            <p:cNvPr id="10" name="Rectangle 9">
              <a:extLst>
                <a:ext uri="{FF2B5EF4-FFF2-40B4-BE49-F238E27FC236}">
                  <a16:creationId xmlns:a16="http://schemas.microsoft.com/office/drawing/2014/main" id="{CF640BE4-9860-EF7D-1552-5D3EA5FAACEA}"/>
                </a:ext>
              </a:extLst>
            </p:cNvPr>
            <p:cNvSpPr/>
            <p:nvPr userDrawn="1"/>
          </p:nvSpPr>
          <p:spPr>
            <a:xfrm>
              <a:off x="755647" y="5111820"/>
              <a:ext cx="7735249" cy="1116235"/>
            </a:xfrm>
            <a:prstGeom prst="rect">
              <a:avLst/>
            </a:prstGeom>
            <a:noFill/>
            <a:ln w="19050">
              <a:solidFill>
                <a:srgbClr val="179385"/>
              </a:solidFill>
            </a:ln>
          </p:spPr>
          <p:txBody>
            <a:bodyPr wrap="square" lIns="216000" tIns="144000" rIns="216000" bIns="108000">
              <a:spAutoFit/>
            </a:bodyPr>
            <a:lstStyle/>
            <a:p>
              <a:pPr marL="25400" marR="25400" rtl="0">
                <a:spcBef>
                  <a:spcPts val="0"/>
                </a:spcBef>
                <a:spcAft>
                  <a:spcPts val="0"/>
                </a:spcAft>
              </a:pPr>
              <a:r>
                <a:rPr lang="en-GB" sz="1400" b="0" i="0" u="none" strike="noStrike" dirty="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This resource is editable and can be adapted to meet the needs of different learners. Twinkl cannot be held responsible for any changes made once a resource has been downloaded. Please be aware that this content may have been edited and therefore may no longer reflect our values.</a:t>
              </a:r>
              <a:endParaRPr lang="en-GB" sz="1400" b="0" dirty="0">
                <a:effectLst/>
                <a:latin typeface="Roboto Medium" panose="02000000000000000000" pitchFamily="2" charset="0"/>
                <a:ea typeface="Roboto Medium" panose="02000000000000000000" pitchFamily="2" charset="0"/>
                <a:cs typeface="Roboto Medium" panose="02000000000000000000" pitchFamily="2" charset="0"/>
              </a:endParaRPr>
            </a:p>
          </p:txBody>
        </p:sp>
      </p:grpSp>
      <p:grpSp>
        <p:nvGrpSpPr>
          <p:cNvPr id="11" name="Group 10">
            <a:extLst>
              <a:ext uri="{FF2B5EF4-FFF2-40B4-BE49-F238E27FC236}">
                <a16:creationId xmlns:a16="http://schemas.microsoft.com/office/drawing/2014/main" id="{DF5B6189-1249-F8BA-9759-08F5F8AF7914}"/>
              </a:ext>
            </a:extLst>
          </p:cNvPr>
          <p:cNvGrpSpPr/>
          <p:nvPr userDrawn="1"/>
        </p:nvGrpSpPr>
        <p:grpSpPr>
          <a:xfrm>
            <a:off x="713130" y="4659467"/>
            <a:ext cx="7747061" cy="1634282"/>
            <a:chOff x="743835" y="4809217"/>
            <a:chExt cx="7747061" cy="1634282"/>
          </a:xfrm>
        </p:grpSpPr>
        <p:sp>
          <p:nvSpPr>
            <p:cNvPr id="12" name="Rectangle 11">
              <a:extLst>
                <a:ext uri="{FF2B5EF4-FFF2-40B4-BE49-F238E27FC236}">
                  <a16:creationId xmlns:a16="http://schemas.microsoft.com/office/drawing/2014/main" id="{ACCED123-09A0-68F6-E506-1D006822F6EB}"/>
                </a:ext>
              </a:extLst>
            </p:cNvPr>
            <p:cNvSpPr/>
            <p:nvPr userDrawn="1"/>
          </p:nvSpPr>
          <p:spPr>
            <a:xfrm>
              <a:off x="743835" y="4809217"/>
              <a:ext cx="1552994" cy="294345"/>
            </a:xfrm>
            <a:prstGeom prst="rect">
              <a:avLst/>
            </a:prstGeom>
            <a:solidFill>
              <a:srgbClr val="17938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Public Figures</a:t>
              </a:r>
            </a:p>
          </p:txBody>
        </p:sp>
        <p:sp>
          <p:nvSpPr>
            <p:cNvPr id="13" name="Rectangle 12">
              <a:extLst>
                <a:ext uri="{FF2B5EF4-FFF2-40B4-BE49-F238E27FC236}">
                  <a16:creationId xmlns:a16="http://schemas.microsoft.com/office/drawing/2014/main" id="{14F45381-1583-D70F-F169-1BECFFBCF6D8}"/>
                </a:ext>
              </a:extLst>
            </p:cNvPr>
            <p:cNvSpPr/>
            <p:nvPr userDrawn="1"/>
          </p:nvSpPr>
          <p:spPr>
            <a:xfrm>
              <a:off x="755647" y="5111820"/>
              <a:ext cx="7735249" cy="1331679"/>
            </a:xfrm>
            <a:prstGeom prst="rect">
              <a:avLst/>
            </a:prstGeom>
            <a:noFill/>
            <a:ln w="19050">
              <a:solidFill>
                <a:srgbClr val="179385"/>
              </a:solidFill>
            </a:ln>
          </p:spPr>
          <p:txBody>
            <a:bodyPr wrap="square" lIns="216000" tIns="144000" rIns="216000" bIns="108000">
              <a:spAutoFit/>
            </a:bodyPr>
            <a:lstStyle/>
            <a:p>
              <a:pPr marL="25400" marR="25400" rtl="0">
                <a:spcBef>
                  <a:spcPts val="0"/>
                </a:spcBef>
                <a:spcAft>
                  <a:spcPts val="0"/>
                </a:spcAft>
              </a:pPr>
              <a:r>
                <a:rPr lang="en-GB" sz="1400" b="0" i="0" u="none" strike="noStrike" dirty="0">
                  <a:solidFill>
                    <a:srgbClr val="000000"/>
                  </a:solidFill>
                  <a:effectLst/>
                  <a:latin typeface="Roboto Medium" panose="02000000000000000000" pitchFamily="2" charset="0"/>
                  <a:ea typeface="Roboto Medium" panose="02000000000000000000" pitchFamily="2" charset="0"/>
                  <a:cs typeface="Roboto Medium" panose="02000000000000000000" pitchFamily="2" charset="0"/>
                </a:rPr>
                <a:t>We hope you find the information and resources on our website useful. Please be aware that aspects of an individual's life may be controversial to some. Due to this, we highly recommend that you carefully research the individual before teaching about them to learners. If your learners do independent research about an individual, we advise using only pre-selected, appropriate sources of information and websites appropriate to their age.</a:t>
              </a:r>
              <a:endParaRPr lang="en-GB" sz="1400" b="0" dirty="0">
                <a:effectLst/>
                <a:latin typeface="Roboto Medium" panose="02000000000000000000" pitchFamily="2" charset="0"/>
                <a:ea typeface="Roboto Medium" panose="02000000000000000000" pitchFamily="2" charset="0"/>
                <a:cs typeface="Roboto Medium" panose="02000000000000000000" pitchFamily="2" charset="0"/>
              </a:endParaRPr>
            </a:p>
          </p:txBody>
        </p:sp>
      </p:grpSp>
    </p:spTree>
    <p:extLst>
      <p:ext uri="{BB962C8B-B14F-4D97-AF65-F5344CB8AC3E}">
        <p14:creationId xmlns:p14="http://schemas.microsoft.com/office/powerpoint/2010/main" val="1623200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5" r:id="rId1"/>
    <p:sldLayoutId id="2147483661" r:id="rId2"/>
    <p:sldLayoutId id="2147483662"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6"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slide" Target="slide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7" Type="http://schemas.openxmlformats.org/officeDocument/2006/relationships/slide" Target="slide1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slide" Target="slide14.xml"/><Relationship Id="rId4" Type="http://schemas.openxmlformats.org/officeDocument/2006/relationships/slide" Target="slide12.xml"/><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slide" Target="slide1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slide" Target="slide1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slide" Target="slide1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image" Target="../media/image23.png"/><Relationship Id="rId4" Type="http://schemas.openxmlformats.org/officeDocument/2006/relationships/slide" Target="slide8.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slide" Target="slide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black-history-month"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slide" Target="slide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0089D7-ACDC-489E-8354-CA1BAF209DA9}"/>
              </a:ext>
            </a:extLst>
          </p:cNvPr>
          <p:cNvSpPr txBox="1"/>
          <p:nvPr/>
        </p:nvSpPr>
        <p:spPr>
          <a:xfrm>
            <a:off x="654231" y="3730781"/>
            <a:ext cx="5399728" cy="400110"/>
          </a:xfrm>
          <a:prstGeom prst="rect">
            <a:avLst/>
          </a:prstGeom>
          <a:noFill/>
        </p:spPr>
        <p:txBody>
          <a:bodyPr wrap="square" rtlCol="0">
            <a:spAutoFit/>
          </a:bodyPr>
          <a:lstStyle/>
          <a:p>
            <a:pPr>
              <a:spcAft>
                <a:spcPts val="120"/>
              </a:spcAft>
            </a:pPr>
            <a:r>
              <a:rPr lang="en-GB" sz="2000" dirty="0">
                <a:latin typeface="Roboto" panose="02000000000000000000" pitchFamily="2" charset="0"/>
                <a:ea typeface="Roboto" panose="02000000000000000000" pitchFamily="2" charset="0"/>
              </a:rPr>
              <a:t>Black History Month 2025</a:t>
            </a:r>
          </a:p>
        </p:txBody>
      </p:sp>
      <p:cxnSp>
        <p:nvCxnSpPr>
          <p:cNvPr id="3" name="Straight Connector 2">
            <a:extLst>
              <a:ext uri="{FF2B5EF4-FFF2-40B4-BE49-F238E27FC236}">
                <a16:creationId xmlns:a16="http://schemas.microsoft.com/office/drawing/2014/main" id="{C9CC9509-16B4-4DBA-A912-863B8E591C29}"/>
              </a:ext>
            </a:extLst>
          </p:cNvPr>
          <p:cNvCxnSpPr>
            <a:cxnSpLocks/>
          </p:cNvCxnSpPr>
          <p:nvPr/>
        </p:nvCxnSpPr>
        <p:spPr>
          <a:xfrm flipH="1">
            <a:off x="755650" y="3586659"/>
            <a:ext cx="5886450" cy="0"/>
          </a:xfrm>
          <a:prstGeom prst="line">
            <a:avLst/>
          </a:prstGeom>
          <a:ln w="34925">
            <a:solidFill>
              <a:srgbClr val="32B7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709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B35A80-BF15-3B26-5277-49CDFD517C4A}"/>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5D252F81-3423-2CC0-4991-A1665B604AC6}"/>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B3B8B1DE-86DB-A7C4-9D50-B14E2D9F2017}"/>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2F78A6E-870E-3372-ABA6-C5474F7133E5}"/>
              </a:ext>
            </a:extLst>
          </p:cNvPr>
          <p:cNvSpPr txBox="1"/>
          <p:nvPr/>
        </p:nvSpPr>
        <p:spPr>
          <a:xfrm>
            <a:off x="1065402" y="517786"/>
            <a:ext cx="6837027" cy="784830"/>
          </a:xfrm>
          <a:prstGeom prst="rect">
            <a:avLst/>
          </a:prstGeom>
          <a:noFill/>
        </p:spPr>
        <p:txBody>
          <a:bodyPr wrap="square" rtlCol="0">
            <a:spAutoFit/>
          </a:bodyPr>
          <a:lstStyle/>
          <a:p>
            <a:pPr algn="ctr"/>
            <a:r>
              <a:rPr lang="en-US" sz="4500" b="1" dirty="0"/>
              <a:t>Heroes of Service</a:t>
            </a:r>
          </a:p>
        </p:txBody>
      </p:sp>
      <p:grpSp>
        <p:nvGrpSpPr>
          <p:cNvPr id="37" name="Group 36">
            <a:extLst>
              <a:ext uri="{FF2B5EF4-FFF2-40B4-BE49-F238E27FC236}">
                <a16:creationId xmlns:a16="http://schemas.microsoft.com/office/drawing/2014/main" id="{8DC4F3CB-36F2-BEE6-99B9-A5BDD0C0DFEC}"/>
              </a:ext>
            </a:extLst>
          </p:cNvPr>
          <p:cNvGrpSpPr/>
          <p:nvPr/>
        </p:nvGrpSpPr>
        <p:grpSpPr>
          <a:xfrm>
            <a:off x="3292533" y="1361339"/>
            <a:ext cx="4609896" cy="4456399"/>
            <a:chOff x="660069" y="2722102"/>
            <a:chExt cx="2563040" cy="2477697"/>
          </a:xfrm>
        </p:grpSpPr>
        <p:sp>
          <p:nvSpPr>
            <p:cNvPr id="11" name="Oval 10">
              <a:extLst>
                <a:ext uri="{FF2B5EF4-FFF2-40B4-BE49-F238E27FC236}">
                  <a16:creationId xmlns:a16="http://schemas.microsoft.com/office/drawing/2014/main" id="{0F9B3378-9C5C-86A1-8431-9A31A810E979}"/>
                </a:ext>
              </a:extLst>
            </p:cNvPr>
            <p:cNvSpPr/>
            <p:nvPr/>
          </p:nvSpPr>
          <p:spPr>
            <a:xfrm>
              <a:off x="767390" y="2909327"/>
              <a:ext cx="2245996" cy="2245996"/>
            </a:xfrm>
            <a:custGeom>
              <a:avLst/>
              <a:gdLst>
                <a:gd name="connsiteX0" fmla="*/ 0 w 2245996"/>
                <a:gd name="connsiteY0" fmla="*/ 1122998 h 2245996"/>
                <a:gd name="connsiteX1" fmla="*/ 1122998 w 2245996"/>
                <a:gd name="connsiteY1" fmla="*/ 0 h 2245996"/>
                <a:gd name="connsiteX2" fmla="*/ 2245996 w 2245996"/>
                <a:gd name="connsiteY2" fmla="*/ 1122998 h 2245996"/>
                <a:gd name="connsiteX3" fmla="*/ 1122998 w 2245996"/>
                <a:gd name="connsiteY3" fmla="*/ 2245996 h 2245996"/>
                <a:gd name="connsiteX4" fmla="*/ 0 w 2245996"/>
                <a:gd name="connsiteY4" fmla="*/ 1122998 h 22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96" h="2245996" fill="none" extrusionOk="0">
                  <a:moveTo>
                    <a:pt x="0" y="1122998"/>
                  </a:moveTo>
                  <a:cubicBezTo>
                    <a:pt x="93427" y="513866"/>
                    <a:pt x="541159" y="-78978"/>
                    <a:pt x="1122998" y="0"/>
                  </a:cubicBezTo>
                  <a:cubicBezTo>
                    <a:pt x="1692384" y="-7784"/>
                    <a:pt x="2198468" y="547530"/>
                    <a:pt x="2245996" y="1122998"/>
                  </a:cubicBezTo>
                  <a:cubicBezTo>
                    <a:pt x="2233753" y="1626464"/>
                    <a:pt x="1718727" y="2280024"/>
                    <a:pt x="1122998" y="2245996"/>
                  </a:cubicBezTo>
                  <a:cubicBezTo>
                    <a:pt x="515613" y="2253179"/>
                    <a:pt x="42692" y="1753478"/>
                    <a:pt x="0" y="1122998"/>
                  </a:cubicBezTo>
                  <a:close/>
                </a:path>
                <a:path w="2245996" h="2245996" stroke="0" extrusionOk="0">
                  <a:moveTo>
                    <a:pt x="0" y="1122998"/>
                  </a:moveTo>
                  <a:cubicBezTo>
                    <a:pt x="-112217" y="433565"/>
                    <a:pt x="487895" y="5588"/>
                    <a:pt x="1122998" y="0"/>
                  </a:cubicBezTo>
                  <a:cubicBezTo>
                    <a:pt x="1841867" y="20769"/>
                    <a:pt x="2217986" y="503674"/>
                    <a:pt x="2245996" y="1122998"/>
                  </a:cubicBezTo>
                  <a:cubicBezTo>
                    <a:pt x="2139133" y="1847571"/>
                    <a:pt x="1723159" y="2356843"/>
                    <a:pt x="1122998" y="2245996"/>
                  </a:cubicBezTo>
                  <a:cubicBezTo>
                    <a:pt x="373505" y="2175265"/>
                    <a:pt x="113014" y="1797212"/>
                    <a:pt x="0" y="1122998"/>
                  </a:cubicBezTo>
                  <a:close/>
                </a:path>
              </a:pathLst>
            </a:custGeom>
            <a:solidFill>
              <a:srgbClr val="91C0B8"/>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3357F3A-720B-15DE-1FFC-C300A6031FB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3979" y="2722102"/>
              <a:ext cx="2535791" cy="2169381"/>
            </a:xfrm>
            <a:prstGeom prst="rect">
              <a:avLst/>
            </a:prstGeom>
          </p:spPr>
        </p:pic>
        <p:grpSp>
          <p:nvGrpSpPr>
            <p:cNvPr id="34" name="Group 33">
              <a:extLst>
                <a:ext uri="{FF2B5EF4-FFF2-40B4-BE49-F238E27FC236}">
                  <a16:creationId xmlns:a16="http://schemas.microsoft.com/office/drawing/2014/main" id="{BA581336-C65A-E68F-98EF-20FAD3E27823}"/>
                </a:ext>
              </a:extLst>
            </p:cNvPr>
            <p:cNvGrpSpPr/>
            <p:nvPr/>
          </p:nvGrpSpPr>
          <p:grpSpPr>
            <a:xfrm>
              <a:off x="660069" y="4718806"/>
              <a:ext cx="2563040" cy="480993"/>
              <a:chOff x="660069" y="4718806"/>
              <a:chExt cx="2563040" cy="480993"/>
            </a:xfrm>
          </p:grpSpPr>
          <p:sp>
            <p:nvSpPr>
              <p:cNvPr id="28" name="Rounded Rectangle 27">
                <a:extLst>
                  <a:ext uri="{FF2B5EF4-FFF2-40B4-BE49-F238E27FC236}">
                    <a16:creationId xmlns:a16="http://schemas.microsoft.com/office/drawing/2014/main" id="{7E5A41C6-88F6-C976-C30C-E4E60326E6BF}"/>
                  </a:ext>
                </a:extLst>
              </p:cNvPr>
              <p:cNvSpPr/>
              <p:nvPr/>
            </p:nvSpPr>
            <p:spPr>
              <a:xfrm>
                <a:off x="660069" y="4718806"/>
                <a:ext cx="2563040" cy="480993"/>
              </a:xfrm>
              <a:custGeom>
                <a:avLst/>
                <a:gdLst>
                  <a:gd name="connsiteX0" fmla="*/ 0 w 2563040"/>
                  <a:gd name="connsiteY0" fmla="*/ 80167 h 480993"/>
                  <a:gd name="connsiteX1" fmla="*/ 80167 w 2563040"/>
                  <a:gd name="connsiteY1" fmla="*/ 0 h 480993"/>
                  <a:gd name="connsiteX2" fmla="*/ 704871 w 2563040"/>
                  <a:gd name="connsiteY2" fmla="*/ 0 h 480993"/>
                  <a:gd name="connsiteX3" fmla="*/ 1257493 w 2563040"/>
                  <a:gd name="connsiteY3" fmla="*/ 0 h 480993"/>
                  <a:gd name="connsiteX4" fmla="*/ 1906224 w 2563040"/>
                  <a:gd name="connsiteY4" fmla="*/ 0 h 480993"/>
                  <a:gd name="connsiteX5" fmla="*/ 2482873 w 2563040"/>
                  <a:gd name="connsiteY5" fmla="*/ 0 h 480993"/>
                  <a:gd name="connsiteX6" fmla="*/ 2563040 w 2563040"/>
                  <a:gd name="connsiteY6" fmla="*/ 80167 h 480993"/>
                  <a:gd name="connsiteX7" fmla="*/ 2563040 w 2563040"/>
                  <a:gd name="connsiteY7" fmla="*/ 400826 h 480993"/>
                  <a:gd name="connsiteX8" fmla="*/ 2482873 w 2563040"/>
                  <a:gd name="connsiteY8" fmla="*/ 480993 h 480993"/>
                  <a:gd name="connsiteX9" fmla="*/ 1834142 w 2563040"/>
                  <a:gd name="connsiteY9" fmla="*/ 480993 h 480993"/>
                  <a:gd name="connsiteX10" fmla="*/ 1209439 w 2563040"/>
                  <a:gd name="connsiteY10" fmla="*/ 480993 h 480993"/>
                  <a:gd name="connsiteX11" fmla="*/ 656816 w 2563040"/>
                  <a:gd name="connsiteY11" fmla="*/ 480993 h 480993"/>
                  <a:gd name="connsiteX12" fmla="*/ 80167 w 2563040"/>
                  <a:gd name="connsiteY12" fmla="*/ 480993 h 480993"/>
                  <a:gd name="connsiteX13" fmla="*/ 0 w 2563040"/>
                  <a:gd name="connsiteY13" fmla="*/ 400826 h 480993"/>
                  <a:gd name="connsiteX14" fmla="*/ 0 w 2563040"/>
                  <a:gd name="connsiteY14" fmla="*/ 80167 h 48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40" h="480993" fill="none" extrusionOk="0">
                    <a:moveTo>
                      <a:pt x="0" y="80167"/>
                    </a:moveTo>
                    <a:cubicBezTo>
                      <a:pt x="-4039" y="27659"/>
                      <a:pt x="35979" y="-1177"/>
                      <a:pt x="80167" y="0"/>
                    </a:cubicBezTo>
                    <a:cubicBezTo>
                      <a:pt x="244613" y="18748"/>
                      <a:pt x="527579" y="-9319"/>
                      <a:pt x="704871" y="0"/>
                    </a:cubicBezTo>
                    <a:cubicBezTo>
                      <a:pt x="882163" y="9319"/>
                      <a:pt x="1024457" y="10070"/>
                      <a:pt x="1257493" y="0"/>
                    </a:cubicBezTo>
                    <a:cubicBezTo>
                      <a:pt x="1490529" y="-10070"/>
                      <a:pt x="1739347" y="-19095"/>
                      <a:pt x="1906224" y="0"/>
                    </a:cubicBezTo>
                    <a:cubicBezTo>
                      <a:pt x="2073101" y="19095"/>
                      <a:pt x="2326273" y="-3532"/>
                      <a:pt x="2482873" y="0"/>
                    </a:cubicBezTo>
                    <a:cubicBezTo>
                      <a:pt x="2531750" y="9113"/>
                      <a:pt x="2555588" y="39822"/>
                      <a:pt x="2563040" y="80167"/>
                    </a:cubicBezTo>
                    <a:cubicBezTo>
                      <a:pt x="2552304" y="229819"/>
                      <a:pt x="2578970" y="276921"/>
                      <a:pt x="2563040" y="400826"/>
                    </a:cubicBezTo>
                    <a:cubicBezTo>
                      <a:pt x="2564356" y="441053"/>
                      <a:pt x="2530256" y="484354"/>
                      <a:pt x="2482873" y="480993"/>
                    </a:cubicBezTo>
                    <a:cubicBezTo>
                      <a:pt x="2186817" y="485520"/>
                      <a:pt x="2128327" y="455631"/>
                      <a:pt x="1834142" y="480993"/>
                    </a:cubicBezTo>
                    <a:cubicBezTo>
                      <a:pt x="1539957" y="506355"/>
                      <a:pt x="1415368" y="454084"/>
                      <a:pt x="1209439" y="480993"/>
                    </a:cubicBezTo>
                    <a:cubicBezTo>
                      <a:pt x="1003510" y="507902"/>
                      <a:pt x="882551" y="484873"/>
                      <a:pt x="656816" y="480993"/>
                    </a:cubicBezTo>
                    <a:cubicBezTo>
                      <a:pt x="431081" y="477113"/>
                      <a:pt x="206214" y="501706"/>
                      <a:pt x="80167" y="480993"/>
                    </a:cubicBezTo>
                    <a:cubicBezTo>
                      <a:pt x="33436" y="483479"/>
                      <a:pt x="-503" y="446178"/>
                      <a:pt x="0" y="400826"/>
                    </a:cubicBezTo>
                    <a:cubicBezTo>
                      <a:pt x="-11295" y="311865"/>
                      <a:pt x="14414" y="218360"/>
                      <a:pt x="0" y="80167"/>
                    </a:cubicBezTo>
                    <a:close/>
                  </a:path>
                  <a:path w="2563040" h="480993" stroke="0" extrusionOk="0">
                    <a:moveTo>
                      <a:pt x="0" y="80167"/>
                    </a:moveTo>
                    <a:cubicBezTo>
                      <a:pt x="-7593" y="31208"/>
                      <a:pt x="32304" y="1347"/>
                      <a:pt x="80167" y="0"/>
                    </a:cubicBezTo>
                    <a:cubicBezTo>
                      <a:pt x="250655" y="-7648"/>
                      <a:pt x="593882" y="-14321"/>
                      <a:pt x="728898" y="0"/>
                    </a:cubicBezTo>
                    <a:cubicBezTo>
                      <a:pt x="863914" y="14321"/>
                      <a:pt x="1110027" y="-28273"/>
                      <a:pt x="1305547" y="0"/>
                    </a:cubicBezTo>
                    <a:cubicBezTo>
                      <a:pt x="1501067" y="28273"/>
                      <a:pt x="1661265" y="-213"/>
                      <a:pt x="1858169" y="0"/>
                    </a:cubicBezTo>
                    <a:cubicBezTo>
                      <a:pt x="2055073" y="213"/>
                      <a:pt x="2191594" y="-16170"/>
                      <a:pt x="2482873" y="0"/>
                    </a:cubicBezTo>
                    <a:cubicBezTo>
                      <a:pt x="2528438" y="-2654"/>
                      <a:pt x="2555290" y="34705"/>
                      <a:pt x="2563040" y="80167"/>
                    </a:cubicBezTo>
                    <a:cubicBezTo>
                      <a:pt x="2572537" y="185894"/>
                      <a:pt x="2570196" y="289831"/>
                      <a:pt x="2563040" y="400826"/>
                    </a:cubicBezTo>
                    <a:cubicBezTo>
                      <a:pt x="2562316" y="446299"/>
                      <a:pt x="2521328" y="474243"/>
                      <a:pt x="2482873" y="480993"/>
                    </a:cubicBezTo>
                    <a:cubicBezTo>
                      <a:pt x="2235021" y="506828"/>
                      <a:pt x="2117029" y="460547"/>
                      <a:pt x="1930251" y="480993"/>
                    </a:cubicBezTo>
                    <a:cubicBezTo>
                      <a:pt x="1743473" y="501439"/>
                      <a:pt x="1627383" y="454351"/>
                      <a:pt x="1329574" y="480993"/>
                    </a:cubicBezTo>
                    <a:cubicBezTo>
                      <a:pt x="1031765" y="507635"/>
                      <a:pt x="912195" y="484588"/>
                      <a:pt x="752925" y="480993"/>
                    </a:cubicBezTo>
                    <a:cubicBezTo>
                      <a:pt x="593655" y="477398"/>
                      <a:pt x="347747" y="498881"/>
                      <a:pt x="80167" y="480993"/>
                    </a:cubicBezTo>
                    <a:cubicBezTo>
                      <a:pt x="38257" y="478057"/>
                      <a:pt x="-5977" y="442791"/>
                      <a:pt x="0" y="400826"/>
                    </a:cubicBezTo>
                    <a:cubicBezTo>
                      <a:pt x="-9369" y="314920"/>
                      <a:pt x="-6103" y="237068"/>
                      <a:pt x="0" y="80167"/>
                    </a:cubicBezTo>
                    <a:close/>
                  </a:path>
                </a:pathLst>
              </a:custGeom>
              <a:solidFill>
                <a:srgbClr val="C94412"/>
              </a:solidFill>
              <a:ln w="28575">
                <a:solidFill>
                  <a:schemeClr val="bg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4DB28A2-4B9A-63B3-F5F7-695251E5A9C1}"/>
                  </a:ext>
                </a:extLst>
              </p:cNvPr>
              <p:cNvSpPr txBox="1"/>
              <p:nvPr/>
            </p:nvSpPr>
            <p:spPr>
              <a:xfrm>
                <a:off x="766026" y="4768032"/>
                <a:ext cx="2351127" cy="393575"/>
              </a:xfrm>
              <a:prstGeom prst="rect">
                <a:avLst/>
              </a:prstGeom>
              <a:noFill/>
            </p:spPr>
            <p:txBody>
              <a:bodyPr wrap="square" rtlCol="0">
                <a:spAutoFit/>
              </a:bodyPr>
              <a:lstStyle/>
              <a:p>
                <a:pPr algn="ctr"/>
                <a:r>
                  <a:rPr lang="en-US" sz="4000" b="1" dirty="0">
                    <a:solidFill>
                      <a:schemeClr val="bg1"/>
                    </a:solidFill>
                  </a:rPr>
                  <a:t>Arthur Roberts</a:t>
                </a:r>
              </a:p>
            </p:txBody>
          </p:sp>
        </p:grpSp>
      </p:grpSp>
      <p:sp>
        <p:nvSpPr>
          <p:cNvPr id="40" name="TextBox 39">
            <a:extLst>
              <a:ext uri="{FF2B5EF4-FFF2-40B4-BE49-F238E27FC236}">
                <a16:creationId xmlns:a16="http://schemas.microsoft.com/office/drawing/2014/main" id="{1BD2EB09-D4E8-C878-1810-5CC9B49B9E1F}"/>
              </a:ext>
            </a:extLst>
          </p:cNvPr>
          <p:cNvSpPr txBox="1"/>
          <p:nvPr/>
        </p:nvSpPr>
        <p:spPr>
          <a:xfrm>
            <a:off x="871800" y="1583457"/>
            <a:ext cx="2613761" cy="3785652"/>
          </a:xfrm>
          <a:prstGeom prst="rect">
            <a:avLst/>
          </a:prstGeom>
          <a:noFill/>
        </p:spPr>
        <p:txBody>
          <a:bodyPr wrap="square" rtlCol="0">
            <a:spAutoFit/>
          </a:bodyPr>
          <a:lstStyle/>
          <a:p>
            <a:r>
              <a:rPr lang="en-GB" sz="2400" dirty="0"/>
              <a:t>Arthur Roberts served in both world wars, first as a soldier and then as a firefighter. He kept a diary of his experiences during the First World War.</a:t>
            </a:r>
          </a:p>
        </p:txBody>
      </p:sp>
      <p:sp>
        <p:nvSpPr>
          <p:cNvPr id="6" name="Oval 5">
            <a:hlinkClick r:id="rId5" action="ppaction://hlinksldjump"/>
            <a:extLst>
              <a:ext uri="{FF2B5EF4-FFF2-40B4-BE49-F238E27FC236}">
                <a16:creationId xmlns:a16="http://schemas.microsoft.com/office/drawing/2014/main" id="{4D7B6BBD-B842-3CDF-5314-AB63772A13E8}"/>
              </a:ext>
            </a:extLst>
          </p:cNvPr>
          <p:cNvSpPr/>
          <p:nvPr/>
        </p:nvSpPr>
        <p:spPr>
          <a:xfrm>
            <a:off x="238732" y="5496835"/>
            <a:ext cx="1181820" cy="1181820"/>
          </a:xfrm>
          <a:custGeom>
            <a:avLst/>
            <a:gdLst>
              <a:gd name="connsiteX0" fmla="*/ 0 w 1181820"/>
              <a:gd name="connsiteY0" fmla="*/ 590910 h 1181820"/>
              <a:gd name="connsiteX1" fmla="*/ 590910 w 1181820"/>
              <a:gd name="connsiteY1" fmla="*/ 0 h 1181820"/>
              <a:gd name="connsiteX2" fmla="*/ 1181820 w 1181820"/>
              <a:gd name="connsiteY2" fmla="*/ 590910 h 1181820"/>
              <a:gd name="connsiteX3" fmla="*/ 590910 w 1181820"/>
              <a:gd name="connsiteY3" fmla="*/ 1181820 h 1181820"/>
              <a:gd name="connsiteX4" fmla="*/ 0 w 1181820"/>
              <a:gd name="connsiteY4" fmla="*/ 590910 h 11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820" h="1181820" fill="none" extrusionOk="0">
                <a:moveTo>
                  <a:pt x="0" y="590910"/>
                </a:moveTo>
                <a:cubicBezTo>
                  <a:pt x="21691" y="267132"/>
                  <a:pt x="299693" y="-72306"/>
                  <a:pt x="590910" y="0"/>
                </a:cubicBezTo>
                <a:cubicBezTo>
                  <a:pt x="899365" y="-2740"/>
                  <a:pt x="1153564" y="291162"/>
                  <a:pt x="1181820" y="590910"/>
                </a:cubicBezTo>
                <a:cubicBezTo>
                  <a:pt x="1176509" y="866610"/>
                  <a:pt x="880428" y="1233007"/>
                  <a:pt x="590910" y="1181820"/>
                </a:cubicBezTo>
                <a:cubicBezTo>
                  <a:pt x="277033" y="1188803"/>
                  <a:pt x="62669" y="932329"/>
                  <a:pt x="0" y="590910"/>
                </a:cubicBezTo>
                <a:close/>
              </a:path>
              <a:path w="1181820" h="1181820" stroke="0" extrusionOk="0">
                <a:moveTo>
                  <a:pt x="0" y="590910"/>
                </a:moveTo>
                <a:cubicBezTo>
                  <a:pt x="-31298" y="245254"/>
                  <a:pt x="218279" y="17370"/>
                  <a:pt x="590910" y="0"/>
                </a:cubicBezTo>
                <a:cubicBezTo>
                  <a:pt x="963553" y="9746"/>
                  <a:pt x="1120032" y="266524"/>
                  <a:pt x="1181820" y="590910"/>
                </a:cubicBezTo>
                <a:cubicBezTo>
                  <a:pt x="1151847" y="946532"/>
                  <a:pt x="902970" y="1260811"/>
                  <a:pt x="590910" y="1181820"/>
                </a:cubicBezTo>
                <a:cubicBezTo>
                  <a:pt x="199394" y="1146167"/>
                  <a:pt x="28492" y="930875"/>
                  <a:pt x="0" y="590910"/>
                </a:cubicBezTo>
                <a:close/>
              </a:path>
            </a:pathLst>
          </a:custGeom>
          <a:solidFill>
            <a:srgbClr val="179385"/>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rId5" action="ppaction://hlinksldjump"/>
            <a:extLst>
              <a:ext uri="{FF2B5EF4-FFF2-40B4-BE49-F238E27FC236}">
                <a16:creationId xmlns:a16="http://schemas.microsoft.com/office/drawing/2014/main" id="{1B2A7E1D-E262-FD67-03F7-D99470EDD46A}"/>
              </a:ext>
            </a:extLst>
          </p:cNvPr>
          <p:cNvSpPr txBox="1"/>
          <p:nvPr/>
        </p:nvSpPr>
        <p:spPr>
          <a:xfrm>
            <a:off x="199553" y="5832954"/>
            <a:ext cx="1257758" cy="461665"/>
          </a:xfrm>
          <a:prstGeom prst="rect">
            <a:avLst/>
          </a:prstGeom>
          <a:noFill/>
        </p:spPr>
        <p:txBody>
          <a:bodyPr wrap="square" rtlCol="0">
            <a:spAutoFit/>
          </a:bodyPr>
          <a:lstStyle/>
          <a:p>
            <a:pPr algn="ctr"/>
            <a:r>
              <a:rPr lang="en-GB" sz="2400" b="1" dirty="0"/>
              <a:t>Back</a:t>
            </a:r>
            <a:endParaRPr lang="en-US" sz="2400" b="1" dirty="0">
              <a:latin typeface="Twinkl" panose="02000000000000000000" pitchFamily="2" charset="77"/>
            </a:endParaRPr>
          </a:p>
        </p:txBody>
      </p:sp>
    </p:spTree>
    <p:extLst>
      <p:ext uri="{BB962C8B-B14F-4D97-AF65-F5344CB8AC3E}">
        <p14:creationId xmlns:p14="http://schemas.microsoft.com/office/powerpoint/2010/main" val="4063699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5967D-E3EA-2BA9-0E8F-79581E8EAD8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8F7EFCA-EA02-8C73-F22C-F59BB03853B1}"/>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C293371A-9FE8-B887-5AF3-851506B0EC01}"/>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861900-8BD1-D6D3-E3A4-3FFBC1E19F74}"/>
              </a:ext>
            </a:extLst>
          </p:cNvPr>
          <p:cNvSpPr txBox="1"/>
          <p:nvPr/>
        </p:nvSpPr>
        <p:spPr>
          <a:xfrm>
            <a:off x="1065402" y="517786"/>
            <a:ext cx="6837027" cy="784830"/>
          </a:xfrm>
          <a:prstGeom prst="rect">
            <a:avLst/>
          </a:prstGeom>
          <a:noFill/>
        </p:spPr>
        <p:txBody>
          <a:bodyPr wrap="square" rtlCol="0">
            <a:spAutoFit/>
          </a:bodyPr>
          <a:lstStyle/>
          <a:p>
            <a:pPr algn="ctr"/>
            <a:r>
              <a:rPr lang="en-US" sz="4500" b="1" dirty="0"/>
              <a:t>Voices of Activism</a:t>
            </a:r>
          </a:p>
        </p:txBody>
      </p:sp>
      <p:sp>
        <p:nvSpPr>
          <p:cNvPr id="2" name="TextBox 1">
            <a:extLst>
              <a:ext uri="{FF2B5EF4-FFF2-40B4-BE49-F238E27FC236}">
                <a16:creationId xmlns:a16="http://schemas.microsoft.com/office/drawing/2014/main" id="{DEF33B0E-4081-2146-0A9B-1B5ED1BF1AF0}"/>
              </a:ext>
            </a:extLst>
          </p:cNvPr>
          <p:cNvSpPr txBox="1"/>
          <p:nvPr/>
        </p:nvSpPr>
        <p:spPr>
          <a:xfrm>
            <a:off x="760153" y="1733999"/>
            <a:ext cx="7651163" cy="646331"/>
          </a:xfrm>
          <a:prstGeom prst="rect">
            <a:avLst/>
          </a:prstGeom>
          <a:noFill/>
        </p:spPr>
        <p:txBody>
          <a:bodyPr wrap="square" rtlCol="0">
            <a:spAutoFit/>
          </a:bodyPr>
          <a:lstStyle/>
          <a:p>
            <a:r>
              <a:rPr lang="en-GB" dirty="0"/>
              <a:t>Explore social justice and find out about some influential Black activists and leaders who have championed social justice and civil rights. </a:t>
            </a:r>
            <a:endParaRPr lang="en-US" dirty="0">
              <a:latin typeface="Twinkl" panose="02000000000000000000" pitchFamily="2" charset="77"/>
            </a:endParaRPr>
          </a:p>
        </p:txBody>
      </p:sp>
      <p:sp>
        <p:nvSpPr>
          <p:cNvPr id="13" name="Freeform 12">
            <a:extLst>
              <a:ext uri="{FF2B5EF4-FFF2-40B4-BE49-F238E27FC236}">
                <a16:creationId xmlns:a16="http://schemas.microsoft.com/office/drawing/2014/main" id="{6079AA71-34AC-2D16-558C-C7B9D0163864}"/>
              </a:ext>
            </a:extLst>
          </p:cNvPr>
          <p:cNvSpPr/>
          <p:nvPr/>
        </p:nvSpPr>
        <p:spPr>
          <a:xfrm rot="21336032">
            <a:off x="780171" y="1186509"/>
            <a:ext cx="7407483" cy="663106"/>
          </a:xfrm>
          <a:custGeom>
            <a:avLst/>
            <a:gdLst>
              <a:gd name="connsiteX0" fmla="*/ 0 w 6199464"/>
              <a:gd name="connsiteY0" fmla="*/ 278361 h 1117443"/>
              <a:gd name="connsiteX1" fmla="*/ 604007 w 6199464"/>
              <a:gd name="connsiteY1" fmla="*/ 1524 h 1117443"/>
              <a:gd name="connsiteX2" fmla="*/ 1166069 w 6199464"/>
              <a:gd name="connsiteY2" fmla="*/ 387418 h 1117443"/>
              <a:gd name="connsiteX3" fmla="*/ 1711354 w 6199464"/>
              <a:gd name="connsiteY3" fmla="*/ 571976 h 1117443"/>
              <a:gd name="connsiteX4" fmla="*/ 2172748 w 6199464"/>
              <a:gd name="connsiteY4" fmla="*/ 462919 h 1117443"/>
              <a:gd name="connsiteX5" fmla="*/ 2734811 w 6199464"/>
              <a:gd name="connsiteY5" fmla="*/ 295139 h 1117443"/>
              <a:gd name="connsiteX6" fmla="*/ 3179427 w 6199464"/>
              <a:gd name="connsiteY6" fmla="*/ 345473 h 1117443"/>
              <a:gd name="connsiteX7" fmla="*/ 3984770 w 6199464"/>
              <a:gd name="connsiteY7" fmla="*/ 781700 h 1117443"/>
              <a:gd name="connsiteX8" fmla="*/ 5050172 w 6199464"/>
              <a:gd name="connsiteY8" fmla="*/ 1117260 h 1117443"/>
              <a:gd name="connsiteX9" fmla="*/ 5989739 w 6199464"/>
              <a:gd name="connsiteY9" fmla="*/ 823645 h 1117443"/>
              <a:gd name="connsiteX10" fmla="*/ 6199464 w 6199464"/>
              <a:gd name="connsiteY10" fmla="*/ 479697 h 1117443"/>
              <a:gd name="connsiteX11" fmla="*/ 6199464 w 6199464"/>
              <a:gd name="connsiteY11" fmla="*/ 479697 h 111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9464" h="1117443">
                <a:moveTo>
                  <a:pt x="0" y="278361"/>
                </a:moveTo>
                <a:cubicBezTo>
                  <a:pt x="204831" y="130854"/>
                  <a:pt x="409662" y="-16652"/>
                  <a:pt x="604007" y="1524"/>
                </a:cubicBezTo>
                <a:cubicBezTo>
                  <a:pt x="798352" y="19700"/>
                  <a:pt x="981511" y="292343"/>
                  <a:pt x="1166069" y="387418"/>
                </a:cubicBezTo>
                <a:cubicBezTo>
                  <a:pt x="1350627" y="482493"/>
                  <a:pt x="1543574" y="559393"/>
                  <a:pt x="1711354" y="571976"/>
                </a:cubicBezTo>
                <a:cubicBezTo>
                  <a:pt x="1879134" y="584559"/>
                  <a:pt x="2002172" y="509059"/>
                  <a:pt x="2172748" y="462919"/>
                </a:cubicBezTo>
                <a:cubicBezTo>
                  <a:pt x="2343324" y="416780"/>
                  <a:pt x="2567031" y="314713"/>
                  <a:pt x="2734811" y="295139"/>
                </a:cubicBezTo>
                <a:cubicBezTo>
                  <a:pt x="2902591" y="275565"/>
                  <a:pt x="2971101" y="264380"/>
                  <a:pt x="3179427" y="345473"/>
                </a:cubicBezTo>
                <a:cubicBezTo>
                  <a:pt x="3387753" y="426566"/>
                  <a:pt x="3672979" y="653069"/>
                  <a:pt x="3984770" y="781700"/>
                </a:cubicBezTo>
                <a:cubicBezTo>
                  <a:pt x="4296561" y="910331"/>
                  <a:pt x="4716011" y="1110269"/>
                  <a:pt x="5050172" y="1117260"/>
                </a:cubicBezTo>
                <a:cubicBezTo>
                  <a:pt x="5384333" y="1124251"/>
                  <a:pt x="5798190" y="929906"/>
                  <a:pt x="5989739" y="823645"/>
                </a:cubicBezTo>
                <a:cubicBezTo>
                  <a:pt x="6181288" y="717385"/>
                  <a:pt x="6199464" y="479697"/>
                  <a:pt x="6199464" y="479697"/>
                </a:cubicBezTo>
                <a:lnTo>
                  <a:pt x="6199464" y="479697"/>
                </a:lnTo>
              </a:path>
            </a:pathLst>
          </a:custGeom>
          <a:ln w="28575">
            <a:solidFill>
              <a:srgbClr val="179385"/>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Oval 4">
            <a:hlinkClick r:id="rId4" action="ppaction://hlinksldjump"/>
            <a:extLst>
              <a:ext uri="{FF2B5EF4-FFF2-40B4-BE49-F238E27FC236}">
                <a16:creationId xmlns:a16="http://schemas.microsoft.com/office/drawing/2014/main" id="{5049CC7D-E7CF-ACF7-8776-D9B45FD8BB71}"/>
              </a:ext>
            </a:extLst>
          </p:cNvPr>
          <p:cNvSpPr/>
          <p:nvPr/>
        </p:nvSpPr>
        <p:spPr>
          <a:xfrm>
            <a:off x="979133" y="2676760"/>
            <a:ext cx="2013358" cy="2013358"/>
          </a:xfrm>
          <a:custGeom>
            <a:avLst/>
            <a:gdLst>
              <a:gd name="connsiteX0" fmla="*/ 0 w 2013358"/>
              <a:gd name="connsiteY0" fmla="*/ 1006679 h 2013358"/>
              <a:gd name="connsiteX1" fmla="*/ 1006679 w 2013358"/>
              <a:gd name="connsiteY1" fmla="*/ 0 h 2013358"/>
              <a:gd name="connsiteX2" fmla="*/ 2013358 w 2013358"/>
              <a:gd name="connsiteY2" fmla="*/ 1006679 h 2013358"/>
              <a:gd name="connsiteX3" fmla="*/ 1006679 w 2013358"/>
              <a:gd name="connsiteY3" fmla="*/ 2013358 h 2013358"/>
              <a:gd name="connsiteX4" fmla="*/ 0 w 2013358"/>
              <a:gd name="connsiteY4" fmla="*/ 1006679 h 201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3358" h="2013358" fill="none" extrusionOk="0">
                <a:moveTo>
                  <a:pt x="0" y="1006679"/>
                </a:moveTo>
                <a:cubicBezTo>
                  <a:pt x="119814" y="464919"/>
                  <a:pt x="500445" y="-102363"/>
                  <a:pt x="1006679" y="0"/>
                </a:cubicBezTo>
                <a:cubicBezTo>
                  <a:pt x="1469621" y="-14246"/>
                  <a:pt x="1960511" y="500461"/>
                  <a:pt x="2013358" y="1006679"/>
                </a:cubicBezTo>
                <a:cubicBezTo>
                  <a:pt x="2001114" y="1445884"/>
                  <a:pt x="1520713" y="2071641"/>
                  <a:pt x="1006679" y="2013358"/>
                </a:cubicBezTo>
                <a:cubicBezTo>
                  <a:pt x="486805" y="2033568"/>
                  <a:pt x="128510" y="1593551"/>
                  <a:pt x="0" y="1006679"/>
                </a:cubicBezTo>
                <a:close/>
              </a:path>
              <a:path w="2013358" h="2013358" stroke="0" extrusionOk="0">
                <a:moveTo>
                  <a:pt x="0" y="1006679"/>
                </a:moveTo>
                <a:cubicBezTo>
                  <a:pt x="-75661" y="404037"/>
                  <a:pt x="430301" y="7658"/>
                  <a:pt x="1006679" y="0"/>
                </a:cubicBezTo>
                <a:cubicBezTo>
                  <a:pt x="1642089" y="16723"/>
                  <a:pt x="1960858" y="452375"/>
                  <a:pt x="2013358" y="1006679"/>
                </a:cubicBezTo>
                <a:cubicBezTo>
                  <a:pt x="1978187" y="1596998"/>
                  <a:pt x="1540973" y="2133184"/>
                  <a:pt x="1006679" y="2013358"/>
                </a:cubicBezTo>
                <a:cubicBezTo>
                  <a:pt x="368769" y="1968528"/>
                  <a:pt x="57117" y="1589943"/>
                  <a:pt x="0" y="1006679"/>
                </a:cubicBezTo>
                <a:close/>
              </a:path>
            </a:pathLst>
          </a:custGeom>
          <a:solidFill>
            <a:srgbClr val="F1894D"/>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C2F26A3-6971-7649-D828-76403471FCF4}"/>
              </a:ext>
            </a:extLst>
          </p:cNvPr>
          <p:cNvSpPr/>
          <p:nvPr/>
        </p:nvSpPr>
        <p:spPr>
          <a:xfrm>
            <a:off x="3522172" y="2676760"/>
            <a:ext cx="2013358" cy="2013358"/>
          </a:xfrm>
          <a:custGeom>
            <a:avLst/>
            <a:gdLst>
              <a:gd name="connsiteX0" fmla="*/ 0 w 2013358"/>
              <a:gd name="connsiteY0" fmla="*/ 1006679 h 2013358"/>
              <a:gd name="connsiteX1" fmla="*/ 1006679 w 2013358"/>
              <a:gd name="connsiteY1" fmla="*/ 0 h 2013358"/>
              <a:gd name="connsiteX2" fmla="*/ 2013358 w 2013358"/>
              <a:gd name="connsiteY2" fmla="*/ 1006679 h 2013358"/>
              <a:gd name="connsiteX3" fmla="*/ 1006679 w 2013358"/>
              <a:gd name="connsiteY3" fmla="*/ 2013358 h 2013358"/>
              <a:gd name="connsiteX4" fmla="*/ 0 w 2013358"/>
              <a:gd name="connsiteY4" fmla="*/ 1006679 h 201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3358" h="2013358" fill="none" extrusionOk="0">
                <a:moveTo>
                  <a:pt x="0" y="1006679"/>
                </a:moveTo>
                <a:cubicBezTo>
                  <a:pt x="119814" y="464919"/>
                  <a:pt x="500445" y="-102363"/>
                  <a:pt x="1006679" y="0"/>
                </a:cubicBezTo>
                <a:cubicBezTo>
                  <a:pt x="1469621" y="-14246"/>
                  <a:pt x="1960511" y="500461"/>
                  <a:pt x="2013358" y="1006679"/>
                </a:cubicBezTo>
                <a:cubicBezTo>
                  <a:pt x="2001114" y="1445884"/>
                  <a:pt x="1520713" y="2071641"/>
                  <a:pt x="1006679" y="2013358"/>
                </a:cubicBezTo>
                <a:cubicBezTo>
                  <a:pt x="486805" y="2033568"/>
                  <a:pt x="128510" y="1593551"/>
                  <a:pt x="0" y="1006679"/>
                </a:cubicBezTo>
                <a:close/>
              </a:path>
              <a:path w="2013358" h="2013358" stroke="0" extrusionOk="0">
                <a:moveTo>
                  <a:pt x="0" y="1006679"/>
                </a:moveTo>
                <a:cubicBezTo>
                  <a:pt x="-75661" y="404037"/>
                  <a:pt x="430301" y="7658"/>
                  <a:pt x="1006679" y="0"/>
                </a:cubicBezTo>
                <a:cubicBezTo>
                  <a:pt x="1642089" y="16723"/>
                  <a:pt x="1960858" y="452375"/>
                  <a:pt x="2013358" y="1006679"/>
                </a:cubicBezTo>
                <a:cubicBezTo>
                  <a:pt x="1978187" y="1596998"/>
                  <a:pt x="1540973" y="2133184"/>
                  <a:pt x="1006679" y="2013358"/>
                </a:cubicBezTo>
                <a:cubicBezTo>
                  <a:pt x="368769" y="1968528"/>
                  <a:pt x="57117" y="1589943"/>
                  <a:pt x="0" y="1006679"/>
                </a:cubicBezTo>
                <a:close/>
              </a:path>
            </a:pathLst>
          </a:custGeom>
          <a:solidFill>
            <a:srgbClr val="F1894D"/>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5" action="ppaction://hlinksldjump"/>
            <a:extLst>
              <a:ext uri="{FF2B5EF4-FFF2-40B4-BE49-F238E27FC236}">
                <a16:creationId xmlns:a16="http://schemas.microsoft.com/office/drawing/2014/main" id="{09D54325-8339-1ECA-7532-8AE06E15EFEC}"/>
              </a:ext>
            </a:extLst>
          </p:cNvPr>
          <p:cNvSpPr/>
          <p:nvPr/>
        </p:nvSpPr>
        <p:spPr>
          <a:xfrm>
            <a:off x="6196134" y="2676760"/>
            <a:ext cx="2013358" cy="2013358"/>
          </a:xfrm>
          <a:custGeom>
            <a:avLst/>
            <a:gdLst>
              <a:gd name="connsiteX0" fmla="*/ 0 w 2013358"/>
              <a:gd name="connsiteY0" fmla="*/ 1006679 h 2013358"/>
              <a:gd name="connsiteX1" fmla="*/ 1006679 w 2013358"/>
              <a:gd name="connsiteY1" fmla="*/ 0 h 2013358"/>
              <a:gd name="connsiteX2" fmla="*/ 2013358 w 2013358"/>
              <a:gd name="connsiteY2" fmla="*/ 1006679 h 2013358"/>
              <a:gd name="connsiteX3" fmla="*/ 1006679 w 2013358"/>
              <a:gd name="connsiteY3" fmla="*/ 2013358 h 2013358"/>
              <a:gd name="connsiteX4" fmla="*/ 0 w 2013358"/>
              <a:gd name="connsiteY4" fmla="*/ 1006679 h 201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3358" h="2013358" fill="none" extrusionOk="0">
                <a:moveTo>
                  <a:pt x="0" y="1006679"/>
                </a:moveTo>
                <a:cubicBezTo>
                  <a:pt x="119814" y="464919"/>
                  <a:pt x="500445" y="-102363"/>
                  <a:pt x="1006679" y="0"/>
                </a:cubicBezTo>
                <a:cubicBezTo>
                  <a:pt x="1469621" y="-14246"/>
                  <a:pt x="1960511" y="500461"/>
                  <a:pt x="2013358" y="1006679"/>
                </a:cubicBezTo>
                <a:cubicBezTo>
                  <a:pt x="2001114" y="1445884"/>
                  <a:pt x="1520713" y="2071641"/>
                  <a:pt x="1006679" y="2013358"/>
                </a:cubicBezTo>
                <a:cubicBezTo>
                  <a:pt x="486805" y="2033568"/>
                  <a:pt x="128510" y="1593551"/>
                  <a:pt x="0" y="1006679"/>
                </a:cubicBezTo>
                <a:close/>
              </a:path>
              <a:path w="2013358" h="2013358" stroke="0" extrusionOk="0">
                <a:moveTo>
                  <a:pt x="0" y="1006679"/>
                </a:moveTo>
                <a:cubicBezTo>
                  <a:pt x="-75661" y="404037"/>
                  <a:pt x="430301" y="7658"/>
                  <a:pt x="1006679" y="0"/>
                </a:cubicBezTo>
                <a:cubicBezTo>
                  <a:pt x="1642089" y="16723"/>
                  <a:pt x="1960858" y="452375"/>
                  <a:pt x="2013358" y="1006679"/>
                </a:cubicBezTo>
                <a:cubicBezTo>
                  <a:pt x="1978187" y="1596998"/>
                  <a:pt x="1540973" y="2133184"/>
                  <a:pt x="1006679" y="2013358"/>
                </a:cubicBezTo>
                <a:cubicBezTo>
                  <a:pt x="368769" y="1968528"/>
                  <a:pt x="57117" y="1589943"/>
                  <a:pt x="0" y="1006679"/>
                </a:cubicBezTo>
                <a:close/>
              </a:path>
            </a:pathLst>
          </a:custGeom>
          <a:solidFill>
            <a:srgbClr val="F1894D"/>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with a bun with The Andy Warhol Museum in the background&#10;&#10;Description automatically generated">
            <a:hlinkClick r:id="rId4" action="ppaction://hlinksldjump"/>
            <a:extLst>
              <a:ext uri="{FF2B5EF4-FFF2-40B4-BE49-F238E27FC236}">
                <a16:creationId xmlns:a16="http://schemas.microsoft.com/office/drawing/2014/main" id="{49164AFF-69BC-2960-F24F-F1885CD89E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2315" y="2460128"/>
            <a:ext cx="1606993" cy="1991965"/>
          </a:xfrm>
          <a:prstGeom prst="rect">
            <a:avLst/>
          </a:prstGeom>
        </p:spPr>
      </p:pic>
      <p:sp>
        <p:nvSpPr>
          <p:cNvPr id="10" name="Rounded Rectangle 9">
            <a:hlinkClick r:id="rId4" action="ppaction://hlinksldjump"/>
            <a:extLst>
              <a:ext uri="{FF2B5EF4-FFF2-40B4-BE49-F238E27FC236}">
                <a16:creationId xmlns:a16="http://schemas.microsoft.com/office/drawing/2014/main" id="{C0A9C448-F9C7-E146-1FD3-1971335BE921}"/>
              </a:ext>
            </a:extLst>
          </p:cNvPr>
          <p:cNvSpPr/>
          <p:nvPr/>
        </p:nvSpPr>
        <p:spPr>
          <a:xfrm>
            <a:off x="760153" y="4379962"/>
            <a:ext cx="2344723" cy="662730"/>
          </a:xfrm>
          <a:custGeom>
            <a:avLst/>
            <a:gdLst>
              <a:gd name="connsiteX0" fmla="*/ 0 w 2344723"/>
              <a:gd name="connsiteY0" fmla="*/ 110457 h 662730"/>
              <a:gd name="connsiteX1" fmla="*/ 110457 w 2344723"/>
              <a:gd name="connsiteY1" fmla="*/ 0 h 662730"/>
              <a:gd name="connsiteX2" fmla="*/ 683885 w 2344723"/>
              <a:gd name="connsiteY2" fmla="*/ 0 h 662730"/>
              <a:gd name="connsiteX3" fmla="*/ 1151123 w 2344723"/>
              <a:gd name="connsiteY3" fmla="*/ 0 h 662730"/>
              <a:gd name="connsiteX4" fmla="*/ 1682076 w 2344723"/>
              <a:gd name="connsiteY4" fmla="*/ 0 h 662730"/>
              <a:gd name="connsiteX5" fmla="*/ 2234266 w 2344723"/>
              <a:gd name="connsiteY5" fmla="*/ 0 h 662730"/>
              <a:gd name="connsiteX6" fmla="*/ 2344723 w 2344723"/>
              <a:gd name="connsiteY6" fmla="*/ 110457 h 662730"/>
              <a:gd name="connsiteX7" fmla="*/ 2344723 w 2344723"/>
              <a:gd name="connsiteY7" fmla="*/ 552273 h 662730"/>
              <a:gd name="connsiteX8" fmla="*/ 2234266 w 2344723"/>
              <a:gd name="connsiteY8" fmla="*/ 662730 h 662730"/>
              <a:gd name="connsiteX9" fmla="*/ 1660838 w 2344723"/>
              <a:gd name="connsiteY9" fmla="*/ 662730 h 662730"/>
              <a:gd name="connsiteX10" fmla="*/ 1193600 w 2344723"/>
              <a:gd name="connsiteY10" fmla="*/ 662730 h 662730"/>
              <a:gd name="connsiteX11" fmla="*/ 683885 w 2344723"/>
              <a:gd name="connsiteY11" fmla="*/ 662730 h 662730"/>
              <a:gd name="connsiteX12" fmla="*/ 110457 w 2344723"/>
              <a:gd name="connsiteY12" fmla="*/ 662730 h 662730"/>
              <a:gd name="connsiteX13" fmla="*/ 0 w 2344723"/>
              <a:gd name="connsiteY13" fmla="*/ 552273 h 662730"/>
              <a:gd name="connsiteX14" fmla="*/ 0 w 2344723"/>
              <a:gd name="connsiteY14" fmla="*/ 110457 h 66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4723" h="662730" fill="none" extrusionOk="0">
                <a:moveTo>
                  <a:pt x="0" y="110457"/>
                </a:moveTo>
                <a:cubicBezTo>
                  <a:pt x="8070" y="38080"/>
                  <a:pt x="50605" y="2199"/>
                  <a:pt x="110457" y="0"/>
                </a:cubicBezTo>
                <a:cubicBezTo>
                  <a:pt x="248580" y="10176"/>
                  <a:pt x="559466" y="-27744"/>
                  <a:pt x="683885" y="0"/>
                </a:cubicBezTo>
                <a:cubicBezTo>
                  <a:pt x="808304" y="27744"/>
                  <a:pt x="1032461" y="15643"/>
                  <a:pt x="1151123" y="0"/>
                </a:cubicBezTo>
                <a:cubicBezTo>
                  <a:pt x="1269785" y="-15643"/>
                  <a:pt x="1573410" y="-6479"/>
                  <a:pt x="1682076" y="0"/>
                </a:cubicBezTo>
                <a:cubicBezTo>
                  <a:pt x="1790742" y="6479"/>
                  <a:pt x="1989390" y="13947"/>
                  <a:pt x="2234266" y="0"/>
                </a:cubicBezTo>
                <a:cubicBezTo>
                  <a:pt x="2298883" y="12933"/>
                  <a:pt x="2347313" y="35312"/>
                  <a:pt x="2344723" y="110457"/>
                </a:cubicBezTo>
                <a:cubicBezTo>
                  <a:pt x="2326533" y="291994"/>
                  <a:pt x="2365267" y="345732"/>
                  <a:pt x="2344723" y="552273"/>
                </a:cubicBezTo>
                <a:cubicBezTo>
                  <a:pt x="2351346" y="616550"/>
                  <a:pt x="2298173" y="665058"/>
                  <a:pt x="2234266" y="662730"/>
                </a:cubicBezTo>
                <a:cubicBezTo>
                  <a:pt x="1949231" y="671302"/>
                  <a:pt x="1922326" y="649936"/>
                  <a:pt x="1660838" y="662730"/>
                </a:cubicBezTo>
                <a:cubicBezTo>
                  <a:pt x="1399350" y="675524"/>
                  <a:pt x="1420797" y="672392"/>
                  <a:pt x="1193600" y="662730"/>
                </a:cubicBezTo>
                <a:cubicBezTo>
                  <a:pt x="966403" y="653068"/>
                  <a:pt x="789636" y="686752"/>
                  <a:pt x="683885" y="662730"/>
                </a:cubicBezTo>
                <a:cubicBezTo>
                  <a:pt x="578134" y="638708"/>
                  <a:pt x="280869" y="647151"/>
                  <a:pt x="110457" y="662730"/>
                </a:cubicBezTo>
                <a:cubicBezTo>
                  <a:pt x="51013" y="658685"/>
                  <a:pt x="9392" y="610447"/>
                  <a:pt x="0" y="552273"/>
                </a:cubicBezTo>
                <a:cubicBezTo>
                  <a:pt x="6144" y="438875"/>
                  <a:pt x="2136" y="212054"/>
                  <a:pt x="0" y="110457"/>
                </a:cubicBezTo>
                <a:close/>
              </a:path>
              <a:path w="2344723" h="662730" stroke="0" extrusionOk="0">
                <a:moveTo>
                  <a:pt x="0" y="110457"/>
                </a:moveTo>
                <a:cubicBezTo>
                  <a:pt x="-5092" y="58387"/>
                  <a:pt x="45219" y="-1748"/>
                  <a:pt x="110457" y="0"/>
                </a:cubicBezTo>
                <a:cubicBezTo>
                  <a:pt x="346083" y="-18561"/>
                  <a:pt x="419400" y="13617"/>
                  <a:pt x="641409" y="0"/>
                </a:cubicBezTo>
                <a:cubicBezTo>
                  <a:pt x="863418" y="-13617"/>
                  <a:pt x="1072294" y="18864"/>
                  <a:pt x="1214838" y="0"/>
                </a:cubicBezTo>
                <a:cubicBezTo>
                  <a:pt x="1357382" y="-18864"/>
                  <a:pt x="1759145" y="22732"/>
                  <a:pt x="2234266" y="0"/>
                </a:cubicBezTo>
                <a:cubicBezTo>
                  <a:pt x="2295804" y="6276"/>
                  <a:pt x="2343680" y="39573"/>
                  <a:pt x="2344723" y="110457"/>
                </a:cubicBezTo>
                <a:cubicBezTo>
                  <a:pt x="2356398" y="219928"/>
                  <a:pt x="2333715" y="429453"/>
                  <a:pt x="2344723" y="552273"/>
                </a:cubicBezTo>
                <a:cubicBezTo>
                  <a:pt x="2355611" y="614856"/>
                  <a:pt x="2292927" y="661661"/>
                  <a:pt x="2234266" y="662730"/>
                </a:cubicBezTo>
                <a:cubicBezTo>
                  <a:pt x="2104379" y="684947"/>
                  <a:pt x="1974466" y="655995"/>
                  <a:pt x="1724552" y="662730"/>
                </a:cubicBezTo>
                <a:cubicBezTo>
                  <a:pt x="1474638" y="669465"/>
                  <a:pt x="1379618" y="648409"/>
                  <a:pt x="1214838" y="662730"/>
                </a:cubicBezTo>
                <a:cubicBezTo>
                  <a:pt x="1050058" y="677051"/>
                  <a:pt x="948116" y="685213"/>
                  <a:pt x="705124" y="662730"/>
                </a:cubicBezTo>
                <a:cubicBezTo>
                  <a:pt x="462132" y="640247"/>
                  <a:pt x="358270" y="638066"/>
                  <a:pt x="110457" y="662730"/>
                </a:cubicBezTo>
                <a:cubicBezTo>
                  <a:pt x="55061" y="661347"/>
                  <a:pt x="-2260" y="618422"/>
                  <a:pt x="0" y="552273"/>
                </a:cubicBezTo>
                <a:cubicBezTo>
                  <a:pt x="16876" y="408426"/>
                  <a:pt x="-18972" y="303490"/>
                  <a:pt x="0" y="110457"/>
                </a:cubicBezTo>
                <a:close/>
              </a:path>
            </a:pathLst>
          </a:custGeom>
          <a:solidFill>
            <a:srgbClr val="179385"/>
          </a:solidFill>
          <a:ln w="28575">
            <a:solidFill>
              <a:schemeClr val="bg1"/>
            </a:solidFill>
            <a:extLst>
              <a:ext uri="{C807C97D-BFC1-408E-A445-0C87EB9F89A2}">
                <ask:lineSketchStyleProps xmlns:ask="http://schemas.microsoft.com/office/drawing/2018/sketchyshapes" sd="9817657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hlinkClick r:id="rId7" action="ppaction://hlinksldjump"/>
            <a:extLst>
              <a:ext uri="{FF2B5EF4-FFF2-40B4-BE49-F238E27FC236}">
                <a16:creationId xmlns:a16="http://schemas.microsoft.com/office/drawing/2014/main" id="{2C0D9F6F-E561-7E59-5A27-474653AA156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56987" y="2621432"/>
            <a:ext cx="2020015" cy="1830661"/>
          </a:xfrm>
          <a:prstGeom prst="rect">
            <a:avLst/>
          </a:prstGeom>
        </p:spPr>
      </p:pic>
      <p:pic>
        <p:nvPicPr>
          <p:cNvPr id="20" name="Picture 19">
            <a:hlinkClick r:id="rId5" action="ppaction://hlinksldjump"/>
            <a:extLst>
              <a:ext uri="{FF2B5EF4-FFF2-40B4-BE49-F238E27FC236}">
                <a16:creationId xmlns:a16="http://schemas.microsoft.com/office/drawing/2014/main" id="{EC1147C5-B633-CBD4-F5D4-3C4704844E0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182642" y="2821606"/>
            <a:ext cx="2040342" cy="1570815"/>
          </a:xfrm>
          <a:prstGeom prst="rect">
            <a:avLst/>
          </a:prstGeom>
        </p:spPr>
      </p:pic>
      <p:sp>
        <p:nvSpPr>
          <p:cNvPr id="14" name="Rounded Rectangle 13">
            <a:hlinkClick r:id="rId5" action="ppaction://hlinksldjump"/>
            <a:extLst>
              <a:ext uri="{FF2B5EF4-FFF2-40B4-BE49-F238E27FC236}">
                <a16:creationId xmlns:a16="http://schemas.microsoft.com/office/drawing/2014/main" id="{C4EBAE8E-B016-6973-526B-43A624E5BFCE}"/>
              </a:ext>
            </a:extLst>
          </p:cNvPr>
          <p:cNvSpPr/>
          <p:nvPr/>
        </p:nvSpPr>
        <p:spPr>
          <a:xfrm>
            <a:off x="5900423" y="4369768"/>
            <a:ext cx="2583810" cy="662730"/>
          </a:xfrm>
          <a:custGeom>
            <a:avLst/>
            <a:gdLst>
              <a:gd name="connsiteX0" fmla="*/ 0 w 2583810"/>
              <a:gd name="connsiteY0" fmla="*/ 110457 h 662730"/>
              <a:gd name="connsiteX1" fmla="*/ 110457 w 2583810"/>
              <a:gd name="connsiteY1" fmla="*/ 0 h 662730"/>
              <a:gd name="connsiteX2" fmla="*/ 748439 w 2583810"/>
              <a:gd name="connsiteY2" fmla="*/ 0 h 662730"/>
              <a:gd name="connsiteX3" fmla="*/ 1268276 w 2583810"/>
              <a:gd name="connsiteY3" fmla="*/ 0 h 662730"/>
              <a:gd name="connsiteX4" fmla="*/ 1859000 w 2583810"/>
              <a:gd name="connsiteY4" fmla="*/ 0 h 662730"/>
              <a:gd name="connsiteX5" fmla="*/ 2473353 w 2583810"/>
              <a:gd name="connsiteY5" fmla="*/ 0 h 662730"/>
              <a:gd name="connsiteX6" fmla="*/ 2583810 w 2583810"/>
              <a:gd name="connsiteY6" fmla="*/ 110457 h 662730"/>
              <a:gd name="connsiteX7" fmla="*/ 2583810 w 2583810"/>
              <a:gd name="connsiteY7" fmla="*/ 552273 h 662730"/>
              <a:gd name="connsiteX8" fmla="*/ 2473353 w 2583810"/>
              <a:gd name="connsiteY8" fmla="*/ 662730 h 662730"/>
              <a:gd name="connsiteX9" fmla="*/ 1835371 w 2583810"/>
              <a:gd name="connsiteY9" fmla="*/ 662730 h 662730"/>
              <a:gd name="connsiteX10" fmla="*/ 1315534 w 2583810"/>
              <a:gd name="connsiteY10" fmla="*/ 662730 h 662730"/>
              <a:gd name="connsiteX11" fmla="*/ 748439 w 2583810"/>
              <a:gd name="connsiteY11" fmla="*/ 662730 h 662730"/>
              <a:gd name="connsiteX12" fmla="*/ 110457 w 2583810"/>
              <a:gd name="connsiteY12" fmla="*/ 662730 h 662730"/>
              <a:gd name="connsiteX13" fmla="*/ 0 w 2583810"/>
              <a:gd name="connsiteY13" fmla="*/ 552273 h 662730"/>
              <a:gd name="connsiteX14" fmla="*/ 0 w 2583810"/>
              <a:gd name="connsiteY14" fmla="*/ 110457 h 66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3810" h="662730" fill="none" extrusionOk="0">
                <a:moveTo>
                  <a:pt x="0" y="110457"/>
                </a:moveTo>
                <a:cubicBezTo>
                  <a:pt x="8070" y="38080"/>
                  <a:pt x="50605" y="2199"/>
                  <a:pt x="110457" y="0"/>
                </a:cubicBezTo>
                <a:cubicBezTo>
                  <a:pt x="374487" y="-15124"/>
                  <a:pt x="519154" y="-9835"/>
                  <a:pt x="748439" y="0"/>
                </a:cubicBezTo>
                <a:cubicBezTo>
                  <a:pt x="977724" y="9835"/>
                  <a:pt x="1129410" y="2825"/>
                  <a:pt x="1268276" y="0"/>
                </a:cubicBezTo>
                <a:cubicBezTo>
                  <a:pt x="1407142" y="-2825"/>
                  <a:pt x="1671680" y="-223"/>
                  <a:pt x="1859000" y="0"/>
                </a:cubicBezTo>
                <a:cubicBezTo>
                  <a:pt x="2046320" y="223"/>
                  <a:pt x="2257027" y="23179"/>
                  <a:pt x="2473353" y="0"/>
                </a:cubicBezTo>
                <a:cubicBezTo>
                  <a:pt x="2537970" y="12933"/>
                  <a:pt x="2586400" y="35312"/>
                  <a:pt x="2583810" y="110457"/>
                </a:cubicBezTo>
                <a:cubicBezTo>
                  <a:pt x="2565620" y="291994"/>
                  <a:pt x="2604354" y="345732"/>
                  <a:pt x="2583810" y="552273"/>
                </a:cubicBezTo>
                <a:cubicBezTo>
                  <a:pt x="2590433" y="616550"/>
                  <a:pt x="2537260" y="665058"/>
                  <a:pt x="2473353" y="662730"/>
                </a:cubicBezTo>
                <a:cubicBezTo>
                  <a:pt x="2164005" y="681759"/>
                  <a:pt x="2056896" y="647945"/>
                  <a:pt x="1835371" y="662730"/>
                </a:cubicBezTo>
                <a:cubicBezTo>
                  <a:pt x="1613846" y="677515"/>
                  <a:pt x="1500232" y="659411"/>
                  <a:pt x="1315534" y="662730"/>
                </a:cubicBezTo>
                <a:cubicBezTo>
                  <a:pt x="1130836" y="666049"/>
                  <a:pt x="980468" y="683972"/>
                  <a:pt x="748439" y="662730"/>
                </a:cubicBezTo>
                <a:cubicBezTo>
                  <a:pt x="516411" y="641488"/>
                  <a:pt x="372640" y="691017"/>
                  <a:pt x="110457" y="662730"/>
                </a:cubicBezTo>
                <a:cubicBezTo>
                  <a:pt x="51013" y="658685"/>
                  <a:pt x="9392" y="610447"/>
                  <a:pt x="0" y="552273"/>
                </a:cubicBezTo>
                <a:cubicBezTo>
                  <a:pt x="6144" y="438875"/>
                  <a:pt x="2136" y="212054"/>
                  <a:pt x="0" y="110457"/>
                </a:cubicBezTo>
                <a:close/>
              </a:path>
              <a:path w="2583810" h="662730" stroke="0" extrusionOk="0">
                <a:moveTo>
                  <a:pt x="0" y="110457"/>
                </a:moveTo>
                <a:cubicBezTo>
                  <a:pt x="-5092" y="58387"/>
                  <a:pt x="45219" y="-1748"/>
                  <a:pt x="110457" y="0"/>
                </a:cubicBezTo>
                <a:cubicBezTo>
                  <a:pt x="350860" y="15534"/>
                  <a:pt x="481555" y="21908"/>
                  <a:pt x="701181" y="0"/>
                </a:cubicBezTo>
                <a:cubicBezTo>
                  <a:pt x="920807" y="-21908"/>
                  <a:pt x="1121587" y="-5459"/>
                  <a:pt x="1339163" y="0"/>
                </a:cubicBezTo>
                <a:cubicBezTo>
                  <a:pt x="1556739" y="5459"/>
                  <a:pt x="1945076" y="-29306"/>
                  <a:pt x="2473353" y="0"/>
                </a:cubicBezTo>
                <a:cubicBezTo>
                  <a:pt x="2534891" y="6276"/>
                  <a:pt x="2582767" y="39573"/>
                  <a:pt x="2583810" y="110457"/>
                </a:cubicBezTo>
                <a:cubicBezTo>
                  <a:pt x="2595485" y="219928"/>
                  <a:pt x="2572802" y="429453"/>
                  <a:pt x="2583810" y="552273"/>
                </a:cubicBezTo>
                <a:cubicBezTo>
                  <a:pt x="2594698" y="614856"/>
                  <a:pt x="2532014" y="661661"/>
                  <a:pt x="2473353" y="662730"/>
                </a:cubicBezTo>
                <a:cubicBezTo>
                  <a:pt x="2203329" y="655776"/>
                  <a:pt x="2188121" y="671171"/>
                  <a:pt x="1906258" y="662730"/>
                </a:cubicBezTo>
                <a:cubicBezTo>
                  <a:pt x="1624396" y="654289"/>
                  <a:pt x="1455349" y="652991"/>
                  <a:pt x="1339163" y="662730"/>
                </a:cubicBezTo>
                <a:cubicBezTo>
                  <a:pt x="1222978" y="672469"/>
                  <a:pt x="905285" y="647102"/>
                  <a:pt x="772068" y="662730"/>
                </a:cubicBezTo>
                <a:cubicBezTo>
                  <a:pt x="638852" y="678358"/>
                  <a:pt x="374720" y="689985"/>
                  <a:pt x="110457" y="662730"/>
                </a:cubicBezTo>
                <a:cubicBezTo>
                  <a:pt x="55061" y="661347"/>
                  <a:pt x="-2260" y="618422"/>
                  <a:pt x="0" y="552273"/>
                </a:cubicBezTo>
                <a:cubicBezTo>
                  <a:pt x="16876" y="408426"/>
                  <a:pt x="-18972" y="303490"/>
                  <a:pt x="0" y="110457"/>
                </a:cubicBezTo>
                <a:close/>
              </a:path>
            </a:pathLst>
          </a:custGeom>
          <a:solidFill>
            <a:srgbClr val="179385"/>
          </a:solidFill>
          <a:ln w="28575">
            <a:solidFill>
              <a:schemeClr val="bg1"/>
            </a:solidFill>
            <a:extLst>
              <a:ext uri="{C807C97D-BFC1-408E-A445-0C87EB9F89A2}">
                <ask:lineSketchStyleProps xmlns:ask="http://schemas.microsoft.com/office/drawing/2018/sketchyshapes" sd="9817657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hlinkClick r:id="rId4" action="ppaction://hlinksldjump"/>
            <a:extLst>
              <a:ext uri="{FF2B5EF4-FFF2-40B4-BE49-F238E27FC236}">
                <a16:creationId xmlns:a16="http://schemas.microsoft.com/office/drawing/2014/main" id="{B8332FAD-ED0E-CD24-7A22-82080B774083}"/>
              </a:ext>
            </a:extLst>
          </p:cNvPr>
          <p:cNvSpPr txBox="1"/>
          <p:nvPr/>
        </p:nvSpPr>
        <p:spPr>
          <a:xfrm>
            <a:off x="871307" y="4480494"/>
            <a:ext cx="2122414" cy="461665"/>
          </a:xfrm>
          <a:prstGeom prst="rect">
            <a:avLst/>
          </a:prstGeom>
          <a:noFill/>
        </p:spPr>
        <p:txBody>
          <a:bodyPr wrap="square" rtlCol="0">
            <a:spAutoFit/>
          </a:bodyPr>
          <a:lstStyle/>
          <a:p>
            <a:pPr algn="ctr"/>
            <a:r>
              <a:rPr lang="en-GB" sz="2400" b="1" i="0" u="none" strike="noStrike" dirty="0">
                <a:solidFill>
                  <a:schemeClr val="bg1"/>
                </a:solidFill>
                <a:effectLst/>
                <a:latin typeface="Twinkl" panose="02000000000000000000" pitchFamily="2" charset="77"/>
              </a:rPr>
              <a:t>Stella </a:t>
            </a:r>
            <a:r>
              <a:rPr lang="en-GB" sz="2400" b="1" i="0" u="none" strike="noStrike" dirty="0" err="1">
                <a:solidFill>
                  <a:schemeClr val="bg1"/>
                </a:solidFill>
                <a:effectLst/>
                <a:latin typeface="Twinkl" panose="02000000000000000000" pitchFamily="2" charset="77"/>
              </a:rPr>
              <a:t>Dadzie</a:t>
            </a:r>
            <a:endParaRPr lang="en-US" sz="2400" dirty="0">
              <a:solidFill>
                <a:schemeClr val="bg1"/>
              </a:solidFill>
              <a:latin typeface="Twinkl" panose="02000000000000000000" pitchFamily="2" charset="77"/>
            </a:endParaRPr>
          </a:p>
        </p:txBody>
      </p:sp>
      <p:sp>
        <p:nvSpPr>
          <p:cNvPr id="26" name="TextBox 25">
            <a:hlinkClick r:id="rId5" action="ppaction://hlinksldjump"/>
            <a:extLst>
              <a:ext uri="{FF2B5EF4-FFF2-40B4-BE49-F238E27FC236}">
                <a16:creationId xmlns:a16="http://schemas.microsoft.com/office/drawing/2014/main" id="{033B6A92-F872-9119-6D1A-A9D93CA696CE}"/>
              </a:ext>
            </a:extLst>
          </p:cNvPr>
          <p:cNvSpPr txBox="1"/>
          <p:nvPr/>
        </p:nvSpPr>
        <p:spPr>
          <a:xfrm>
            <a:off x="5996311" y="4481627"/>
            <a:ext cx="2404472" cy="461665"/>
          </a:xfrm>
          <a:prstGeom prst="rect">
            <a:avLst/>
          </a:prstGeom>
          <a:noFill/>
        </p:spPr>
        <p:txBody>
          <a:bodyPr wrap="square" rtlCol="0">
            <a:spAutoFit/>
          </a:bodyPr>
          <a:lstStyle/>
          <a:p>
            <a:pPr algn="ctr"/>
            <a:r>
              <a:rPr lang="en-GB" sz="2400" b="1" i="0" u="none" strike="noStrike" dirty="0">
                <a:solidFill>
                  <a:schemeClr val="bg1"/>
                </a:solidFill>
                <a:effectLst/>
                <a:latin typeface="Twinkl" panose="02000000000000000000" pitchFamily="2" charset="77"/>
              </a:rPr>
              <a:t>Lord Bill Morris</a:t>
            </a:r>
            <a:endParaRPr lang="en-US" sz="2400" dirty="0">
              <a:solidFill>
                <a:schemeClr val="bg1"/>
              </a:solidFill>
              <a:latin typeface="Twinkl" panose="02000000000000000000" pitchFamily="2" charset="77"/>
            </a:endParaRPr>
          </a:p>
        </p:txBody>
      </p:sp>
      <p:sp>
        <p:nvSpPr>
          <p:cNvPr id="27" name="Rounded Rectangle 26">
            <a:hlinkClick r:id="rId7" action="ppaction://hlinksldjump"/>
            <a:extLst>
              <a:ext uri="{FF2B5EF4-FFF2-40B4-BE49-F238E27FC236}">
                <a16:creationId xmlns:a16="http://schemas.microsoft.com/office/drawing/2014/main" id="{5680CE56-2DFC-AD7E-014F-012DF6BAC53F}"/>
              </a:ext>
            </a:extLst>
          </p:cNvPr>
          <p:cNvSpPr/>
          <p:nvPr/>
        </p:nvSpPr>
        <p:spPr>
          <a:xfrm>
            <a:off x="3331910" y="4379962"/>
            <a:ext cx="2344723" cy="662730"/>
          </a:xfrm>
          <a:custGeom>
            <a:avLst/>
            <a:gdLst>
              <a:gd name="connsiteX0" fmla="*/ 0 w 2344723"/>
              <a:gd name="connsiteY0" fmla="*/ 110457 h 662730"/>
              <a:gd name="connsiteX1" fmla="*/ 110457 w 2344723"/>
              <a:gd name="connsiteY1" fmla="*/ 0 h 662730"/>
              <a:gd name="connsiteX2" fmla="*/ 683885 w 2344723"/>
              <a:gd name="connsiteY2" fmla="*/ 0 h 662730"/>
              <a:gd name="connsiteX3" fmla="*/ 1151123 w 2344723"/>
              <a:gd name="connsiteY3" fmla="*/ 0 h 662730"/>
              <a:gd name="connsiteX4" fmla="*/ 1682076 w 2344723"/>
              <a:gd name="connsiteY4" fmla="*/ 0 h 662730"/>
              <a:gd name="connsiteX5" fmla="*/ 2234266 w 2344723"/>
              <a:gd name="connsiteY5" fmla="*/ 0 h 662730"/>
              <a:gd name="connsiteX6" fmla="*/ 2344723 w 2344723"/>
              <a:gd name="connsiteY6" fmla="*/ 110457 h 662730"/>
              <a:gd name="connsiteX7" fmla="*/ 2344723 w 2344723"/>
              <a:gd name="connsiteY7" fmla="*/ 552273 h 662730"/>
              <a:gd name="connsiteX8" fmla="*/ 2234266 w 2344723"/>
              <a:gd name="connsiteY8" fmla="*/ 662730 h 662730"/>
              <a:gd name="connsiteX9" fmla="*/ 1660838 w 2344723"/>
              <a:gd name="connsiteY9" fmla="*/ 662730 h 662730"/>
              <a:gd name="connsiteX10" fmla="*/ 1193600 w 2344723"/>
              <a:gd name="connsiteY10" fmla="*/ 662730 h 662730"/>
              <a:gd name="connsiteX11" fmla="*/ 683885 w 2344723"/>
              <a:gd name="connsiteY11" fmla="*/ 662730 h 662730"/>
              <a:gd name="connsiteX12" fmla="*/ 110457 w 2344723"/>
              <a:gd name="connsiteY12" fmla="*/ 662730 h 662730"/>
              <a:gd name="connsiteX13" fmla="*/ 0 w 2344723"/>
              <a:gd name="connsiteY13" fmla="*/ 552273 h 662730"/>
              <a:gd name="connsiteX14" fmla="*/ 0 w 2344723"/>
              <a:gd name="connsiteY14" fmla="*/ 110457 h 66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4723" h="662730" fill="none" extrusionOk="0">
                <a:moveTo>
                  <a:pt x="0" y="110457"/>
                </a:moveTo>
                <a:cubicBezTo>
                  <a:pt x="8070" y="38080"/>
                  <a:pt x="50605" y="2199"/>
                  <a:pt x="110457" y="0"/>
                </a:cubicBezTo>
                <a:cubicBezTo>
                  <a:pt x="248580" y="10176"/>
                  <a:pt x="559466" y="-27744"/>
                  <a:pt x="683885" y="0"/>
                </a:cubicBezTo>
                <a:cubicBezTo>
                  <a:pt x="808304" y="27744"/>
                  <a:pt x="1032461" y="15643"/>
                  <a:pt x="1151123" y="0"/>
                </a:cubicBezTo>
                <a:cubicBezTo>
                  <a:pt x="1269785" y="-15643"/>
                  <a:pt x="1573410" y="-6479"/>
                  <a:pt x="1682076" y="0"/>
                </a:cubicBezTo>
                <a:cubicBezTo>
                  <a:pt x="1790742" y="6479"/>
                  <a:pt x="1989390" y="13947"/>
                  <a:pt x="2234266" y="0"/>
                </a:cubicBezTo>
                <a:cubicBezTo>
                  <a:pt x="2298883" y="12933"/>
                  <a:pt x="2347313" y="35312"/>
                  <a:pt x="2344723" y="110457"/>
                </a:cubicBezTo>
                <a:cubicBezTo>
                  <a:pt x="2326533" y="291994"/>
                  <a:pt x="2365267" y="345732"/>
                  <a:pt x="2344723" y="552273"/>
                </a:cubicBezTo>
                <a:cubicBezTo>
                  <a:pt x="2351346" y="616550"/>
                  <a:pt x="2298173" y="665058"/>
                  <a:pt x="2234266" y="662730"/>
                </a:cubicBezTo>
                <a:cubicBezTo>
                  <a:pt x="1949231" y="671302"/>
                  <a:pt x="1922326" y="649936"/>
                  <a:pt x="1660838" y="662730"/>
                </a:cubicBezTo>
                <a:cubicBezTo>
                  <a:pt x="1399350" y="675524"/>
                  <a:pt x="1420797" y="672392"/>
                  <a:pt x="1193600" y="662730"/>
                </a:cubicBezTo>
                <a:cubicBezTo>
                  <a:pt x="966403" y="653068"/>
                  <a:pt x="789636" y="686752"/>
                  <a:pt x="683885" y="662730"/>
                </a:cubicBezTo>
                <a:cubicBezTo>
                  <a:pt x="578134" y="638708"/>
                  <a:pt x="280869" y="647151"/>
                  <a:pt x="110457" y="662730"/>
                </a:cubicBezTo>
                <a:cubicBezTo>
                  <a:pt x="51013" y="658685"/>
                  <a:pt x="9392" y="610447"/>
                  <a:pt x="0" y="552273"/>
                </a:cubicBezTo>
                <a:cubicBezTo>
                  <a:pt x="6144" y="438875"/>
                  <a:pt x="2136" y="212054"/>
                  <a:pt x="0" y="110457"/>
                </a:cubicBezTo>
                <a:close/>
              </a:path>
              <a:path w="2344723" h="662730" stroke="0" extrusionOk="0">
                <a:moveTo>
                  <a:pt x="0" y="110457"/>
                </a:moveTo>
                <a:cubicBezTo>
                  <a:pt x="-5092" y="58387"/>
                  <a:pt x="45219" y="-1748"/>
                  <a:pt x="110457" y="0"/>
                </a:cubicBezTo>
                <a:cubicBezTo>
                  <a:pt x="346083" y="-18561"/>
                  <a:pt x="419400" y="13617"/>
                  <a:pt x="641409" y="0"/>
                </a:cubicBezTo>
                <a:cubicBezTo>
                  <a:pt x="863418" y="-13617"/>
                  <a:pt x="1072294" y="18864"/>
                  <a:pt x="1214838" y="0"/>
                </a:cubicBezTo>
                <a:cubicBezTo>
                  <a:pt x="1357382" y="-18864"/>
                  <a:pt x="1759145" y="22732"/>
                  <a:pt x="2234266" y="0"/>
                </a:cubicBezTo>
                <a:cubicBezTo>
                  <a:pt x="2295804" y="6276"/>
                  <a:pt x="2343680" y="39573"/>
                  <a:pt x="2344723" y="110457"/>
                </a:cubicBezTo>
                <a:cubicBezTo>
                  <a:pt x="2356398" y="219928"/>
                  <a:pt x="2333715" y="429453"/>
                  <a:pt x="2344723" y="552273"/>
                </a:cubicBezTo>
                <a:cubicBezTo>
                  <a:pt x="2355611" y="614856"/>
                  <a:pt x="2292927" y="661661"/>
                  <a:pt x="2234266" y="662730"/>
                </a:cubicBezTo>
                <a:cubicBezTo>
                  <a:pt x="2104379" y="684947"/>
                  <a:pt x="1974466" y="655995"/>
                  <a:pt x="1724552" y="662730"/>
                </a:cubicBezTo>
                <a:cubicBezTo>
                  <a:pt x="1474638" y="669465"/>
                  <a:pt x="1379618" y="648409"/>
                  <a:pt x="1214838" y="662730"/>
                </a:cubicBezTo>
                <a:cubicBezTo>
                  <a:pt x="1050058" y="677051"/>
                  <a:pt x="948116" y="685213"/>
                  <a:pt x="705124" y="662730"/>
                </a:cubicBezTo>
                <a:cubicBezTo>
                  <a:pt x="462132" y="640247"/>
                  <a:pt x="358270" y="638066"/>
                  <a:pt x="110457" y="662730"/>
                </a:cubicBezTo>
                <a:cubicBezTo>
                  <a:pt x="55061" y="661347"/>
                  <a:pt x="-2260" y="618422"/>
                  <a:pt x="0" y="552273"/>
                </a:cubicBezTo>
                <a:cubicBezTo>
                  <a:pt x="16876" y="408426"/>
                  <a:pt x="-18972" y="303490"/>
                  <a:pt x="0" y="110457"/>
                </a:cubicBezTo>
                <a:close/>
              </a:path>
            </a:pathLst>
          </a:custGeom>
          <a:solidFill>
            <a:srgbClr val="179385"/>
          </a:solidFill>
          <a:ln w="28575">
            <a:solidFill>
              <a:schemeClr val="bg1"/>
            </a:solidFill>
            <a:extLst>
              <a:ext uri="{C807C97D-BFC1-408E-A445-0C87EB9F89A2}">
                <ask:lineSketchStyleProps xmlns:ask="http://schemas.microsoft.com/office/drawing/2018/sketchyshapes" sd="9817657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hlinkClick r:id="rId7" action="ppaction://hlinksldjump"/>
            <a:extLst>
              <a:ext uri="{FF2B5EF4-FFF2-40B4-BE49-F238E27FC236}">
                <a16:creationId xmlns:a16="http://schemas.microsoft.com/office/drawing/2014/main" id="{AAD0E670-DA28-96EF-2D2E-98A26736F6C1}"/>
              </a:ext>
            </a:extLst>
          </p:cNvPr>
          <p:cNvSpPr txBox="1"/>
          <p:nvPr/>
        </p:nvSpPr>
        <p:spPr>
          <a:xfrm>
            <a:off x="3483527" y="4473208"/>
            <a:ext cx="2122414" cy="461665"/>
          </a:xfrm>
          <a:prstGeom prst="rect">
            <a:avLst/>
          </a:prstGeom>
          <a:noFill/>
        </p:spPr>
        <p:txBody>
          <a:bodyPr wrap="square" rtlCol="0">
            <a:spAutoFit/>
          </a:bodyPr>
          <a:lstStyle/>
          <a:p>
            <a:pPr algn="ctr"/>
            <a:r>
              <a:rPr lang="en-GB" sz="2400" b="1" dirty="0">
                <a:solidFill>
                  <a:schemeClr val="bg1"/>
                </a:solidFill>
                <a:latin typeface="Twinkl" panose="02000000000000000000" pitchFamily="2" charset="77"/>
              </a:rPr>
              <a:t>Lady </a:t>
            </a:r>
            <a:r>
              <a:rPr lang="en-GB" sz="2400" b="1" dirty="0" err="1">
                <a:solidFill>
                  <a:schemeClr val="bg1"/>
                </a:solidFill>
                <a:latin typeface="Twinkl" panose="02000000000000000000" pitchFamily="2" charset="77"/>
              </a:rPr>
              <a:t>Phyll</a:t>
            </a:r>
            <a:endParaRPr lang="en-US" sz="2400" dirty="0">
              <a:solidFill>
                <a:schemeClr val="bg1"/>
              </a:solidFill>
              <a:latin typeface="Twinkl" panose="02000000000000000000" pitchFamily="2" charset="77"/>
            </a:endParaRPr>
          </a:p>
        </p:txBody>
      </p:sp>
      <p:grpSp>
        <p:nvGrpSpPr>
          <p:cNvPr id="40" name="Group 39">
            <a:extLst>
              <a:ext uri="{FF2B5EF4-FFF2-40B4-BE49-F238E27FC236}">
                <a16:creationId xmlns:a16="http://schemas.microsoft.com/office/drawing/2014/main" id="{4301D103-918C-FFB9-92CC-75A6D79720A4}"/>
              </a:ext>
            </a:extLst>
          </p:cNvPr>
          <p:cNvGrpSpPr/>
          <p:nvPr/>
        </p:nvGrpSpPr>
        <p:grpSpPr>
          <a:xfrm>
            <a:off x="2499919" y="5736894"/>
            <a:ext cx="6325498" cy="864066"/>
            <a:chOff x="2499919" y="5736894"/>
            <a:chExt cx="6325498" cy="864066"/>
          </a:xfrm>
          <a:solidFill>
            <a:srgbClr val="F1894D"/>
          </a:solidFill>
        </p:grpSpPr>
        <p:sp>
          <p:nvSpPr>
            <p:cNvPr id="37" name="Snip Single Corner of Rectangle 36">
              <a:extLst>
                <a:ext uri="{FF2B5EF4-FFF2-40B4-BE49-F238E27FC236}">
                  <a16:creationId xmlns:a16="http://schemas.microsoft.com/office/drawing/2014/main" id="{7BE5F6E2-3C6B-8A33-6409-5973ACA34776}"/>
                </a:ext>
              </a:extLst>
            </p:cNvPr>
            <p:cNvSpPr/>
            <p:nvPr/>
          </p:nvSpPr>
          <p:spPr>
            <a:xfrm>
              <a:off x="2499919" y="5736894"/>
              <a:ext cx="6325498" cy="864066"/>
            </a:xfrm>
            <a:custGeom>
              <a:avLst/>
              <a:gdLst>
                <a:gd name="connsiteX0" fmla="*/ 0 w 6325498"/>
                <a:gd name="connsiteY0" fmla="*/ 0 h 864066"/>
                <a:gd name="connsiteX1" fmla="*/ 748646 w 6325498"/>
                <a:gd name="connsiteY1" fmla="*/ 0 h 864066"/>
                <a:gd name="connsiteX2" fmla="*/ 1559108 w 6325498"/>
                <a:gd name="connsiteY2" fmla="*/ 0 h 864066"/>
                <a:gd name="connsiteX3" fmla="*/ 2060495 w 6325498"/>
                <a:gd name="connsiteY3" fmla="*/ 0 h 864066"/>
                <a:gd name="connsiteX4" fmla="*/ 2685511 w 6325498"/>
                <a:gd name="connsiteY4" fmla="*/ 0 h 864066"/>
                <a:gd name="connsiteX5" fmla="*/ 3186898 w 6325498"/>
                <a:gd name="connsiteY5" fmla="*/ 0 h 864066"/>
                <a:gd name="connsiteX6" fmla="*/ 3935545 w 6325498"/>
                <a:gd name="connsiteY6" fmla="*/ 0 h 864066"/>
                <a:gd name="connsiteX7" fmla="*/ 4436932 w 6325498"/>
                <a:gd name="connsiteY7" fmla="*/ 0 h 864066"/>
                <a:gd name="connsiteX8" fmla="*/ 5123763 w 6325498"/>
                <a:gd name="connsiteY8" fmla="*/ 0 h 864066"/>
                <a:gd name="connsiteX9" fmla="*/ 6181484 w 6325498"/>
                <a:gd name="connsiteY9" fmla="*/ 0 h 864066"/>
                <a:gd name="connsiteX10" fmla="*/ 6325498 w 6325498"/>
                <a:gd name="connsiteY10" fmla="*/ 144014 h 864066"/>
                <a:gd name="connsiteX11" fmla="*/ 6325498 w 6325498"/>
                <a:gd name="connsiteY11" fmla="*/ 504040 h 864066"/>
                <a:gd name="connsiteX12" fmla="*/ 6325498 w 6325498"/>
                <a:gd name="connsiteY12" fmla="*/ 864066 h 864066"/>
                <a:gd name="connsiteX13" fmla="*/ 5566438 w 6325498"/>
                <a:gd name="connsiteY13" fmla="*/ 864066 h 864066"/>
                <a:gd name="connsiteX14" fmla="*/ 4870633 w 6325498"/>
                <a:gd name="connsiteY14" fmla="*/ 864066 h 864066"/>
                <a:gd name="connsiteX15" fmla="*/ 4238084 w 6325498"/>
                <a:gd name="connsiteY15" fmla="*/ 864066 h 864066"/>
                <a:gd name="connsiteX16" fmla="*/ 3479024 w 6325498"/>
                <a:gd name="connsiteY16" fmla="*/ 864066 h 864066"/>
                <a:gd name="connsiteX17" fmla="*/ 2719964 w 6325498"/>
                <a:gd name="connsiteY17" fmla="*/ 864066 h 864066"/>
                <a:gd name="connsiteX18" fmla="*/ 2213924 w 6325498"/>
                <a:gd name="connsiteY18" fmla="*/ 864066 h 864066"/>
                <a:gd name="connsiteX19" fmla="*/ 1581375 w 6325498"/>
                <a:gd name="connsiteY19" fmla="*/ 864066 h 864066"/>
                <a:gd name="connsiteX20" fmla="*/ 948825 w 6325498"/>
                <a:gd name="connsiteY20" fmla="*/ 864066 h 864066"/>
                <a:gd name="connsiteX21" fmla="*/ 0 w 6325498"/>
                <a:gd name="connsiteY21" fmla="*/ 864066 h 864066"/>
                <a:gd name="connsiteX22" fmla="*/ 0 w 6325498"/>
                <a:gd name="connsiteY22" fmla="*/ 423392 h 864066"/>
                <a:gd name="connsiteX23" fmla="*/ 0 w 6325498"/>
                <a:gd name="connsiteY23" fmla="*/ 0 h 86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25498" h="864066" fill="none" extrusionOk="0">
                  <a:moveTo>
                    <a:pt x="0" y="0"/>
                  </a:moveTo>
                  <a:cubicBezTo>
                    <a:pt x="283513" y="32338"/>
                    <a:pt x="576148" y="25837"/>
                    <a:pt x="748646" y="0"/>
                  </a:cubicBezTo>
                  <a:cubicBezTo>
                    <a:pt x="921144" y="-25837"/>
                    <a:pt x="1291780" y="5691"/>
                    <a:pt x="1559108" y="0"/>
                  </a:cubicBezTo>
                  <a:cubicBezTo>
                    <a:pt x="1826436" y="-5691"/>
                    <a:pt x="1827323" y="2673"/>
                    <a:pt x="2060495" y="0"/>
                  </a:cubicBezTo>
                  <a:cubicBezTo>
                    <a:pt x="2293667" y="-2673"/>
                    <a:pt x="2446761" y="-29126"/>
                    <a:pt x="2685511" y="0"/>
                  </a:cubicBezTo>
                  <a:cubicBezTo>
                    <a:pt x="2924261" y="29126"/>
                    <a:pt x="2965459" y="22677"/>
                    <a:pt x="3186898" y="0"/>
                  </a:cubicBezTo>
                  <a:cubicBezTo>
                    <a:pt x="3408337" y="-22677"/>
                    <a:pt x="3613392" y="18248"/>
                    <a:pt x="3935545" y="0"/>
                  </a:cubicBezTo>
                  <a:cubicBezTo>
                    <a:pt x="4257698" y="-18248"/>
                    <a:pt x="4273812" y="10164"/>
                    <a:pt x="4436932" y="0"/>
                  </a:cubicBezTo>
                  <a:cubicBezTo>
                    <a:pt x="4600052" y="-10164"/>
                    <a:pt x="4870072" y="-27474"/>
                    <a:pt x="5123763" y="0"/>
                  </a:cubicBezTo>
                  <a:cubicBezTo>
                    <a:pt x="5377454" y="27474"/>
                    <a:pt x="5727863" y="-46819"/>
                    <a:pt x="6181484" y="0"/>
                  </a:cubicBezTo>
                  <a:cubicBezTo>
                    <a:pt x="6253719" y="60532"/>
                    <a:pt x="6267833" y="99282"/>
                    <a:pt x="6325498" y="144014"/>
                  </a:cubicBezTo>
                  <a:cubicBezTo>
                    <a:pt x="6315078" y="223987"/>
                    <a:pt x="6311284" y="381539"/>
                    <a:pt x="6325498" y="504040"/>
                  </a:cubicBezTo>
                  <a:cubicBezTo>
                    <a:pt x="6339712" y="626541"/>
                    <a:pt x="6334629" y="784575"/>
                    <a:pt x="6325498" y="864066"/>
                  </a:cubicBezTo>
                  <a:cubicBezTo>
                    <a:pt x="6035684" y="853614"/>
                    <a:pt x="5915876" y="856612"/>
                    <a:pt x="5566438" y="864066"/>
                  </a:cubicBezTo>
                  <a:cubicBezTo>
                    <a:pt x="5217000" y="871520"/>
                    <a:pt x="5202029" y="893410"/>
                    <a:pt x="4870633" y="864066"/>
                  </a:cubicBezTo>
                  <a:cubicBezTo>
                    <a:pt x="4539237" y="834722"/>
                    <a:pt x="4367414" y="863892"/>
                    <a:pt x="4238084" y="864066"/>
                  </a:cubicBezTo>
                  <a:cubicBezTo>
                    <a:pt x="4108754" y="864240"/>
                    <a:pt x="3836187" y="857320"/>
                    <a:pt x="3479024" y="864066"/>
                  </a:cubicBezTo>
                  <a:cubicBezTo>
                    <a:pt x="3121861" y="870812"/>
                    <a:pt x="3017110" y="888134"/>
                    <a:pt x="2719964" y="864066"/>
                  </a:cubicBezTo>
                  <a:cubicBezTo>
                    <a:pt x="2422818" y="839998"/>
                    <a:pt x="2360380" y="885872"/>
                    <a:pt x="2213924" y="864066"/>
                  </a:cubicBezTo>
                  <a:cubicBezTo>
                    <a:pt x="2067468" y="842260"/>
                    <a:pt x="1829574" y="852903"/>
                    <a:pt x="1581375" y="864066"/>
                  </a:cubicBezTo>
                  <a:cubicBezTo>
                    <a:pt x="1333176" y="875229"/>
                    <a:pt x="1088842" y="851676"/>
                    <a:pt x="948825" y="864066"/>
                  </a:cubicBezTo>
                  <a:cubicBezTo>
                    <a:pt x="808808" y="876457"/>
                    <a:pt x="355551" y="825173"/>
                    <a:pt x="0" y="864066"/>
                  </a:cubicBezTo>
                  <a:cubicBezTo>
                    <a:pt x="15409" y="673208"/>
                    <a:pt x="8220" y="535879"/>
                    <a:pt x="0" y="423392"/>
                  </a:cubicBezTo>
                  <a:cubicBezTo>
                    <a:pt x="-8220" y="310905"/>
                    <a:pt x="19529" y="149960"/>
                    <a:pt x="0" y="0"/>
                  </a:cubicBezTo>
                  <a:close/>
                </a:path>
                <a:path w="6325498" h="864066" stroke="0" extrusionOk="0">
                  <a:moveTo>
                    <a:pt x="0" y="0"/>
                  </a:moveTo>
                  <a:cubicBezTo>
                    <a:pt x="278475" y="-25299"/>
                    <a:pt x="416385" y="-22500"/>
                    <a:pt x="686832" y="0"/>
                  </a:cubicBezTo>
                  <a:cubicBezTo>
                    <a:pt x="957279" y="22500"/>
                    <a:pt x="1164534" y="7161"/>
                    <a:pt x="1373663" y="0"/>
                  </a:cubicBezTo>
                  <a:cubicBezTo>
                    <a:pt x="1582792" y="-7161"/>
                    <a:pt x="1924624" y="-27177"/>
                    <a:pt x="2184124" y="0"/>
                  </a:cubicBezTo>
                  <a:cubicBezTo>
                    <a:pt x="2443624" y="27177"/>
                    <a:pt x="2568631" y="8284"/>
                    <a:pt x="2685511" y="0"/>
                  </a:cubicBezTo>
                  <a:cubicBezTo>
                    <a:pt x="2802391" y="-8284"/>
                    <a:pt x="3112692" y="-12538"/>
                    <a:pt x="3248713" y="0"/>
                  </a:cubicBezTo>
                  <a:cubicBezTo>
                    <a:pt x="3384734" y="12538"/>
                    <a:pt x="3677580" y="30542"/>
                    <a:pt x="4059174" y="0"/>
                  </a:cubicBezTo>
                  <a:cubicBezTo>
                    <a:pt x="4440768" y="-30542"/>
                    <a:pt x="4559313" y="-25569"/>
                    <a:pt x="4746006" y="0"/>
                  </a:cubicBezTo>
                  <a:cubicBezTo>
                    <a:pt x="4932699" y="25569"/>
                    <a:pt x="5212489" y="14484"/>
                    <a:pt x="5432838" y="0"/>
                  </a:cubicBezTo>
                  <a:cubicBezTo>
                    <a:pt x="5653187" y="-14484"/>
                    <a:pt x="6002968" y="-15474"/>
                    <a:pt x="6181484" y="0"/>
                  </a:cubicBezTo>
                  <a:cubicBezTo>
                    <a:pt x="6258194" y="63278"/>
                    <a:pt x="6276351" y="99678"/>
                    <a:pt x="6325498" y="144014"/>
                  </a:cubicBezTo>
                  <a:cubicBezTo>
                    <a:pt x="6323918" y="306706"/>
                    <a:pt x="6312202" y="419427"/>
                    <a:pt x="6325498" y="511241"/>
                  </a:cubicBezTo>
                  <a:cubicBezTo>
                    <a:pt x="6338794" y="603055"/>
                    <a:pt x="6321989" y="773878"/>
                    <a:pt x="6325498" y="864066"/>
                  </a:cubicBezTo>
                  <a:cubicBezTo>
                    <a:pt x="6054624" y="881613"/>
                    <a:pt x="5843202" y="875131"/>
                    <a:pt x="5692948" y="864066"/>
                  </a:cubicBezTo>
                  <a:cubicBezTo>
                    <a:pt x="5542694" y="853002"/>
                    <a:pt x="5453279" y="867606"/>
                    <a:pt x="5250163" y="864066"/>
                  </a:cubicBezTo>
                  <a:cubicBezTo>
                    <a:pt x="5047047" y="860526"/>
                    <a:pt x="4722667" y="849728"/>
                    <a:pt x="4554359" y="864066"/>
                  </a:cubicBezTo>
                  <a:cubicBezTo>
                    <a:pt x="4386051" y="878404"/>
                    <a:pt x="4025770" y="894527"/>
                    <a:pt x="3858554" y="864066"/>
                  </a:cubicBezTo>
                  <a:cubicBezTo>
                    <a:pt x="3691339" y="833605"/>
                    <a:pt x="3457701" y="859811"/>
                    <a:pt x="3226004" y="864066"/>
                  </a:cubicBezTo>
                  <a:cubicBezTo>
                    <a:pt x="2994307" y="868322"/>
                    <a:pt x="2822406" y="864051"/>
                    <a:pt x="2719964" y="864066"/>
                  </a:cubicBezTo>
                  <a:cubicBezTo>
                    <a:pt x="2617522" y="864081"/>
                    <a:pt x="2381209" y="875619"/>
                    <a:pt x="2150669" y="864066"/>
                  </a:cubicBezTo>
                  <a:cubicBezTo>
                    <a:pt x="1920130" y="852513"/>
                    <a:pt x="1749233" y="865168"/>
                    <a:pt x="1581375" y="864066"/>
                  </a:cubicBezTo>
                  <a:cubicBezTo>
                    <a:pt x="1413517" y="862964"/>
                    <a:pt x="1222300" y="872945"/>
                    <a:pt x="948825" y="864066"/>
                  </a:cubicBezTo>
                  <a:cubicBezTo>
                    <a:pt x="675350" y="855188"/>
                    <a:pt x="288705" y="824368"/>
                    <a:pt x="0" y="864066"/>
                  </a:cubicBezTo>
                  <a:cubicBezTo>
                    <a:pt x="-21253" y="768292"/>
                    <a:pt x="5889" y="626481"/>
                    <a:pt x="0" y="414752"/>
                  </a:cubicBezTo>
                  <a:cubicBezTo>
                    <a:pt x="-5889" y="203023"/>
                    <a:pt x="13093" y="106889"/>
                    <a:pt x="0" y="0"/>
                  </a:cubicBezTo>
                  <a:close/>
                </a:path>
              </a:pathLst>
            </a:custGeom>
            <a:grpFill/>
            <a:ln w="28575">
              <a:solidFill>
                <a:schemeClr val="bg1"/>
              </a:solidFill>
              <a:extLst>
                <a:ext uri="{C807C97D-BFC1-408E-A445-0C87EB9F89A2}">
                  <ask:lineSketchStyleProps xmlns:ask="http://schemas.microsoft.com/office/drawing/2018/sketchyshapes" sd="3978248048">
                    <a:prstGeom prst="snip1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AE2666E-C3C7-1B33-08F3-C3DD500CA0FD}"/>
                </a:ext>
              </a:extLst>
            </p:cNvPr>
            <p:cNvSpPr txBox="1"/>
            <p:nvPr/>
          </p:nvSpPr>
          <p:spPr>
            <a:xfrm>
              <a:off x="2923698" y="5864003"/>
              <a:ext cx="5880285" cy="646331"/>
            </a:xfrm>
            <a:prstGeom prst="rect">
              <a:avLst/>
            </a:prstGeom>
            <a:grpFill/>
          </p:spPr>
          <p:txBody>
            <a:bodyPr wrap="square" rtlCol="0">
              <a:spAutoFit/>
            </a:bodyPr>
            <a:lstStyle/>
            <a:p>
              <a:r>
                <a:rPr lang="en-GB" b="0" i="0" u="none" strike="noStrike" dirty="0">
                  <a:solidFill>
                    <a:srgbClr val="000000"/>
                  </a:solidFill>
                  <a:effectLst/>
                  <a:latin typeface="Twinkl" panose="02000000000000000000" pitchFamily="2" charset="77"/>
                </a:rPr>
                <a:t>An activist is someone who stands up for what they believe in with the hope of making a change to society.</a:t>
              </a:r>
              <a:endParaRPr lang="en-US" dirty="0">
                <a:latin typeface="Twinkl" panose="02000000000000000000" pitchFamily="2" charset="77"/>
              </a:endParaRPr>
            </a:p>
          </p:txBody>
        </p:sp>
      </p:grpSp>
      <p:grpSp>
        <p:nvGrpSpPr>
          <p:cNvPr id="39" name="Group 38">
            <a:extLst>
              <a:ext uri="{FF2B5EF4-FFF2-40B4-BE49-F238E27FC236}">
                <a16:creationId xmlns:a16="http://schemas.microsoft.com/office/drawing/2014/main" id="{02091076-34FF-C87F-B58C-1EBD9EF1DA15}"/>
              </a:ext>
            </a:extLst>
          </p:cNvPr>
          <p:cNvGrpSpPr/>
          <p:nvPr/>
        </p:nvGrpSpPr>
        <p:grpSpPr>
          <a:xfrm>
            <a:off x="310194" y="5736894"/>
            <a:ext cx="2479114" cy="864066"/>
            <a:chOff x="310194" y="5736894"/>
            <a:chExt cx="2479114" cy="864066"/>
          </a:xfrm>
        </p:grpSpPr>
        <p:sp>
          <p:nvSpPr>
            <p:cNvPr id="35" name="Snip Single Corner of Rectangle 34">
              <a:extLst>
                <a:ext uri="{FF2B5EF4-FFF2-40B4-BE49-F238E27FC236}">
                  <a16:creationId xmlns:a16="http://schemas.microsoft.com/office/drawing/2014/main" id="{AB941A17-36D9-90D2-0CFF-4F5506A56167}"/>
                </a:ext>
              </a:extLst>
            </p:cNvPr>
            <p:cNvSpPr/>
            <p:nvPr/>
          </p:nvSpPr>
          <p:spPr>
            <a:xfrm>
              <a:off x="310194" y="5736894"/>
              <a:ext cx="2479114" cy="864066"/>
            </a:xfrm>
            <a:custGeom>
              <a:avLst/>
              <a:gdLst>
                <a:gd name="connsiteX0" fmla="*/ 0 w 2479114"/>
                <a:gd name="connsiteY0" fmla="*/ 0 h 864066"/>
                <a:gd name="connsiteX1" fmla="*/ 560424 w 2479114"/>
                <a:gd name="connsiteY1" fmla="*/ 0 h 864066"/>
                <a:gd name="connsiteX2" fmla="*/ 1074146 w 2479114"/>
                <a:gd name="connsiteY2" fmla="*/ 0 h 864066"/>
                <a:gd name="connsiteX3" fmla="*/ 1587868 w 2479114"/>
                <a:gd name="connsiteY3" fmla="*/ 0 h 864066"/>
                <a:gd name="connsiteX4" fmla="*/ 2335100 w 2479114"/>
                <a:gd name="connsiteY4" fmla="*/ 0 h 864066"/>
                <a:gd name="connsiteX5" fmla="*/ 2479114 w 2479114"/>
                <a:gd name="connsiteY5" fmla="*/ 144014 h 864066"/>
                <a:gd name="connsiteX6" fmla="*/ 2479114 w 2479114"/>
                <a:gd name="connsiteY6" fmla="*/ 504040 h 864066"/>
                <a:gd name="connsiteX7" fmla="*/ 2479114 w 2479114"/>
                <a:gd name="connsiteY7" fmla="*/ 864066 h 864066"/>
                <a:gd name="connsiteX8" fmla="*/ 1884127 w 2479114"/>
                <a:gd name="connsiteY8" fmla="*/ 864066 h 864066"/>
                <a:gd name="connsiteX9" fmla="*/ 1313930 w 2479114"/>
                <a:gd name="connsiteY9" fmla="*/ 864066 h 864066"/>
                <a:gd name="connsiteX10" fmla="*/ 644570 w 2479114"/>
                <a:gd name="connsiteY10" fmla="*/ 864066 h 864066"/>
                <a:gd name="connsiteX11" fmla="*/ 0 w 2479114"/>
                <a:gd name="connsiteY11" fmla="*/ 864066 h 864066"/>
                <a:gd name="connsiteX12" fmla="*/ 0 w 2479114"/>
                <a:gd name="connsiteY12" fmla="*/ 457955 h 864066"/>
                <a:gd name="connsiteX13" fmla="*/ 0 w 2479114"/>
                <a:gd name="connsiteY13" fmla="*/ 0 h 86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79114" h="864066" fill="none" extrusionOk="0">
                  <a:moveTo>
                    <a:pt x="0" y="0"/>
                  </a:moveTo>
                  <a:cubicBezTo>
                    <a:pt x="188719" y="-26306"/>
                    <a:pt x="302565" y="-18744"/>
                    <a:pt x="560424" y="0"/>
                  </a:cubicBezTo>
                  <a:cubicBezTo>
                    <a:pt x="818283" y="18744"/>
                    <a:pt x="937804" y="24963"/>
                    <a:pt x="1074146" y="0"/>
                  </a:cubicBezTo>
                  <a:cubicBezTo>
                    <a:pt x="1210488" y="-24963"/>
                    <a:pt x="1430046" y="-19863"/>
                    <a:pt x="1587868" y="0"/>
                  </a:cubicBezTo>
                  <a:cubicBezTo>
                    <a:pt x="1745690" y="19863"/>
                    <a:pt x="2078365" y="-19658"/>
                    <a:pt x="2335100" y="0"/>
                  </a:cubicBezTo>
                  <a:cubicBezTo>
                    <a:pt x="2367790" y="30196"/>
                    <a:pt x="2443807" y="107147"/>
                    <a:pt x="2479114" y="144014"/>
                  </a:cubicBezTo>
                  <a:cubicBezTo>
                    <a:pt x="2493177" y="311263"/>
                    <a:pt x="2493624" y="343890"/>
                    <a:pt x="2479114" y="504040"/>
                  </a:cubicBezTo>
                  <a:cubicBezTo>
                    <a:pt x="2464604" y="664190"/>
                    <a:pt x="2468414" y="766534"/>
                    <a:pt x="2479114" y="864066"/>
                  </a:cubicBezTo>
                  <a:cubicBezTo>
                    <a:pt x="2246054" y="844902"/>
                    <a:pt x="2098273" y="844165"/>
                    <a:pt x="1884127" y="864066"/>
                  </a:cubicBezTo>
                  <a:cubicBezTo>
                    <a:pt x="1669981" y="883967"/>
                    <a:pt x="1564565" y="886377"/>
                    <a:pt x="1313930" y="864066"/>
                  </a:cubicBezTo>
                  <a:cubicBezTo>
                    <a:pt x="1063295" y="841755"/>
                    <a:pt x="869331" y="857534"/>
                    <a:pt x="644570" y="864066"/>
                  </a:cubicBezTo>
                  <a:cubicBezTo>
                    <a:pt x="419809" y="870598"/>
                    <a:pt x="250010" y="862600"/>
                    <a:pt x="0" y="864066"/>
                  </a:cubicBezTo>
                  <a:cubicBezTo>
                    <a:pt x="-149" y="759825"/>
                    <a:pt x="-2805" y="647319"/>
                    <a:pt x="0" y="457955"/>
                  </a:cubicBezTo>
                  <a:cubicBezTo>
                    <a:pt x="2805" y="268591"/>
                    <a:pt x="14386" y="175360"/>
                    <a:pt x="0" y="0"/>
                  </a:cubicBezTo>
                  <a:close/>
                </a:path>
                <a:path w="2479114" h="864066" stroke="0" extrusionOk="0">
                  <a:moveTo>
                    <a:pt x="0" y="0"/>
                  </a:moveTo>
                  <a:cubicBezTo>
                    <a:pt x="263512" y="19702"/>
                    <a:pt x="303016" y="25768"/>
                    <a:pt x="583775" y="0"/>
                  </a:cubicBezTo>
                  <a:cubicBezTo>
                    <a:pt x="864535" y="-25768"/>
                    <a:pt x="1044560" y="24449"/>
                    <a:pt x="1167550" y="0"/>
                  </a:cubicBezTo>
                  <a:cubicBezTo>
                    <a:pt x="1290541" y="-24449"/>
                    <a:pt x="1577152" y="12270"/>
                    <a:pt x="1798027" y="0"/>
                  </a:cubicBezTo>
                  <a:cubicBezTo>
                    <a:pt x="2018902" y="-12270"/>
                    <a:pt x="2082942" y="-13701"/>
                    <a:pt x="2335100" y="0"/>
                  </a:cubicBezTo>
                  <a:cubicBezTo>
                    <a:pt x="2391940" y="47884"/>
                    <a:pt x="2429217" y="88622"/>
                    <a:pt x="2479114" y="144014"/>
                  </a:cubicBezTo>
                  <a:cubicBezTo>
                    <a:pt x="2474103" y="215473"/>
                    <a:pt x="2482581" y="375756"/>
                    <a:pt x="2479114" y="489639"/>
                  </a:cubicBezTo>
                  <a:cubicBezTo>
                    <a:pt x="2475647" y="603522"/>
                    <a:pt x="2461816" y="779283"/>
                    <a:pt x="2479114" y="864066"/>
                  </a:cubicBezTo>
                  <a:cubicBezTo>
                    <a:pt x="2204473" y="873531"/>
                    <a:pt x="2115065" y="866902"/>
                    <a:pt x="1809753" y="864066"/>
                  </a:cubicBezTo>
                  <a:cubicBezTo>
                    <a:pt x="1504441" y="861230"/>
                    <a:pt x="1422844" y="844347"/>
                    <a:pt x="1214766" y="864066"/>
                  </a:cubicBezTo>
                  <a:cubicBezTo>
                    <a:pt x="1006688" y="883785"/>
                    <a:pt x="772580" y="879618"/>
                    <a:pt x="570196" y="864066"/>
                  </a:cubicBezTo>
                  <a:cubicBezTo>
                    <a:pt x="367812" y="848515"/>
                    <a:pt x="138667" y="839044"/>
                    <a:pt x="0" y="864066"/>
                  </a:cubicBezTo>
                  <a:cubicBezTo>
                    <a:pt x="4100" y="682102"/>
                    <a:pt x="10006" y="614812"/>
                    <a:pt x="0" y="457955"/>
                  </a:cubicBezTo>
                  <a:cubicBezTo>
                    <a:pt x="-10006" y="301098"/>
                    <a:pt x="15777" y="209377"/>
                    <a:pt x="0" y="0"/>
                  </a:cubicBezTo>
                  <a:close/>
                </a:path>
              </a:pathLst>
            </a:custGeom>
            <a:solidFill>
              <a:srgbClr val="91C0B8"/>
            </a:solidFill>
            <a:ln w="28575">
              <a:solidFill>
                <a:schemeClr val="bg1"/>
              </a:solidFill>
              <a:extLst>
                <a:ext uri="{C807C97D-BFC1-408E-A445-0C87EB9F89A2}">
                  <ask:lineSketchStyleProps xmlns:ask="http://schemas.microsoft.com/office/drawing/2018/sketchyshapes" sd="3978248048">
                    <a:prstGeom prst="snip1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88F55A7-742F-6892-51ED-A6F576CEAAFF}"/>
                </a:ext>
              </a:extLst>
            </p:cNvPr>
            <p:cNvSpPr txBox="1"/>
            <p:nvPr/>
          </p:nvSpPr>
          <p:spPr>
            <a:xfrm>
              <a:off x="444584" y="5861976"/>
              <a:ext cx="2344724" cy="646331"/>
            </a:xfrm>
            <a:prstGeom prst="rect">
              <a:avLst/>
            </a:prstGeom>
            <a:noFill/>
          </p:spPr>
          <p:txBody>
            <a:bodyPr wrap="square" rtlCol="0">
              <a:spAutoFit/>
            </a:bodyPr>
            <a:lstStyle/>
            <a:p>
              <a:r>
                <a:rPr lang="en-GB" dirty="0"/>
                <a:t>Do you know what an activist does?</a:t>
              </a:r>
              <a:endParaRPr lang="en-US" dirty="0">
                <a:latin typeface="Twinkl" panose="02000000000000000000" pitchFamily="2" charset="77"/>
              </a:endParaRPr>
            </a:p>
          </p:txBody>
        </p:sp>
      </p:grpSp>
      <p:sp>
        <p:nvSpPr>
          <p:cNvPr id="3" name="TextBox 2">
            <a:extLst>
              <a:ext uri="{FF2B5EF4-FFF2-40B4-BE49-F238E27FC236}">
                <a16:creationId xmlns:a16="http://schemas.microsoft.com/office/drawing/2014/main" id="{F37325B1-DC52-1190-816C-4258ACE6F8C0}"/>
              </a:ext>
            </a:extLst>
          </p:cNvPr>
          <p:cNvSpPr txBox="1"/>
          <p:nvPr/>
        </p:nvSpPr>
        <p:spPr>
          <a:xfrm>
            <a:off x="1008468" y="5190683"/>
            <a:ext cx="6991605" cy="430887"/>
          </a:xfrm>
          <a:prstGeom prst="rect">
            <a:avLst/>
          </a:prstGeom>
          <a:noFill/>
        </p:spPr>
        <p:txBody>
          <a:bodyPr wrap="square" rtlCol="0">
            <a:spAutoFit/>
          </a:bodyPr>
          <a:lstStyle/>
          <a:p>
            <a:pPr algn="ctr"/>
            <a:r>
              <a:rPr lang="en-GB" sz="2200" b="1" dirty="0"/>
              <a:t>Click on the pictures to find out more.</a:t>
            </a:r>
            <a:endParaRPr lang="en-US" sz="2200" b="1" dirty="0">
              <a:latin typeface="Twinkl" panose="02000000000000000000" pitchFamily="2" charset="77"/>
            </a:endParaRPr>
          </a:p>
        </p:txBody>
      </p:sp>
    </p:spTree>
    <p:extLst>
      <p:ext uri="{BB962C8B-B14F-4D97-AF65-F5344CB8AC3E}">
        <p14:creationId xmlns:p14="http://schemas.microsoft.com/office/powerpoint/2010/main" val="175335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par>
                          <p:cTn id="38" fill="hold">
                            <p:stCondLst>
                              <p:cond delay="2500"/>
                            </p:stCondLst>
                            <p:childTnLst>
                              <p:par>
                                <p:cTn id="39" presetID="22" presetClass="entr" presetSubtype="4"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par>
                          <p:cTn id="42" fill="hold">
                            <p:stCondLst>
                              <p:cond delay="3000"/>
                            </p:stCondLst>
                            <p:childTnLst>
                              <p:par>
                                <p:cTn id="43" presetID="22" presetClass="entr" presetSubtype="4"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par>
                          <p:cTn id="46" fill="hold">
                            <p:stCondLst>
                              <p:cond delay="3500"/>
                            </p:stCondLst>
                            <p:childTnLst>
                              <p:par>
                                <p:cTn id="47" presetID="22" presetClass="entr" presetSubtype="4"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par>
                          <p:cTn id="50" fill="hold">
                            <p:stCondLst>
                              <p:cond delay="4000"/>
                            </p:stCondLst>
                            <p:childTnLst>
                              <p:par>
                                <p:cTn id="51" presetID="22" presetClass="entr" presetSubtype="4"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00"/>
                                        <p:tgtEl>
                                          <p:spTgt spid="14"/>
                                        </p:tgtEl>
                                      </p:cBhvr>
                                    </p:animEffect>
                                  </p:childTnLst>
                                </p:cTn>
                              </p:par>
                            </p:childTnLst>
                          </p:cTn>
                        </p:par>
                        <p:par>
                          <p:cTn id="54" fill="hold">
                            <p:stCondLst>
                              <p:cond delay="4500"/>
                            </p:stCondLst>
                            <p:childTnLst>
                              <p:par>
                                <p:cTn id="55" presetID="22" presetClass="entr" presetSubtype="1"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up)">
                                      <p:cBhvr>
                                        <p:cTn id="57" dur="500"/>
                                        <p:tgtEl>
                                          <p:spTgt spid="21"/>
                                        </p:tgtEl>
                                      </p:cBhvr>
                                    </p:animEffect>
                                  </p:childTnLst>
                                </p:cTn>
                              </p:par>
                            </p:childTnLst>
                          </p:cTn>
                        </p:par>
                        <p:par>
                          <p:cTn id="58" fill="hold">
                            <p:stCondLst>
                              <p:cond delay="5000"/>
                            </p:stCondLst>
                            <p:childTnLst>
                              <p:par>
                                <p:cTn id="59" presetID="22" presetClass="entr" presetSubtype="1"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up)">
                                      <p:cBhvr>
                                        <p:cTn id="61" dur="500"/>
                                        <p:tgtEl>
                                          <p:spTgt spid="22"/>
                                        </p:tgtEl>
                                      </p:cBhvr>
                                    </p:animEffect>
                                  </p:childTnLst>
                                </p:cTn>
                              </p:par>
                            </p:childTnLst>
                          </p:cTn>
                        </p:par>
                        <p:par>
                          <p:cTn id="62" fill="hold">
                            <p:stCondLst>
                              <p:cond delay="5500"/>
                            </p:stCondLst>
                            <p:childTnLst>
                              <p:par>
                                <p:cTn id="63" presetID="22" presetClass="entr" presetSubtype="1"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up)">
                                      <p:cBhvr>
                                        <p:cTn id="65" dur="500"/>
                                        <p:tgtEl>
                                          <p:spTgt spid="26"/>
                                        </p:tgtEl>
                                      </p:cBhvr>
                                    </p:animEffect>
                                  </p:childTnLst>
                                </p:cTn>
                              </p:par>
                            </p:childTnLst>
                          </p:cTn>
                        </p:par>
                        <p:par>
                          <p:cTn id="66" fill="hold">
                            <p:stCondLst>
                              <p:cond delay="6000"/>
                            </p:stCondLst>
                            <p:childTnLst>
                              <p:par>
                                <p:cTn id="67" presetID="22" presetClass="entr" presetSubtype="1" fill="hold" grpId="0"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up)">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down)">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down)">
                                      <p:cBhvr>
                                        <p:cTn id="7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3" grpId="0" animBg="1"/>
      <p:bldP spid="5" grpId="0" animBg="1"/>
      <p:bldP spid="6" grpId="0" animBg="1"/>
      <p:bldP spid="8" grpId="0" animBg="1"/>
      <p:bldP spid="10" grpId="0" animBg="1"/>
      <p:bldP spid="14" grpId="0" animBg="1"/>
      <p:bldP spid="21" grpId="0"/>
      <p:bldP spid="26" grpId="0"/>
      <p:bldP spid="27" grpId="0" animBg="1"/>
      <p:bldP spid="2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D3A2560-3A12-F559-84A1-D58A1124E67D}"/>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312BB844-571D-34E7-988E-B0002B08CA93}"/>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061CC1F9-72FD-1CAD-26C4-BB1F65733C47}"/>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80A37C-5E6B-53CC-C9F1-41BC4C38640B}"/>
              </a:ext>
            </a:extLst>
          </p:cNvPr>
          <p:cNvSpPr txBox="1"/>
          <p:nvPr/>
        </p:nvSpPr>
        <p:spPr>
          <a:xfrm>
            <a:off x="1065402" y="517786"/>
            <a:ext cx="6837027" cy="784830"/>
          </a:xfrm>
          <a:prstGeom prst="rect">
            <a:avLst/>
          </a:prstGeom>
          <a:noFill/>
        </p:spPr>
        <p:txBody>
          <a:bodyPr wrap="square" rtlCol="0">
            <a:spAutoFit/>
          </a:bodyPr>
          <a:lstStyle/>
          <a:p>
            <a:pPr algn="ctr"/>
            <a:r>
              <a:rPr lang="en-US" sz="4500" b="1" dirty="0"/>
              <a:t>Voices of Activism</a:t>
            </a:r>
          </a:p>
        </p:txBody>
      </p:sp>
      <p:grpSp>
        <p:nvGrpSpPr>
          <p:cNvPr id="37" name="Group 36">
            <a:extLst>
              <a:ext uri="{FF2B5EF4-FFF2-40B4-BE49-F238E27FC236}">
                <a16:creationId xmlns:a16="http://schemas.microsoft.com/office/drawing/2014/main" id="{3C151D22-EEB7-9C8D-FE5C-23AE2B01CBBE}"/>
              </a:ext>
            </a:extLst>
          </p:cNvPr>
          <p:cNvGrpSpPr/>
          <p:nvPr/>
        </p:nvGrpSpPr>
        <p:grpSpPr>
          <a:xfrm>
            <a:off x="3496320" y="1361339"/>
            <a:ext cx="4609898" cy="4456399"/>
            <a:chOff x="660069" y="2722102"/>
            <a:chExt cx="2563040" cy="2477697"/>
          </a:xfrm>
        </p:grpSpPr>
        <p:sp>
          <p:nvSpPr>
            <p:cNvPr id="11" name="Oval 10">
              <a:extLst>
                <a:ext uri="{FF2B5EF4-FFF2-40B4-BE49-F238E27FC236}">
                  <a16:creationId xmlns:a16="http://schemas.microsoft.com/office/drawing/2014/main" id="{1E37EF9A-AE3B-5ACE-DF1B-DF20FF2A872B}"/>
                </a:ext>
              </a:extLst>
            </p:cNvPr>
            <p:cNvSpPr/>
            <p:nvPr/>
          </p:nvSpPr>
          <p:spPr>
            <a:xfrm>
              <a:off x="767390" y="2909327"/>
              <a:ext cx="2245996" cy="2245996"/>
            </a:xfrm>
            <a:custGeom>
              <a:avLst/>
              <a:gdLst>
                <a:gd name="connsiteX0" fmla="*/ 0 w 2245996"/>
                <a:gd name="connsiteY0" fmla="*/ 1122998 h 2245996"/>
                <a:gd name="connsiteX1" fmla="*/ 1122998 w 2245996"/>
                <a:gd name="connsiteY1" fmla="*/ 0 h 2245996"/>
                <a:gd name="connsiteX2" fmla="*/ 2245996 w 2245996"/>
                <a:gd name="connsiteY2" fmla="*/ 1122998 h 2245996"/>
                <a:gd name="connsiteX3" fmla="*/ 1122998 w 2245996"/>
                <a:gd name="connsiteY3" fmla="*/ 2245996 h 2245996"/>
                <a:gd name="connsiteX4" fmla="*/ 0 w 2245996"/>
                <a:gd name="connsiteY4" fmla="*/ 1122998 h 22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96" h="2245996" fill="none" extrusionOk="0">
                  <a:moveTo>
                    <a:pt x="0" y="1122998"/>
                  </a:moveTo>
                  <a:cubicBezTo>
                    <a:pt x="93427" y="513866"/>
                    <a:pt x="541159" y="-78978"/>
                    <a:pt x="1122998" y="0"/>
                  </a:cubicBezTo>
                  <a:cubicBezTo>
                    <a:pt x="1692384" y="-7784"/>
                    <a:pt x="2198468" y="547530"/>
                    <a:pt x="2245996" y="1122998"/>
                  </a:cubicBezTo>
                  <a:cubicBezTo>
                    <a:pt x="2233753" y="1626464"/>
                    <a:pt x="1718727" y="2280024"/>
                    <a:pt x="1122998" y="2245996"/>
                  </a:cubicBezTo>
                  <a:cubicBezTo>
                    <a:pt x="515613" y="2253179"/>
                    <a:pt x="42692" y="1753478"/>
                    <a:pt x="0" y="1122998"/>
                  </a:cubicBezTo>
                  <a:close/>
                </a:path>
                <a:path w="2245996" h="2245996" stroke="0" extrusionOk="0">
                  <a:moveTo>
                    <a:pt x="0" y="1122998"/>
                  </a:moveTo>
                  <a:cubicBezTo>
                    <a:pt x="-112217" y="433565"/>
                    <a:pt x="487895" y="5588"/>
                    <a:pt x="1122998" y="0"/>
                  </a:cubicBezTo>
                  <a:cubicBezTo>
                    <a:pt x="1841867" y="20769"/>
                    <a:pt x="2217986" y="503674"/>
                    <a:pt x="2245996" y="1122998"/>
                  </a:cubicBezTo>
                  <a:cubicBezTo>
                    <a:pt x="2139133" y="1847571"/>
                    <a:pt x="1723159" y="2356843"/>
                    <a:pt x="1122998" y="2245996"/>
                  </a:cubicBezTo>
                  <a:cubicBezTo>
                    <a:pt x="373505" y="2175265"/>
                    <a:pt x="113014" y="1797212"/>
                    <a:pt x="0" y="1122998"/>
                  </a:cubicBezTo>
                  <a:close/>
                </a:path>
              </a:pathLst>
            </a:custGeom>
            <a:solidFill>
              <a:srgbClr val="F1894D"/>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9571A51-0360-A659-8602-55074361CB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09462" y="2722102"/>
              <a:ext cx="1750121" cy="2169381"/>
            </a:xfrm>
            <a:prstGeom prst="rect">
              <a:avLst/>
            </a:prstGeom>
          </p:spPr>
        </p:pic>
        <p:grpSp>
          <p:nvGrpSpPr>
            <p:cNvPr id="34" name="Group 33">
              <a:extLst>
                <a:ext uri="{FF2B5EF4-FFF2-40B4-BE49-F238E27FC236}">
                  <a16:creationId xmlns:a16="http://schemas.microsoft.com/office/drawing/2014/main" id="{1D221E86-D33A-2E5B-E51A-79C70EFAF11F}"/>
                </a:ext>
              </a:extLst>
            </p:cNvPr>
            <p:cNvGrpSpPr/>
            <p:nvPr/>
          </p:nvGrpSpPr>
          <p:grpSpPr>
            <a:xfrm>
              <a:off x="660069" y="4718806"/>
              <a:ext cx="2563040" cy="480993"/>
              <a:chOff x="660069" y="4718806"/>
              <a:chExt cx="2563040" cy="480993"/>
            </a:xfrm>
          </p:grpSpPr>
          <p:sp>
            <p:nvSpPr>
              <p:cNvPr id="28" name="Rounded Rectangle 27">
                <a:extLst>
                  <a:ext uri="{FF2B5EF4-FFF2-40B4-BE49-F238E27FC236}">
                    <a16:creationId xmlns:a16="http://schemas.microsoft.com/office/drawing/2014/main" id="{923CA75D-7C82-2111-4384-F75606D10B8B}"/>
                  </a:ext>
                </a:extLst>
              </p:cNvPr>
              <p:cNvSpPr/>
              <p:nvPr/>
            </p:nvSpPr>
            <p:spPr>
              <a:xfrm>
                <a:off x="660069" y="4718806"/>
                <a:ext cx="2563040" cy="480993"/>
              </a:xfrm>
              <a:custGeom>
                <a:avLst/>
                <a:gdLst>
                  <a:gd name="connsiteX0" fmla="*/ 0 w 2563040"/>
                  <a:gd name="connsiteY0" fmla="*/ 80167 h 480993"/>
                  <a:gd name="connsiteX1" fmla="*/ 80167 w 2563040"/>
                  <a:gd name="connsiteY1" fmla="*/ 0 h 480993"/>
                  <a:gd name="connsiteX2" fmla="*/ 704871 w 2563040"/>
                  <a:gd name="connsiteY2" fmla="*/ 0 h 480993"/>
                  <a:gd name="connsiteX3" fmla="*/ 1257493 w 2563040"/>
                  <a:gd name="connsiteY3" fmla="*/ 0 h 480993"/>
                  <a:gd name="connsiteX4" fmla="*/ 1906224 w 2563040"/>
                  <a:gd name="connsiteY4" fmla="*/ 0 h 480993"/>
                  <a:gd name="connsiteX5" fmla="*/ 2482873 w 2563040"/>
                  <a:gd name="connsiteY5" fmla="*/ 0 h 480993"/>
                  <a:gd name="connsiteX6" fmla="*/ 2563040 w 2563040"/>
                  <a:gd name="connsiteY6" fmla="*/ 80167 h 480993"/>
                  <a:gd name="connsiteX7" fmla="*/ 2563040 w 2563040"/>
                  <a:gd name="connsiteY7" fmla="*/ 400826 h 480993"/>
                  <a:gd name="connsiteX8" fmla="*/ 2482873 w 2563040"/>
                  <a:gd name="connsiteY8" fmla="*/ 480993 h 480993"/>
                  <a:gd name="connsiteX9" fmla="*/ 1834142 w 2563040"/>
                  <a:gd name="connsiteY9" fmla="*/ 480993 h 480993"/>
                  <a:gd name="connsiteX10" fmla="*/ 1209439 w 2563040"/>
                  <a:gd name="connsiteY10" fmla="*/ 480993 h 480993"/>
                  <a:gd name="connsiteX11" fmla="*/ 656816 w 2563040"/>
                  <a:gd name="connsiteY11" fmla="*/ 480993 h 480993"/>
                  <a:gd name="connsiteX12" fmla="*/ 80167 w 2563040"/>
                  <a:gd name="connsiteY12" fmla="*/ 480993 h 480993"/>
                  <a:gd name="connsiteX13" fmla="*/ 0 w 2563040"/>
                  <a:gd name="connsiteY13" fmla="*/ 400826 h 480993"/>
                  <a:gd name="connsiteX14" fmla="*/ 0 w 2563040"/>
                  <a:gd name="connsiteY14" fmla="*/ 80167 h 48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40" h="480993" fill="none" extrusionOk="0">
                    <a:moveTo>
                      <a:pt x="0" y="80167"/>
                    </a:moveTo>
                    <a:cubicBezTo>
                      <a:pt x="-4039" y="27659"/>
                      <a:pt x="35979" y="-1177"/>
                      <a:pt x="80167" y="0"/>
                    </a:cubicBezTo>
                    <a:cubicBezTo>
                      <a:pt x="244613" y="18748"/>
                      <a:pt x="527579" y="-9319"/>
                      <a:pt x="704871" y="0"/>
                    </a:cubicBezTo>
                    <a:cubicBezTo>
                      <a:pt x="882163" y="9319"/>
                      <a:pt x="1024457" y="10070"/>
                      <a:pt x="1257493" y="0"/>
                    </a:cubicBezTo>
                    <a:cubicBezTo>
                      <a:pt x="1490529" y="-10070"/>
                      <a:pt x="1739347" y="-19095"/>
                      <a:pt x="1906224" y="0"/>
                    </a:cubicBezTo>
                    <a:cubicBezTo>
                      <a:pt x="2073101" y="19095"/>
                      <a:pt x="2326273" y="-3532"/>
                      <a:pt x="2482873" y="0"/>
                    </a:cubicBezTo>
                    <a:cubicBezTo>
                      <a:pt x="2531750" y="9113"/>
                      <a:pt x="2555588" y="39822"/>
                      <a:pt x="2563040" y="80167"/>
                    </a:cubicBezTo>
                    <a:cubicBezTo>
                      <a:pt x="2552304" y="229819"/>
                      <a:pt x="2578970" y="276921"/>
                      <a:pt x="2563040" y="400826"/>
                    </a:cubicBezTo>
                    <a:cubicBezTo>
                      <a:pt x="2564356" y="441053"/>
                      <a:pt x="2530256" y="484354"/>
                      <a:pt x="2482873" y="480993"/>
                    </a:cubicBezTo>
                    <a:cubicBezTo>
                      <a:pt x="2186817" y="485520"/>
                      <a:pt x="2128327" y="455631"/>
                      <a:pt x="1834142" y="480993"/>
                    </a:cubicBezTo>
                    <a:cubicBezTo>
                      <a:pt x="1539957" y="506355"/>
                      <a:pt x="1415368" y="454084"/>
                      <a:pt x="1209439" y="480993"/>
                    </a:cubicBezTo>
                    <a:cubicBezTo>
                      <a:pt x="1003510" y="507902"/>
                      <a:pt x="882551" y="484873"/>
                      <a:pt x="656816" y="480993"/>
                    </a:cubicBezTo>
                    <a:cubicBezTo>
                      <a:pt x="431081" y="477113"/>
                      <a:pt x="206214" y="501706"/>
                      <a:pt x="80167" y="480993"/>
                    </a:cubicBezTo>
                    <a:cubicBezTo>
                      <a:pt x="33436" y="483479"/>
                      <a:pt x="-503" y="446178"/>
                      <a:pt x="0" y="400826"/>
                    </a:cubicBezTo>
                    <a:cubicBezTo>
                      <a:pt x="-11295" y="311865"/>
                      <a:pt x="14414" y="218360"/>
                      <a:pt x="0" y="80167"/>
                    </a:cubicBezTo>
                    <a:close/>
                  </a:path>
                  <a:path w="2563040" h="480993" stroke="0" extrusionOk="0">
                    <a:moveTo>
                      <a:pt x="0" y="80167"/>
                    </a:moveTo>
                    <a:cubicBezTo>
                      <a:pt x="-7593" y="31208"/>
                      <a:pt x="32304" y="1347"/>
                      <a:pt x="80167" y="0"/>
                    </a:cubicBezTo>
                    <a:cubicBezTo>
                      <a:pt x="250655" y="-7648"/>
                      <a:pt x="593882" y="-14321"/>
                      <a:pt x="728898" y="0"/>
                    </a:cubicBezTo>
                    <a:cubicBezTo>
                      <a:pt x="863914" y="14321"/>
                      <a:pt x="1110027" y="-28273"/>
                      <a:pt x="1305547" y="0"/>
                    </a:cubicBezTo>
                    <a:cubicBezTo>
                      <a:pt x="1501067" y="28273"/>
                      <a:pt x="1661265" y="-213"/>
                      <a:pt x="1858169" y="0"/>
                    </a:cubicBezTo>
                    <a:cubicBezTo>
                      <a:pt x="2055073" y="213"/>
                      <a:pt x="2191594" y="-16170"/>
                      <a:pt x="2482873" y="0"/>
                    </a:cubicBezTo>
                    <a:cubicBezTo>
                      <a:pt x="2528438" y="-2654"/>
                      <a:pt x="2555290" y="34705"/>
                      <a:pt x="2563040" y="80167"/>
                    </a:cubicBezTo>
                    <a:cubicBezTo>
                      <a:pt x="2572537" y="185894"/>
                      <a:pt x="2570196" y="289831"/>
                      <a:pt x="2563040" y="400826"/>
                    </a:cubicBezTo>
                    <a:cubicBezTo>
                      <a:pt x="2562316" y="446299"/>
                      <a:pt x="2521328" y="474243"/>
                      <a:pt x="2482873" y="480993"/>
                    </a:cubicBezTo>
                    <a:cubicBezTo>
                      <a:pt x="2235021" y="506828"/>
                      <a:pt x="2117029" y="460547"/>
                      <a:pt x="1930251" y="480993"/>
                    </a:cubicBezTo>
                    <a:cubicBezTo>
                      <a:pt x="1743473" y="501439"/>
                      <a:pt x="1627383" y="454351"/>
                      <a:pt x="1329574" y="480993"/>
                    </a:cubicBezTo>
                    <a:cubicBezTo>
                      <a:pt x="1031765" y="507635"/>
                      <a:pt x="912195" y="484588"/>
                      <a:pt x="752925" y="480993"/>
                    </a:cubicBezTo>
                    <a:cubicBezTo>
                      <a:pt x="593655" y="477398"/>
                      <a:pt x="347747" y="498881"/>
                      <a:pt x="80167" y="480993"/>
                    </a:cubicBezTo>
                    <a:cubicBezTo>
                      <a:pt x="38257" y="478057"/>
                      <a:pt x="-5977" y="442791"/>
                      <a:pt x="0" y="400826"/>
                    </a:cubicBezTo>
                    <a:cubicBezTo>
                      <a:pt x="-9369" y="314920"/>
                      <a:pt x="-6103" y="237068"/>
                      <a:pt x="0" y="80167"/>
                    </a:cubicBezTo>
                    <a:close/>
                  </a:path>
                </a:pathLst>
              </a:custGeom>
              <a:solidFill>
                <a:srgbClr val="179385"/>
              </a:solidFill>
              <a:ln w="28575">
                <a:solidFill>
                  <a:schemeClr val="bg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C4C4F1D5-5A90-667A-42B4-5B7B416F635C}"/>
                  </a:ext>
                </a:extLst>
              </p:cNvPr>
              <p:cNvSpPr txBox="1"/>
              <p:nvPr/>
            </p:nvSpPr>
            <p:spPr>
              <a:xfrm>
                <a:off x="766026" y="4768032"/>
                <a:ext cx="2351127" cy="393575"/>
              </a:xfrm>
              <a:prstGeom prst="rect">
                <a:avLst/>
              </a:prstGeom>
              <a:noFill/>
            </p:spPr>
            <p:txBody>
              <a:bodyPr wrap="square" rtlCol="0">
                <a:spAutoFit/>
              </a:bodyPr>
              <a:lstStyle/>
              <a:p>
                <a:pPr algn="ctr"/>
                <a:r>
                  <a:rPr lang="en-US" sz="4000" b="1" dirty="0">
                    <a:solidFill>
                      <a:schemeClr val="bg1"/>
                    </a:solidFill>
                  </a:rPr>
                  <a:t>Stella </a:t>
                </a:r>
                <a:r>
                  <a:rPr lang="en-US" sz="4000" b="1" dirty="0" err="1">
                    <a:solidFill>
                      <a:schemeClr val="bg1"/>
                    </a:solidFill>
                  </a:rPr>
                  <a:t>Dadzie</a:t>
                </a:r>
                <a:endParaRPr lang="en-US" sz="4000" b="1" dirty="0">
                  <a:solidFill>
                    <a:schemeClr val="bg1"/>
                  </a:solidFill>
                </a:endParaRPr>
              </a:p>
            </p:txBody>
          </p:sp>
        </p:grpSp>
      </p:grpSp>
      <p:sp>
        <p:nvSpPr>
          <p:cNvPr id="40" name="TextBox 39">
            <a:extLst>
              <a:ext uri="{FF2B5EF4-FFF2-40B4-BE49-F238E27FC236}">
                <a16:creationId xmlns:a16="http://schemas.microsoft.com/office/drawing/2014/main" id="{EE858EF5-B882-4960-20F3-B7F72E9ADA03}"/>
              </a:ext>
            </a:extLst>
          </p:cNvPr>
          <p:cNvSpPr txBox="1"/>
          <p:nvPr/>
        </p:nvSpPr>
        <p:spPr>
          <a:xfrm>
            <a:off x="882559" y="2009753"/>
            <a:ext cx="2613761" cy="3416320"/>
          </a:xfrm>
          <a:prstGeom prst="rect">
            <a:avLst/>
          </a:prstGeom>
          <a:noFill/>
        </p:spPr>
        <p:txBody>
          <a:bodyPr wrap="square" rtlCol="0">
            <a:spAutoFit/>
          </a:bodyPr>
          <a:lstStyle/>
          <a:p>
            <a:r>
              <a:rPr lang="en-GB" sz="2400" b="0" i="0" u="none" strike="noStrike" dirty="0">
                <a:solidFill>
                  <a:srgbClr val="000000"/>
                </a:solidFill>
                <a:effectLst/>
                <a:latin typeface="Twinkl" panose="02000000000000000000" pitchFamily="2" charset="77"/>
              </a:rPr>
              <a:t>Stella </a:t>
            </a:r>
            <a:r>
              <a:rPr lang="en-GB" sz="2400" b="0" i="0" u="none" strike="noStrike" dirty="0" err="1">
                <a:solidFill>
                  <a:srgbClr val="000000"/>
                </a:solidFill>
                <a:effectLst/>
                <a:latin typeface="Twinkl" panose="02000000000000000000" pitchFamily="2" charset="77"/>
              </a:rPr>
              <a:t>Dadzie</a:t>
            </a:r>
            <a:r>
              <a:rPr lang="en-GB" sz="2400" b="0" i="0" u="none" strike="noStrike" dirty="0">
                <a:solidFill>
                  <a:srgbClr val="000000"/>
                </a:solidFill>
                <a:effectLst/>
                <a:latin typeface="Twinkl" panose="02000000000000000000" pitchFamily="2" charset="77"/>
              </a:rPr>
              <a:t> is an activist, author and co-founder of the Organisation of Women of Asian and African Descent (OWAAD).</a:t>
            </a:r>
            <a:endParaRPr lang="en-GB" sz="2400" dirty="0">
              <a:latin typeface="Twinkl" panose="02000000000000000000" pitchFamily="2" charset="77"/>
            </a:endParaRPr>
          </a:p>
        </p:txBody>
      </p:sp>
      <p:sp>
        <p:nvSpPr>
          <p:cNvPr id="2" name="Oval 1">
            <a:hlinkClick r:id="rId5" action="ppaction://hlinksldjump"/>
            <a:extLst>
              <a:ext uri="{FF2B5EF4-FFF2-40B4-BE49-F238E27FC236}">
                <a16:creationId xmlns:a16="http://schemas.microsoft.com/office/drawing/2014/main" id="{437342A2-85C1-785F-5EDF-1D1788EB9C7D}"/>
              </a:ext>
            </a:extLst>
          </p:cNvPr>
          <p:cNvSpPr/>
          <p:nvPr/>
        </p:nvSpPr>
        <p:spPr>
          <a:xfrm>
            <a:off x="218114" y="5528346"/>
            <a:ext cx="1108182" cy="1108182"/>
          </a:xfrm>
          <a:custGeom>
            <a:avLst/>
            <a:gdLst>
              <a:gd name="connsiteX0" fmla="*/ 0 w 1108182"/>
              <a:gd name="connsiteY0" fmla="*/ 554091 h 1108182"/>
              <a:gd name="connsiteX1" fmla="*/ 554091 w 1108182"/>
              <a:gd name="connsiteY1" fmla="*/ 0 h 1108182"/>
              <a:gd name="connsiteX2" fmla="*/ 1108182 w 1108182"/>
              <a:gd name="connsiteY2" fmla="*/ 554091 h 1108182"/>
              <a:gd name="connsiteX3" fmla="*/ 554091 w 1108182"/>
              <a:gd name="connsiteY3" fmla="*/ 1108182 h 1108182"/>
              <a:gd name="connsiteX4" fmla="*/ 0 w 1108182"/>
              <a:gd name="connsiteY4" fmla="*/ 554091 h 110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182" h="1108182" fill="none" extrusionOk="0">
                <a:moveTo>
                  <a:pt x="0" y="554091"/>
                </a:moveTo>
                <a:cubicBezTo>
                  <a:pt x="47851" y="202595"/>
                  <a:pt x="315924" y="4477"/>
                  <a:pt x="554091" y="0"/>
                </a:cubicBezTo>
                <a:cubicBezTo>
                  <a:pt x="872345" y="20919"/>
                  <a:pt x="1048546" y="246794"/>
                  <a:pt x="1108182" y="554091"/>
                </a:cubicBezTo>
                <a:cubicBezTo>
                  <a:pt x="1153654" y="866701"/>
                  <a:pt x="794765" y="1078362"/>
                  <a:pt x="554091" y="1108182"/>
                </a:cubicBezTo>
                <a:cubicBezTo>
                  <a:pt x="207834" y="1120190"/>
                  <a:pt x="21404" y="831092"/>
                  <a:pt x="0" y="554091"/>
                </a:cubicBezTo>
                <a:close/>
              </a:path>
              <a:path w="1108182" h="1108182" stroke="0" extrusionOk="0">
                <a:moveTo>
                  <a:pt x="0" y="554091"/>
                </a:moveTo>
                <a:cubicBezTo>
                  <a:pt x="-8430" y="262864"/>
                  <a:pt x="229267" y="-7767"/>
                  <a:pt x="554091" y="0"/>
                </a:cubicBezTo>
                <a:cubicBezTo>
                  <a:pt x="906942" y="-6914"/>
                  <a:pt x="1099746" y="263440"/>
                  <a:pt x="1108182" y="554091"/>
                </a:cubicBezTo>
                <a:cubicBezTo>
                  <a:pt x="1073704" y="871631"/>
                  <a:pt x="811055" y="1166186"/>
                  <a:pt x="554091" y="1108182"/>
                </a:cubicBezTo>
                <a:cubicBezTo>
                  <a:pt x="276623" y="1089708"/>
                  <a:pt x="-39013" y="869056"/>
                  <a:pt x="0" y="554091"/>
                </a:cubicBezTo>
                <a:close/>
              </a:path>
            </a:pathLst>
          </a:custGeom>
          <a:solidFill>
            <a:srgbClr val="C94412"/>
          </a:solidFill>
          <a:ln w="28575">
            <a:solidFill>
              <a:schemeClr val="bg1"/>
            </a:solidFill>
            <a:extLst>
              <a:ext uri="{C807C97D-BFC1-408E-A445-0C87EB9F89A2}">
                <ask:lineSketchStyleProps xmlns:ask="http://schemas.microsoft.com/office/drawing/2018/sketchyshapes" sd="981765707">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hlinkClick r:id="rId5" action="ppaction://hlinksldjump"/>
            <a:extLst>
              <a:ext uri="{FF2B5EF4-FFF2-40B4-BE49-F238E27FC236}">
                <a16:creationId xmlns:a16="http://schemas.microsoft.com/office/drawing/2014/main" id="{0F1B71B4-8560-01AC-D6CD-9923154DBCFF}"/>
              </a:ext>
            </a:extLst>
          </p:cNvPr>
          <p:cNvSpPr txBox="1"/>
          <p:nvPr/>
        </p:nvSpPr>
        <p:spPr>
          <a:xfrm>
            <a:off x="333261" y="5878549"/>
            <a:ext cx="877888" cy="461665"/>
          </a:xfrm>
          <a:prstGeom prst="rect">
            <a:avLst/>
          </a:prstGeom>
          <a:noFill/>
        </p:spPr>
        <p:txBody>
          <a:bodyPr wrap="square" rtlCol="0">
            <a:spAutoFit/>
          </a:bodyPr>
          <a:lstStyle/>
          <a:p>
            <a:pPr algn="ctr"/>
            <a:r>
              <a:rPr lang="en-US" sz="2400" b="1" dirty="0"/>
              <a:t>Back</a:t>
            </a:r>
          </a:p>
        </p:txBody>
      </p:sp>
    </p:spTree>
    <p:extLst>
      <p:ext uri="{BB962C8B-B14F-4D97-AF65-F5344CB8AC3E}">
        <p14:creationId xmlns:p14="http://schemas.microsoft.com/office/powerpoint/2010/main" val="1461930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76A1B06-AABE-D3EA-AE6D-EFE35313B20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D112C064-4C1B-F80F-7910-712DCB832C69}"/>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1B74D3EB-7A9F-E509-383C-5EE1D48161D1}"/>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D927FA8-5C76-C74A-A0DA-A6DBFD14EAAB}"/>
              </a:ext>
            </a:extLst>
          </p:cNvPr>
          <p:cNvSpPr txBox="1"/>
          <p:nvPr/>
        </p:nvSpPr>
        <p:spPr>
          <a:xfrm>
            <a:off x="1065402" y="517786"/>
            <a:ext cx="6837027" cy="784830"/>
          </a:xfrm>
          <a:prstGeom prst="rect">
            <a:avLst/>
          </a:prstGeom>
          <a:noFill/>
        </p:spPr>
        <p:txBody>
          <a:bodyPr wrap="square" rtlCol="0">
            <a:spAutoFit/>
          </a:bodyPr>
          <a:lstStyle/>
          <a:p>
            <a:pPr algn="ctr"/>
            <a:r>
              <a:rPr lang="en-US" sz="4500" b="1" dirty="0"/>
              <a:t>Voices of Activism</a:t>
            </a:r>
          </a:p>
        </p:txBody>
      </p:sp>
      <p:grpSp>
        <p:nvGrpSpPr>
          <p:cNvPr id="37" name="Group 36">
            <a:extLst>
              <a:ext uri="{FF2B5EF4-FFF2-40B4-BE49-F238E27FC236}">
                <a16:creationId xmlns:a16="http://schemas.microsoft.com/office/drawing/2014/main" id="{668EF739-240C-8124-8A60-14919DD022D6}"/>
              </a:ext>
            </a:extLst>
          </p:cNvPr>
          <p:cNvGrpSpPr/>
          <p:nvPr/>
        </p:nvGrpSpPr>
        <p:grpSpPr>
          <a:xfrm>
            <a:off x="3496320" y="1597848"/>
            <a:ext cx="4609898" cy="4219892"/>
            <a:chOff x="660069" y="2853597"/>
            <a:chExt cx="2563040" cy="2346202"/>
          </a:xfrm>
        </p:grpSpPr>
        <p:sp>
          <p:nvSpPr>
            <p:cNvPr id="11" name="Oval 10">
              <a:extLst>
                <a:ext uri="{FF2B5EF4-FFF2-40B4-BE49-F238E27FC236}">
                  <a16:creationId xmlns:a16="http://schemas.microsoft.com/office/drawing/2014/main" id="{A3ED10BF-DCE0-109B-BBBE-161562DC7B85}"/>
                </a:ext>
              </a:extLst>
            </p:cNvPr>
            <p:cNvSpPr/>
            <p:nvPr/>
          </p:nvSpPr>
          <p:spPr>
            <a:xfrm>
              <a:off x="767390" y="2909327"/>
              <a:ext cx="2245996" cy="2245996"/>
            </a:xfrm>
            <a:custGeom>
              <a:avLst/>
              <a:gdLst>
                <a:gd name="connsiteX0" fmla="*/ 0 w 2245996"/>
                <a:gd name="connsiteY0" fmla="*/ 1122998 h 2245996"/>
                <a:gd name="connsiteX1" fmla="*/ 1122998 w 2245996"/>
                <a:gd name="connsiteY1" fmla="*/ 0 h 2245996"/>
                <a:gd name="connsiteX2" fmla="*/ 2245996 w 2245996"/>
                <a:gd name="connsiteY2" fmla="*/ 1122998 h 2245996"/>
                <a:gd name="connsiteX3" fmla="*/ 1122998 w 2245996"/>
                <a:gd name="connsiteY3" fmla="*/ 2245996 h 2245996"/>
                <a:gd name="connsiteX4" fmla="*/ 0 w 2245996"/>
                <a:gd name="connsiteY4" fmla="*/ 1122998 h 22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96" h="2245996" fill="none" extrusionOk="0">
                  <a:moveTo>
                    <a:pt x="0" y="1122998"/>
                  </a:moveTo>
                  <a:cubicBezTo>
                    <a:pt x="93427" y="513866"/>
                    <a:pt x="541159" y="-78978"/>
                    <a:pt x="1122998" y="0"/>
                  </a:cubicBezTo>
                  <a:cubicBezTo>
                    <a:pt x="1692384" y="-7784"/>
                    <a:pt x="2198468" y="547530"/>
                    <a:pt x="2245996" y="1122998"/>
                  </a:cubicBezTo>
                  <a:cubicBezTo>
                    <a:pt x="2233753" y="1626464"/>
                    <a:pt x="1718727" y="2280024"/>
                    <a:pt x="1122998" y="2245996"/>
                  </a:cubicBezTo>
                  <a:cubicBezTo>
                    <a:pt x="515613" y="2253179"/>
                    <a:pt x="42692" y="1753478"/>
                    <a:pt x="0" y="1122998"/>
                  </a:cubicBezTo>
                  <a:close/>
                </a:path>
                <a:path w="2245996" h="2245996" stroke="0" extrusionOk="0">
                  <a:moveTo>
                    <a:pt x="0" y="1122998"/>
                  </a:moveTo>
                  <a:cubicBezTo>
                    <a:pt x="-112217" y="433565"/>
                    <a:pt x="487895" y="5588"/>
                    <a:pt x="1122998" y="0"/>
                  </a:cubicBezTo>
                  <a:cubicBezTo>
                    <a:pt x="1841867" y="20769"/>
                    <a:pt x="2217986" y="503674"/>
                    <a:pt x="2245996" y="1122998"/>
                  </a:cubicBezTo>
                  <a:cubicBezTo>
                    <a:pt x="2139133" y="1847571"/>
                    <a:pt x="1723159" y="2356843"/>
                    <a:pt x="1122998" y="2245996"/>
                  </a:cubicBezTo>
                  <a:cubicBezTo>
                    <a:pt x="373505" y="2175265"/>
                    <a:pt x="113014" y="1797212"/>
                    <a:pt x="0" y="1122998"/>
                  </a:cubicBezTo>
                  <a:close/>
                </a:path>
              </a:pathLst>
            </a:custGeom>
            <a:solidFill>
              <a:srgbClr val="F1894D"/>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82DED67-D4F5-EDB6-1D11-4122C02E6B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3609" y="2853597"/>
              <a:ext cx="2093557" cy="1897309"/>
            </a:xfrm>
            <a:prstGeom prst="rect">
              <a:avLst/>
            </a:prstGeom>
          </p:spPr>
        </p:pic>
        <p:grpSp>
          <p:nvGrpSpPr>
            <p:cNvPr id="34" name="Group 33">
              <a:extLst>
                <a:ext uri="{FF2B5EF4-FFF2-40B4-BE49-F238E27FC236}">
                  <a16:creationId xmlns:a16="http://schemas.microsoft.com/office/drawing/2014/main" id="{5F09CE34-4684-F88A-37B3-DC5A504FC81C}"/>
                </a:ext>
              </a:extLst>
            </p:cNvPr>
            <p:cNvGrpSpPr/>
            <p:nvPr/>
          </p:nvGrpSpPr>
          <p:grpSpPr>
            <a:xfrm>
              <a:off x="660069" y="4718806"/>
              <a:ext cx="2563040" cy="480993"/>
              <a:chOff x="660069" y="4718806"/>
              <a:chExt cx="2563040" cy="480993"/>
            </a:xfrm>
          </p:grpSpPr>
          <p:sp>
            <p:nvSpPr>
              <p:cNvPr id="28" name="Rounded Rectangle 27">
                <a:extLst>
                  <a:ext uri="{FF2B5EF4-FFF2-40B4-BE49-F238E27FC236}">
                    <a16:creationId xmlns:a16="http://schemas.microsoft.com/office/drawing/2014/main" id="{52F2DB88-E943-9E1A-7064-D68DBF5E1827}"/>
                  </a:ext>
                </a:extLst>
              </p:cNvPr>
              <p:cNvSpPr/>
              <p:nvPr/>
            </p:nvSpPr>
            <p:spPr>
              <a:xfrm>
                <a:off x="660069" y="4718806"/>
                <a:ext cx="2563040" cy="480993"/>
              </a:xfrm>
              <a:custGeom>
                <a:avLst/>
                <a:gdLst>
                  <a:gd name="connsiteX0" fmla="*/ 0 w 2563040"/>
                  <a:gd name="connsiteY0" fmla="*/ 80167 h 480993"/>
                  <a:gd name="connsiteX1" fmla="*/ 80167 w 2563040"/>
                  <a:gd name="connsiteY1" fmla="*/ 0 h 480993"/>
                  <a:gd name="connsiteX2" fmla="*/ 704871 w 2563040"/>
                  <a:gd name="connsiteY2" fmla="*/ 0 h 480993"/>
                  <a:gd name="connsiteX3" fmla="*/ 1257493 w 2563040"/>
                  <a:gd name="connsiteY3" fmla="*/ 0 h 480993"/>
                  <a:gd name="connsiteX4" fmla="*/ 1906224 w 2563040"/>
                  <a:gd name="connsiteY4" fmla="*/ 0 h 480993"/>
                  <a:gd name="connsiteX5" fmla="*/ 2482873 w 2563040"/>
                  <a:gd name="connsiteY5" fmla="*/ 0 h 480993"/>
                  <a:gd name="connsiteX6" fmla="*/ 2563040 w 2563040"/>
                  <a:gd name="connsiteY6" fmla="*/ 80167 h 480993"/>
                  <a:gd name="connsiteX7" fmla="*/ 2563040 w 2563040"/>
                  <a:gd name="connsiteY7" fmla="*/ 400826 h 480993"/>
                  <a:gd name="connsiteX8" fmla="*/ 2482873 w 2563040"/>
                  <a:gd name="connsiteY8" fmla="*/ 480993 h 480993"/>
                  <a:gd name="connsiteX9" fmla="*/ 1834142 w 2563040"/>
                  <a:gd name="connsiteY9" fmla="*/ 480993 h 480993"/>
                  <a:gd name="connsiteX10" fmla="*/ 1209439 w 2563040"/>
                  <a:gd name="connsiteY10" fmla="*/ 480993 h 480993"/>
                  <a:gd name="connsiteX11" fmla="*/ 656816 w 2563040"/>
                  <a:gd name="connsiteY11" fmla="*/ 480993 h 480993"/>
                  <a:gd name="connsiteX12" fmla="*/ 80167 w 2563040"/>
                  <a:gd name="connsiteY12" fmla="*/ 480993 h 480993"/>
                  <a:gd name="connsiteX13" fmla="*/ 0 w 2563040"/>
                  <a:gd name="connsiteY13" fmla="*/ 400826 h 480993"/>
                  <a:gd name="connsiteX14" fmla="*/ 0 w 2563040"/>
                  <a:gd name="connsiteY14" fmla="*/ 80167 h 48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40" h="480993" fill="none" extrusionOk="0">
                    <a:moveTo>
                      <a:pt x="0" y="80167"/>
                    </a:moveTo>
                    <a:cubicBezTo>
                      <a:pt x="-4039" y="27659"/>
                      <a:pt x="35979" y="-1177"/>
                      <a:pt x="80167" y="0"/>
                    </a:cubicBezTo>
                    <a:cubicBezTo>
                      <a:pt x="244613" y="18748"/>
                      <a:pt x="527579" y="-9319"/>
                      <a:pt x="704871" y="0"/>
                    </a:cubicBezTo>
                    <a:cubicBezTo>
                      <a:pt x="882163" y="9319"/>
                      <a:pt x="1024457" y="10070"/>
                      <a:pt x="1257493" y="0"/>
                    </a:cubicBezTo>
                    <a:cubicBezTo>
                      <a:pt x="1490529" y="-10070"/>
                      <a:pt x="1739347" y="-19095"/>
                      <a:pt x="1906224" y="0"/>
                    </a:cubicBezTo>
                    <a:cubicBezTo>
                      <a:pt x="2073101" y="19095"/>
                      <a:pt x="2326273" y="-3532"/>
                      <a:pt x="2482873" y="0"/>
                    </a:cubicBezTo>
                    <a:cubicBezTo>
                      <a:pt x="2531750" y="9113"/>
                      <a:pt x="2555588" y="39822"/>
                      <a:pt x="2563040" y="80167"/>
                    </a:cubicBezTo>
                    <a:cubicBezTo>
                      <a:pt x="2552304" y="229819"/>
                      <a:pt x="2578970" y="276921"/>
                      <a:pt x="2563040" y="400826"/>
                    </a:cubicBezTo>
                    <a:cubicBezTo>
                      <a:pt x="2564356" y="441053"/>
                      <a:pt x="2530256" y="484354"/>
                      <a:pt x="2482873" y="480993"/>
                    </a:cubicBezTo>
                    <a:cubicBezTo>
                      <a:pt x="2186817" y="485520"/>
                      <a:pt x="2128327" y="455631"/>
                      <a:pt x="1834142" y="480993"/>
                    </a:cubicBezTo>
                    <a:cubicBezTo>
                      <a:pt x="1539957" y="506355"/>
                      <a:pt x="1415368" y="454084"/>
                      <a:pt x="1209439" y="480993"/>
                    </a:cubicBezTo>
                    <a:cubicBezTo>
                      <a:pt x="1003510" y="507902"/>
                      <a:pt x="882551" y="484873"/>
                      <a:pt x="656816" y="480993"/>
                    </a:cubicBezTo>
                    <a:cubicBezTo>
                      <a:pt x="431081" y="477113"/>
                      <a:pt x="206214" y="501706"/>
                      <a:pt x="80167" y="480993"/>
                    </a:cubicBezTo>
                    <a:cubicBezTo>
                      <a:pt x="33436" y="483479"/>
                      <a:pt x="-503" y="446178"/>
                      <a:pt x="0" y="400826"/>
                    </a:cubicBezTo>
                    <a:cubicBezTo>
                      <a:pt x="-11295" y="311865"/>
                      <a:pt x="14414" y="218360"/>
                      <a:pt x="0" y="80167"/>
                    </a:cubicBezTo>
                    <a:close/>
                  </a:path>
                  <a:path w="2563040" h="480993" stroke="0" extrusionOk="0">
                    <a:moveTo>
                      <a:pt x="0" y="80167"/>
                    </a:moveTo>
                    <a:cubicBezTo>
                      <a:pt x="-7593" y="31208"/>
                      <a:pt x="32304" y="1347"/>
                      <a:pt x="80167" y="0"/>
                    </a:cubicBezTo>
                    <a:cubicBezTo>
                      <a:pt x="250655" y="-7648"/>
                      <a:pt x="593882" y="-14321"/>
                      <a:pt x="728898" y="0"/>
                    </a:cubicBezTo>
                    <a:cubicBezTo>
                      <a:pt x="863914" y="14321"/>
                      <a:pt x="1110027" y="-28273"/>
                      <a:pt x="1305547" y="0"/>
                    </a:cubicBezTo>
                    <a:cubicBezTo>
                      <a:pt x="1501067" y="28273"/>
                      <a:pt x="1661265" y="-213"/>
                      <a:pt x="1858169" y="0"/>
                    </a:cubicBezTo>
                    <a:cubicBezTo>
                      <a:pt x="2055073" y="213"/>
                      <a:pt x="2191594" y="-16170"/>
                      <a:pt x="2482873" y="0"/>
                    </a:cubicBezTo>
                    <a:cubicBezTo>
                      <a:pt x="2528438" y="-2654"/>
                      <a:pt x="2555290" y="34705"/>
                      <a:pt x="2563040" y="80167"/>
                    </a:cubicBezTo>
                    <a:cubicBezTo>
                      <a:pt x="2572537" y="185894"/>
                      <a:pt x="2570196" y="289831"/>
                      <a:pt x="2563040" y="400826"/>
                    </a:cubicBezTo>
                    <a:cubicBezTo>
                      <a:pt x="2562316" y="446299"/>
                      <a:pt x="2521328" y="474243"/>
                      <a:pt x="2482873" y="480993"/>
                    </a:cubicBezTo>
                    <a:cubicBezTo>
                      <a:pt x="2235021" y="506828"/>
                      <a:pt x="2117029" y="460547"/>
                      <a:pt x="1930251" y="480993"/>
                    </a:cubicBezTo>
                    <a:cubicBezTo>
                      <a:pt x="1743473" y="501439"/>
                      <a:pt x="1627383" y="454351"/>
                      <a:pt x="1329574" y="480993"/>
                    </a:cubicBezTo>
                    <a:cubicBezTo>
                      <a:pt x="1031765" y="507635"/>
                      <a:pt x="912195" y="484588"/>
                      <a:pt x="752925" y="480993"/>
                    </a:cubicBezTo>
                    <a:cubicBezTo>
                      <a:pt x="593655" y="477398"/>
                      <a:pt x="347747" y="498881"/>
                      <a:pt x="80167" y="480993"/>
                    </a:cubicBezTo>
                    <a:cubicBezTo>
                      <a:pt x="38257" y="478057"/>
                      <a:pt x="-5977" y="442791"/>
                      <a:pt x="0" y="400826"/>
                    </a:cubicBezTo>
                    <a:cubicBezTo>
                      <a:pt x="-9369" y="314920"/>
                      <a:pt x="-6103" y="237068"/>
                      <a:pt x="0" y="80167"/>
                    </a:cubicBezTo>
                    <a:close/>
                  </a:path>
                </a:pathLst>
              </a:custGeom>
              <a:solidFill>
                <a:srgbClr val="179385"/>
              </a:solidFill>
              <a:ln w="28575">
                <a:solidFill>
                  <a:schemeClr val="bg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CA8B2312-7A12-3FD2-3EE5-50CFDE3CECAF}"/>
                  </a:ext>
                </a:extLst>
              </p:cNvPr>
              <p:cNvSpPr txBox="1"/>
              <p:nvPr/>
            </p:nvSpPr>
            <p:spPr>
              <a:xfrm>
                <a:off x="766026" y="4768032"/>
                <a:ext cx="2351127" cy="393575"/>
              </a:xfrm>
              <a:prstGeom prst="rect">
                <a:avLst/>
              </a:prstGeom>
              <a:noFill/>
            </p:spPr>
            <p:txBody>
              <a:bodyPr wrap="square" rtlCol="0">
                <a:spAutoFit/>
              </a:bodyPr>
              <a:lstStyle/>
              <a:p>
                <a:pPr algn="ctr"/>
                <a:r>
                  <a:rPr lang="en-US" sz="4000" b="1" dirty="0">
                    <a:solidFill>
                      <a:schemeClr val="bg1"/>
                    </a:solidFill>
                  </a:rPr>
                  <a:t>Lady </a:t>
                </a:r>
                <a:r>
                  <a:rPr lang="en-US" sz="4000" b="1" dirty="0" err="1">
                    <a:solidFill>
                      <a:schemeClr val="bg1"/>
                    </a:solidFill>
                  </a:rPr>
                  <a:t>Phyll</a:t>
                </a:r>
                <a:endParaRPr lang="en-US" sz="4000" b="1" dirty="0">
                  <a:solidFill>
                    <a:schemeClr val="bg1"/>
                  </a:solidFill>
                </a:endParaRPr>
              </a:p>
            </p:txBody>
          </p:sp>
        </p:grpSp>
      </p:grpSp>
      <p:sp>
        <p:nvSpPr>
          <p:cNvPr id="40" name="TextBox 39">
            <a:extLst>
              <a:ext uri="{FF2B5EF4-FFF2-40B4-BE49-F238E27FC236}">
                <a16:creationId xmlns:a16="http://schemas.microsoft.com/office/drawing/2014/main" id="{20D015A4-D5FF-E504-B9A6-CFE5E3C55CC8}"/>
              </a:ext>
            </a:extLst>
          </p:cNvPr>
          <p:cNvSpPr txBox="1"/>
          <p:nvPr/>
        </p:nvSpPr>
        <p:spPr>
          <a:xfrm>
            <a:off x="888951" y="2216242"/>
            <a:ext cx="2613761" cy="2677656"/>
          </a:xfrm>
          <a:prstGeom prst="rect">
            <a:avLst/>
          </a:prstGeom>
          <a:noFill/>
        </p:spPr>
        <p:txBody>
          <a:bodyPr wrap="square" rtlCol="0">
            <a:spAutoFit/>
          </a:bodyPr>
          <a:lstStyle/>
          <a:p>
            <a:r>
              <a:rPr lang="en-GB" sz="2400" b="0" i="0" u="none" strike="noStrike" dirty="0">
                <a:solidFill>
                  <a:srgbClr val="000000"/>
                </a:solidFill>
                <a:effectLst/>
                <a:latin typeface="Twinkl" panose="02000000000000000000" pitchFamily="2" charset="77"/>
              </a:rPr>
              <a:t>Lady </a:t>
            </a:r>
            <a:r>
              <a:rPr lang="en-GB" sz="2400" b="0" i="0" u="none" strike="noStrike" dirty="0" err="1">
                <a:solidFill>
                  <a:srgbClr val="000000"/>
                </a:solidFill>
                <a:effectLst/>
                <a:latin typeface="Twinkl" panose="02000000000000000000" pitchFamily="2" charset="77"/>
              </a:rPr>
              <a:t>Phyll</a:t>
            </a:r>
            <a:r>
              <a:rPr lang="en-GB" sz="2400" b="0" i="0" u="none" strike="noStrike" dirty="0">
                <a:solidFill>
                  <a:srgbClr val="000000"/>
                </a:solidFill>
                <a:effectLst/>
                <a:latin typeface="Twinkl" panose="02000000000000000000" pitchFamily="2" charset="77"/>
              </a:rPr>
              <a:t> (also known as Phyllis Akua Opoku-Gyimah) is an activist and co-founder of UK Black Pride.</a:t>
            </a:r>
            <a:endParaRPr lang="en-GB" sz="2400" dirty="0">
              <a:latin typeface="Twinkl" panose="02000000000000000000" pitchFamily="2" charset="77"/>
            </a:endParaRPr>
          </a:p>
        </p:txBody>
      </p:sp>
      <p:sp>
        <p:nvSpPr>
          <p:cNvPr id="2" name="Oval 1">
            <a:hlinkClick r:id="rId5" action="ppaction://hlinksldjump"/>
            <a:extLst>
              <a:ext uri="{FF2B5EF4-FFF2-40B4-BE49-F238E27FC236}">
                <a16:creationId xmlns:a16="http://schemas.microsoft.com/office/drawing/2014/main" id="{D290B730-C639-BCC8-A218-CC03B30A233A}"/>
              </a:ext>
            </a:extLst>
          </p:cNvPr>
          <p:cNvSpPr/>
          <p:nvPr/>
        </p:nvSpPr>
        <p:spPr>
          <a:xfrm>
            <a:off x="218114" y="5528346"/>
            <a:ext cx="1108182" cy="1108182"/>
          </a:xfrm>
          <a:custGeom>
            <a:avLst/>
            <a:gdLst>
              <a:gd name="connsiteX0" fmla="*/ 0 w 1108182"/>
              <a:gd name="connsiteY0" fmla="*/ 554091 h 1108182"/>
              <a:gd name="connsiteX1" fmla="*/ 554091 w 1108182"/>
              <a:gd name="connsiteY1" fmla="*/ 0 h 1108182"/>
              <a:gd name="connsiteX2" fmla="*/ 1108182 w 1108182"/>
              <a:gd name="connsiteY2" fmla="*/ 554091 h 1108182"/>
              <a:gd name="connsiteX3" fmla="*/ 554091 w 1108182"/>
              <a:gd name="connsiteY3" fmla="*/ 1108182 h 1108182"/>
              <a:gd name="connsiteX4" fmla="*/ 0 w 1108182"/>
              <a:gd name="connsiteY4" fmla="*/ 554091 h 110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182" h="1108182" fill="none" extrusionOk="0">
                <a:moveTo>
                  <a:pt x="0" y="554091"/>
                </a:moveTo>
                <a:cubicBezTo>
                  <a:pt x="47851" y="202595"/>
                  <a:pt x="315924" y="4477"/>
                  <a:pt x="554091" y="0"/>
                </a:cubicBezTo>
                <a:cubicBezTo>
                  <a:pt x="872345" y="20919"/>
                  <a:pt x="1048546" y="246794"/>
                  <a:pt x="1108182" y="554091"/>
                </a:cubicBezTo>
                <a:cubicBezTo>
                  <a:pt x="1153654" y="866701"/>
                  <a:pt x="794765" y="1078362"/>
                  <a:pt x="554091" y="1108182"/>
                </a:cubicBezTo>
                <a:cubicBezTo>
                  <a:pt x="207834" y="1120190"/>
                  <a:pt x="21404" y="831092"/>
                  <a:pt x="0" y="554091"/>
                </a:cubicBezTo>
                <a:close/>
              </a:path>
              <a:path w="1108182" h="1108182" stroke="0" extrusionOk="0">
                <a:moveTo>
                  <a:pt x="0" y="554091"/>
                </a:moveTo>
                <a:cubicBezTo>
                  <a:pt x="-8430" y="262864"/>
                  <a:pt x="229267" y="-7767"/>
                  <a:pt x="554091" y="0"/>
                </a:cubicBezTo>
                <a:cubicBezTo>
                  <a:pt x="906942" y="-6914"/>
                  <a:pt x="1099746" y="263440"/>
                  <a:pt x="1108182" y="554091"/>
                </a:cubicBezTo>
                <a:cubicBezTo>
                  <a:pt x="1073704" y="871631"/>
                  <a:pt x="811055" y="1166186"/>
                  <a:pt x="554091" y="1108182"/>
                </a:cubicBezTo>
                <a:cubicBezTo>
                  <a:pt x="276623" y="1089708"/>
                  <a:pt x="-39013" y="869056"/>
                  <a:pt x="0" y="554091"/>
                </a:cubicBezTo>
                <a:close/>
              </a:path>
            </a:pathLst>
          </a:custGeom>
          <a:solidFill>
            <a:srgbClr val="C94412"/>
          </a:solidFill>
          <a:ln w="28575">
            <a:solidFill>
              <a:schemeClr val="bg1"/>
            </a:solidFill>
            <a:extLst>
              <a:ext uri="{C807C97D-BFC1-408E-A445-0C87EB9F89A2}">
                <ask:lineSketchStyleProps xmlns:ask="http://schemas.microsoft.com/office/drawing/2018/sketchyshapes" sd="981765707">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hlinkClick r:id="rId5" action="ppaction://hlinksldjump"/>
            <a:extLst>
              <a:ext uri="{FF2B5EF4-FFF2-40B4-BE49-F238E27FC236}">
                <a16:creationId xmlns:a16="http://schemas.microsoft.com/office/drawing/2014/main" id="{D6445483-0B94-E322-DFFA-BC8733BA87C3}"/>
              </a:ext>
            </a:extLst>
          </p:cNvPr>
          <p:cNvSpPr txBox="1"/>
          <p:nvPr/>
        </p:nvSpPr>
        <p:spPr>
          <a:xfrm>
            <a:off x="333261" y="5878549"/>
            <a:ext cx="877888" cy="461665"/>
          </a:xfrm>
          <a:prstGeom prst="rect">
            <a:avLst/>
          </a:prstGeom>
          <a:noFill/>
        </p:spPr>
        <p:txBody>
          <a:bodyPr wrap="square" rtlCol="0">
            <a:spAutoFit/>
          </a:bodyPr>
          <a:lstStyle/>
          <a:p>
            <a:pPr algn="ctr"/>
            <a:r>
              <a:rPr lang="en-US" sz="2400" b="1" dirty="0"/>
              <a:t>Back</a:t>
            </a:r>
          </a:p>
        </p:txBody>
      </p:sp>
    </p:spTree>
    <p:extLst>
      <p:ext uri="{BB962C8B-B14F-4D97-AF65-F5344CB8AC3E}">
        <p14:creationId xmlns:p14="http://schemas.microsoft.com/office/powerpoint/2010/main" val="801263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5B6600-CB6F-EB00-6102-AA8B163B1106}"/>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8471E62A-9BDF-3E66-7C1A-7876D4E875DA}"/>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01A6D00E-4E1F-F7CC-0CFB-2E821F6F7A1A}"/>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EB0B15-D4FC-737B-D2CC-3650A7C7C20D}"/>
              </a:ext>
            </a:extLst>
          </p:cNvPr>
          <p:cNvSpPr txBox="1"/>
          <p:nvPr/>
        </p:nvSpPr>
        <p:spPr>
          <a:xfrm>
            <a:off x="1065402" y="517786"/>
            <a:ext cx="6837027" cy="784830"/>
          </a:xfrm>
          <a:prstGeom prst="rect">
            <a:avLst/>
          </a:prstGeom>
          <a:noFill/>
        </p:spPr>
        <p:txBody>
          <a:bodyPr wrap="square" rtlCol="0">
            <a:spAutoFit/>
          </a:bodyPr>
          <a:lstStyle/>
          <a:p>
            <a:pPr algn="ctr"/>
            <a:r>
              <a:rPr lang="en-US" sz="4500" b="1" dirty="0"/>
              <a:t>Voices of Activism</a:t>
            </a:r>
          </a:p>
        </p:txBody>
      </p:sp>
      <p:grpSp>
        <p:nvGrpSpPr>
          <p:cNvPr id="37" name="Group 36">
            <a:extLst>
              <a:ext uri="{FF2B5EF4-FFF2-40B4-BE49-F238E27FC236}">
                <a16:creationId xmlns:a16="http://schemas.microsoft.com/office/drawing/2014/main" id="{D677276A-DDFE-90FC-2721-7C4B9C4BE7FF}"/>
              </a:ext>
            </a:extLst>
          </p:cNvPr>
          <p:cNvGrpSpPr/>
          <p:nvPr/>
        </p:nvGrpSpPr>
        <p:grpSpPr>
          <a:xfrm>
            <a:off x="3496320" y="1677562"/>
            <a:ext cx="4609898" cy="4140178"/>
            <a:chOff x="660069" y="2897917"/>
            <a:chExt cx="2563040" cy="2301882"/>
          </a:xfrm>
        </p:grpSpPr>
        <p:sp>
          <p:nvSpPr>
            <p:cNvPr id="11" name="Oval 10">
              <a:extLst>
                <a:ext uri="{FF2B5EF4-FFF2-40B4-BE49-F238E27FC236}">
                  <a16:creationId xmlns:a16="http://schemas.microsoft.com/office/drawing/2014/main" id="{BBA73BA1-AEAA-71FA-32FC-2752FC70EE55}"/>
                </a:ext>
              </a:extLst>
            </p:cNvPr>
            <p:cNvSpPr/>
            <p:nvPr/>
          </p:nvSpPr>
          <p:spPr>
            <a:xfrm>
              <a:off x="767390" y="2909327"/>
              <a:ext cx="2245996" cy="2245996"/>
            </a:xfrm>
            <a:custGeom>
              <a:avLst/>
              <a:gdLst>
                <a:gd name="connsiteX0" fmla="*/ 0 w 2245996"/>
                <a:gd name="connsiteY0" fmla="*/ 1122998 h 2245996"/>
                <a:gd name="connsiteX1" fmla="*/ 1122998 w 2245996"/>
                <a:gd name="connsiteY1" fmla="*/ 0 h 2245996"/>
                <a:gd name="connsiteX2" fmla="*/ 2245996 w 2245996"/>
                <a:gd name="connsiteY2" fmla="*/ 1122998 h 2245996"/>
                <a:gd name="connsiteX3" fmla="*/ 1122998 w 2245996"/>
                <a:gd name="connsiteY3" fmla="*/ 2245996 h 2245996"/>
                <a:gd name="connsiteX4" fmla="*/ 0 w 2245996"/>
                <a:gd name="connsiteY4" fmla="*/ 1122998 h 22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96" h="2245996" fill="none" extrusionOk="0">
                  <a:moveTo>
                    <a:pt x="0" y="1122998"/>
                  </a:moveTo>
                  <a:cubicBezTo>
                    <a:pt x="93427" y="513866"/>
                    <a:pt x="541159" y="-78978"/>
                    <a:pt x="1122998" y="0"/>
                  </a:cubicBezTo>
                  <a:cubicBezTo>
                    <a:pt x="1692384" y="-7784"/>
                    <a:pt x="2198468" y="547530"/>
                    <a:pt x="2245996" y="1122998"/>
                  </a:cubicBezTo>
                  <a:cubicBezTo>
                    <a:pt x="2233753" y="1626464"/>
                    <a:pt x="1718727" y="2280024"/>
                    <a:pt x="1122998" y="2245996"/>
                  </a:cubicBezTo>
                  <a:cubicBezTo>
                    <a:pt x="515613" y="2253179"/>
                    <a:pt x="42692" y="1753478"/>
                    <a:pt x="0" y="1122998"/>
                  </a:cubicBezTo>
                  <a:close/>
                </a:path>
                <a:path w="2245996" h="2245996" stroke="0" extrusionOk="0">
                  <a:moveTo>
                    <a:pt x="0" y="1122998"/>
                  </a:moveTo>
                  <a:cubicBezTo>
                    <a:pt x="-112217" y="433565"/>
                    <a:pt x="487895" y="5588"/>
                    <a:pt x="1122998" y="0"/>
                  </a:cubicBezTo>
                  <a:cubicBezTo>
                    <a:pt x="1841867" y="20769"/>
                    <a:pt x="2217986" y="503674"/>
                    <a:pt x="2245996" y="1122998"/>
                  </a:cubicBezTo>
                  <a:cubicBezTo>
                    <a:pt x="2139133" y="1847571"/>
                    <a:pt x="1723159" y="2356843"/>
                    <a:pt x="1122998" y="2245996"/>
                  </a:cubicBezTo>
                  <a:cubicBezTo>
                    <a:pt x="373505" y="2175265"/>
                    <a:pt x="113014" y="1797212"/>
                    <a:pt x="0" y="1122998"/>
                  </a:cubicBezTo>
                  <a:close/>
                </a:path>
              </a:pathLst>
            </a:custGeom>
            <a:solidFill>
              <a:srgbClr val="F1894D"/>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F54BE0F-CD9F-52D4-5B10-95D0AC7F2D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7654" y="2897917"/>
              <a:ext cx="2379499" cy="1831923"/>
            </a:xfrm>
            <a:prstGeom prst="rect">
              <a:avLst/>
            </a:prstGeom>
          </p:spPr>
        </p:pic>
        <p:grpSp>
          <p:nvGrpSpPr>
            <p:cNvPr id="34" name="Group 33">
              <a:extLst>
                <a:ext uri="{FF2B5EF4-FFF2-40B4-BE49-F238E27FC236}">
                  <a16:creationId xmlns:a16="http://schemas.microsoft.com/office/drawing/2014/main" id="{EE124EC7-7280-C612-BF03-37CD4A3B3386}"/>
                </a:ext>
              </a:extLst>
            </p:cNvPr>
            <p:cNvGrpSpPr/>
            <p:nvPr/>
          </p:nvGrpSpPr>
          <p:grpSpPr>
            <a:xfrm>
              <a:off x="660069" y="4718806"/>
              <a:ext cx="2563040" cy="480993"/>
              <a:chOff x="660069" y="4718806"/>
              <a:chExt cx="2563040" cy="480993"/>
            </a:xfrm>
          </p:grpSpPr>
          <p:sp>
            <p:nvSpPr>
              <p:cNvPr id="28" name="Rounded Rectangle 27">
                <a:extLst>
                  <a:ext uri="{FF2B5EF4-FFF2-40B4-BE49-F238E27FC236}">
                    <a16:creationId xmlns:a16="http://schemas.microsoft.com/office/drawing/2014/main" id="{A7F990E1-5C74-C615-67B8-2C0A1C47C0E9}"/>
                  </a:ext>
                </a:extLst>
              </p:cNvPr>
              <p:cNvSpPr/>
              <p:nvPr/>
            </p:nvSpPr>
            <p:spPr>
              <a:xfrm>
                <a:off x="660069" y="4718806"/>
                <a:ext cx="2563040" cy="480993"/>
              </a:xfrm>
              <a:custGeom>
                <a:avLst/>
                <a:gdLst>
                  <a:gd name="connsiteX0" fmla="*/ 0 w 2563040"/>
                  <a:gd name="connsiteY0" fmla="*/ 80167 h 480993"/>
                  <a:gd name="connsiteX1" fmla="*/ 80167 w 2563040"/>
                  <a:gd name="connsiteY1" fmla="*/ 0 h 480993"/>
                  <a:gd name="connsiteX2" fmla="*/ 704871 w 2563040"/>
                  <a:gd name="connsiteY2" fmla="*/ 0 h 480993"/>
                  <a:gd name="connsiteX3" fmla="*/ 1257493 w 2563040"/>
                  <a:gd name="connsiteY3" fmla="*/ 0 h 480993"/>
                  <a:gd name="connsiteX4" fmla="*/ 1906224 w 2563040"/>
                  <a:gd name="connsiteY4" fmla="*/ 0 h 480993"/>
                  <a:gd name="connsiteX5" fmla="*/ 2482873 w 2563040"/>
                  <a:gd name="connsiteY5" fmla="*/ 0 h 480993"/>
                  <a:gd name="connsiteX6" fmla="*/ 2563040 w 2563040"/>
                  <a:gd name="connsiteY6" fmla="*/ 80167 h 480993"/>
                  <a:gd name="connsiteX7" fmla="*/ 2563040 w 2563040"/>
                  <a:gd name="connsiteY7" fmla="*/ 400826 h 480993"/>
                  <a:gd name="connsiteX8" fmla="*/ 2482873 w 2563040"/>
                  <a:gd name="connsiteY8" fmla="*/ 480993 h 480993"/>
                  <a:gd name="connsiteX9" fmla="*/ 1834142 w 2563040"/>
                  <a:gd name="connsiteY9" fmla="*/ 480993 h 480993"/>
                  <a:gd name="connsiteX10" fmla="*/ 1209439 w 2563040"/>
                  <a:gd name="connsiteY10" fmla="*/ 480993 h 480993"/>
                  <a:gd name="connsiteX11" fmla="*/ 656816 w 2563040"/>
                  <a:gd name="connsiteY11" fmla="*/ 480993 h 480993"/>
                  <a:gd name="connsiteX12" fmla="*/ 80167 w 2563040"/>
                  <a:gd name="connsiteY12" fmla="*/ 480993 h 480993"/>
                  <a:gd name="connsiteX13" fmla="*/ 0 w 2563040"/>
                  <a:gd name="connsiteY13" fmla="*/ 400826 h 480993"/>
                  <a:gd name="connsiteX14" fmla="*/ 0 w 2563040"/>
                  <a:gd name="connsiteY14" fmla="*/ 80167 h 48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40" h="480993" fill="none" extrusionOk="0">
                    <a:moveTo>
                      <a:pt x="0" y="80167"/>
                    </a:moveTo>
                    <a:cubicBezTo>
                      <a:pt x="-4039" y="27659"/>
                      <a:pt x="35979" y="-1177"/>
                      <a:pt x="80167" y="0"/>
                    </a:cubicBezTo>
                    <a:cubicBezTo>
                      <a:pt x="244613" y="18748"/>
                      <a:pt x="527579" y="-9319"/>
                      <a:pt x="704871" y="0"/>
                    </a:cubicBezTo>
                    <a:cubicBezTo>
                      <a:pt x="882163" y="9319"/>
                      <a:pt x="1024457" y="10070"/>
                      <a:pt x="1257493" y="0"/>
                    </a:cubicBezTo>
                    <a:cubicBezTo>
                      <a:pt x="1490529" y="-10070"/>
                      <a:pt x="1739347" y="-19095"/>
                      <a:pt x="1906224" y="0"/>
                    </a:cubicBezTo>
                    <a:cubicBezTo>
                      <a:pt x="2073101" y="19095"/>
                      <a:pt x="2326273" y="-3532"/>
                      <a:pt x="2482873" y="0"/>
                    </a:cubicBezTo>
                    <a:cubicBezTo>
                      <a:pt x="2531750" y="9113"/>
                      <a:pt x="2555588" y="39822"/>
                      <a:pt x="2563040" y="80167"/>
                    </a:cubicBezTo>
                    <a:cubicBezTo>
                      <a:pt x="2552304" y="229819"/>
                      <a:pt x="2578970" y="276921"/>
                      <a:pt x="2563040" y="400826"/>
                    </a:cubicBezTo>
                    <a:cubicBezTo>
                      <a:pt x="2564356" y="441053"/>
                      <a:pt x="2530256" y="484354"/>
                      <a:pt x="2482873" y="480993"/>
                    </a:cubicBezTo>
                    <a:cubicBezTo>
                      <a:pt x="2186817" y="485520"/>
                      <a:pt x="2128327" y="455631"/>
                      <a:pt x="1834142" y="480993"/>
                    </a:cubicBezTo>
                    <a:cubicBezTo>
                      <a:pt x="1539957" y="506355"/>
                      <a:pt x="1415368" y="454084"/>
                      <a:pt x="1209439" y="480993"/>
                    </a:cubicBezTo>
                    <a:cubicBezTo>
                      <a:pt x="1003510" y="507902"/>
                      <a:pt x="882551" y="484873"/>
                      <a:pt x="656816" y="480993"/>
                    </a:cubicBezTo>
                    <a:cubicBezTo>
                      <a:pt x="431081" y="477113"/>
                      <a:pt x="206214" y="501706"/>
                      <a:pt x="80167" y="480993"/>
                    </a:cubicBezTo>
                    <a:cubicBezTo>
                      <a:pt x="33436" y="483479"/>
                      <a:pt x="-503" y="446178"/>
                      <a:pt x="0" y="400826"/>
                    </a:cubicBezTo>
                    <a:cubicBezTo>
                      <a:pt x="-11295" y="311865"/>
                      <a:pt x="14414" y="218360"/>
                      <a:pt x="0" y="80167"/>
                    </a:cubicBezTo>
                    <a:close/>
                  </a:path>
                  <a:path w="2563040" h="480993" stroke="0" extrusionOk="0">
                    <a:moveTo>
                      <a:pt x="0" y="80167"/>
                    </a:moveTo>
                    <a:cubicBezTo>
                      <a:pt x="-7593" y="31208"/>
                      <a:pt x="32304" y="1347"/>
                      <a:pt x="80167" y="0"/>
                    </a:cubicBezTo>
                    <a:cubicBezTo>
                      <a:pt x="250655" y="-7648"/>
                      <a:pt x="593882" y="-14321"/>
                      <a:pt x="728898" y="0"/>
                    </a:cubicBezTo>
                    <a:cubicBezTo>
                      <a:pt x="863914" y="14321"/>
                      <a:pt x="1110027" y="-28273"/>
                      <a:pt x="1305547" y="0"/>
                    </a:cubicBezTo>
                    <a:cubicBezTo>
                      <a:pt x="1501067" y="28273"/>
                      <a:pt x="1661265" y="-213"/>
                      <a:pt x="1858169" y="0"/>
                    </a:cubicBezTo>
                    <a:cubicBezTo>
                      <a:pt x="2055073" y="213"/>
                      <a:pt x="2191594" y="-16170"/>
                      <a:pt x="2482873" y="0"/>
                    </a:cubicBezTo>
                    <a:cubicBezTo>
                      <a:pt x="2528438" y="-2654"/>
                      <a:pt x="2555290" y="34705"/>
                      <a:pt x="2563040" y="80167"/>
                    </a:cubicBezTo>
                    <a:cubicBezTo>
                      <a:pt x="2572537" y="185894"/>
                      <a:pt x="2570196" y="289831"/>
                      <a:pt x="2563040" y="400826"/>
                    </a:cubicBezTo>
                    <a:cubicBezTo>
                      <a:pt x="2562316" y="446299"/>
                      <a:pt x="2521328" y="474243"/>
                      <a:pt x="2482873" y="480993"/>
                    </a:cubicBezTo>
                    <a:cubicBezTo>
                      <a:pt x="2235021" y="506828"/>
                      <a:pt x="2117029" y="460547"/>
                      <a:pt x="1930251" y="480993"/>
                    </a:cubicBezTo>
                    <a:cubicBezTo>
                      <a:pt x="1743473" y="501439"/>
                      <a:pt x="1627383" y="454351"/>
                      <a:pt x="1329574" y="480993"/>
                    </a:cubicBezTo>
                    <a:cubicBezTo>
                      <a:pt x="1031765" y="507635"/>
                      <a:pt x="912195" y="484588"/>
                      <a:pt x="752925" y="480993"/>
                    </a:cubicBezTo>
                    <a:cubicBezTo>
                      <a:pt x="593655" y="477398"/>
                      <a:pt x="347747" y="498881"/>
                      <a:pt x="80167" y="480993"/>
                    </a:cubicBezTo>
                    <a:cubicBezTo>
                      <a:pt x="38257" y="478057"/>
                      <a:pt x="-5977" y="442791"/>
                      <a:pt x="0" y="400826"/>
                    </a:cubicBezTo>
                    <a:cubicBezTo>
                      <a:pt x="-9369" y="314920"/>
                      <a:pt x="-6103" y="237068"/>
                      <a:pt x="0" y="80167"/>
                    </a:cubicBezTo>
                    <a:close/>
                  </a:path>
                </a:pathLst>
              </a:custGeom>
              <a:solidFill>
                <a:srgbClr val="179385"/>
              </a:solidFill>
              <a:ln w="28575">
                <a:solidFill>
                  <a:schemeClr val="bg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22837E6-4A52-0219-A1B0-09975984BC9B}"/>
                  </a:ext>
                </a:extLst>
              </p:cNvPr>
              <p:cNvSpPr txBox="1"/>
              <p:nvPr/>
            </p:nvSpPr>
            <p:spPr>
              <a:xfrm>
                <a:off x="766026" y="4768032"/>
                <a:ext cx="2351127" cy="393575"/>
              </a:xfrm>
              <a:prstGeom prst="rect">
                <a:avLst/>
              </a:prstGeom>
              <a:noFill/>
            </p:spPr>
            <p:txBody>
              <a:bodyPr wrap="square" rtlCol="0">
                <a:spAutoFit/>
              </a:bodyPr>
              <a:lstStyle/>
              <a:p>
                <a:pPr algn="ctr"/>
                <a:r>
                  <a:rPr lang="en-US" sz="4000" b="1" dirty="0">
                    <a:solidFill>
                      <a:schemeClr val="bg1"/>
                    </a:solidFill>
                  </a:rPr>
                  <a:t>Lord Bill Morris</a:t>
                </a:r>
              </a:p>
            </p:txBody>
          </p:sp>
        </p:grpSp>
      </p:grpSp>
      <p:sp>
        <p:nvSpPr>
          <p:cNvPr id="40" name="TextBox 39">
            <a:extLst>
              <a:ext uri="{FF2B5EF4-FFF2-40B4-BE49-F238E27FC236}">
                <a16:creationId xmlns:a16="http://schemas.microsoft.com/office/drawing/2014/main" id="{46DBA087-8F36-CD1E-55B4-0737E93A9C48}"/>
              </a:ext>
            </a:extLst>
          </p:cNvPr>
          <p:cNvSpPr txBox="1"/>
          <p:nvPr/>
        </p:nvSpPr>
        <p:spPr>
          <a:xfrm>
            <a:off x="905729" y="1652819"/>
            <a:ext cx="2613761" cy="3785652"/>
          </a:xfrm>
          <a:prstGeom prst="rect">
            <a:avLst/>
          </a:prstGeom>
          <a:noFill/>
        </p:spPr>
        <p:txBody>
          <a:bodyPr wrap="square" rtlCol="0">
            <a:spAutoFit/>
          </a:bodyPr>
          <a:lstStyle/>
          <a:p>
            <a:r>
              <a:rPr lang="en-GB" sz="2400" b="0" i="0" u="none" strike="noStrike" dirty="0">
                <a:solidFill>
                  <a:srgbClr val="000000"/>
                </a:solidFill>
                <a:effectLst/>
                <a:latin typeface="Twinkl" panose="02000000000000000000" pitchFamily="2" charset="77"/>
              </a:rPr>
              <a:t>Lord Bill Morris was a pioneering secretary of the Transport and General Workers’ Union who advocated for inclusivity in his role in the House of Lords.</a:t>
            </a:r>
            <a:endParaRPr lang="en-GB" sz="2400" dirty="0">
              <a:latin typeface="Twinkl" panose="02000000000000000000" pitchFamily="2" charset="77"/>
            </a:endParaRPr>
          </a:p>
        </p:txBody>
      </p:sp>
      <p:sp>
        <p:nvSpPr>
          <p:cNvPr id="2" name="Oval 1">
            <a:hlinkClick r:id="rId5" action="ppaction://hlinksldjump"/>
            <a:extLst>
              <a:ext uri="{FF2B5EF4-FFF2-40B4-BE49-F238E27FC236}">
                <a16:creationId xmlns:a16="http://schemas.microsoft.com/office/drawing/2014/main" id="{4428FB7F-E832-42AE-C720-713155FEF52A}"/>
              </a:ext>
            </a:extLst>
          </p:cNvPr>
          <p:cNvSpPr/>
          <p:nvPr/>
        </p:nvSpPr>
        <p:spPr>
          <a:xfrm>
            <a:off x="218114" y="5528346"/>
            <a:ext cx="1108182" cy="1108182"/>
          </a:xfrm>
          <a:custGeom>
            <a:avLst/>
            <a:gdLst>
              <a:gd name="connsiteX0" fmla="*/ 0 w 1108182"/>
              <a:gd name="connsiteY0" fmla="*/ 554091 h 1108182"/>
              <a:gd name="connsiteX1" fmla="*/ 554091 w 1108182"/>
              <a:gd name="connsiteY1" fmla="*/ 0 h 1108182"/>
              <a:gd name="connsiteX2" fmla="*/ 1108182 w 1108182"/>
              <a:gd name="connsiteY2" fmla="*/ 554091 h 1108182"/>
              <a:gd name="connsiteX3" fmla="*/ 554091 w 1108182"/>
              <a:gd name="connsiteY3" fmla="*/ 1108182 h 1108182"/>
              <a:gd name="connsiteX4" fmla="*/ 0 w 1108182"/>
              <a:gd name="connsiteY4" fmla="*/ 554091 h 110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182" h="1108182" fill="none" extrusionOk="0">
                <a:moveTo>
                  <a:pt x="0" y="554091"/>
                </a:moveTo>
                <a:cubicBezTo>
                  <a:pt x="47851" y="202595"/>
                  <a:pt x="315924" y="4477"/>
                  <a:pt x="554091" y="0"/>
                </a:cubicBezTo>
                <a:cubicBezTo>
                  <a:pt x="872345" y="20919"/>
                  <a:pt x="1048546" y="246794"/>
                  <a:pt x="1108182" y="554091"/>
                </a:cubicBezTo>
                <a:cubicBezTo>
                  <a:pt x="1153654" y="866701"/>
                  <a:pt x="794765" y="1078362"/>
                  <a:pt x="554091" y="1108182"/>
                </a:cubicBezTo>
                <a:cubicBezTo>
                  <a:pt x="207834" y="1120190"/>
                  <a:pt x="21404" y="831092"/>
                  <a:pt x="0" y="554091"/>
                </a:cubicBezTo>
                <a:close/>
              </a:path>
              <a:path w="1108182" h="1108182" stroke="0" extrusionOk="0">
                <a:moveTo>
                  <a:pt x="0" y="554091"/>
                </a:moveTo>
                <a:cubicBezTo>
                  <a:pt x="-8430" y="262864"/>
                  <a:pt x="229267" y="-7767"/>
                  <a:pt x="554091" y="0"/>
                </a:cubicBezTo>
                <a:cubicBezTo>
                  <a:pt x="906942" y="-6914"/>
                  <a:pt x="1099746" y="263440"/>
                  <a:pt x="1108182" y="554091"/>
                </a:cubicBezTo>
                <a:cubicBezTo>
                  <a:pt x="1073704" y="871631"/>
                  <a:pt x="811055" y="1166186"/>
                  <a:pt x="554091" y="1108182"/>
                </a:cubicBezTo>
                <a:cubicBezTo>
                  <a:pt x="276623" y="1089708"/>
                  <a:pt x="-39013" y="869056"/>
                  <a:pt x="0" y="554091"/>
                </a:cubicBezTo>
                <a:close/>
              </a:path>
            </a:pathLst>
          </a:custGeom>
          <a:solidFill>
            <a:srgbClr val="C94412"/>
          </a:solidFill>
          <a:ln w="28575">
            <a:solidFill>
              <a:schemeClr val="bg1"/>
            </a:solidFill>
            <a:extLst>
              <a:ext uri="{C807C97D-BFC1-408E-A445-0C87EB9F89A2}">
                <ask:lineSketchStyleProps xmlns:ask="http://schemas.microsoft.com/office/drawing/2018/sketchyshapes" sd="981765707">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hlinkClick r:id="rId5" action="ppaction://hlinksldjump"/>
            <a:extLst>
              <a:ext uri="{FF2B5EF4-FFF2-40B4-BE49-F238E27FC236}">
                <a16:creationId xmlns:a16="http://schemas.microsoft.com/office/drawing/2014/main" id="{A179A24B-A7B7-06B3-B098-64D72AD858A3}"/>
              </a:ext>
            </a:extLst>
          </p:cNvPr>
          <p:cNvSpPr txBox="1"/>
          <p:nvPr/>
        </p:nvSpPr>
        <p:spPr>
          <a:xfrm>
            <a:off x="333261" y="5878549"/>
            <a:ext cx="877888" cy="461665"/>
          </a:xfrm>
          <a:prstGeom prst="rect">
            <a:avLst/>
          </a:prstGeom>
          <a:noFill/>
        </p:spPr>
        <p:txBody>
          <a:bodyPr wrap="square" rtlCol="0">
            <a:spAutoFit/>
          </a:bodyPr>
          <a:lstStyle/>
          <a:p>
            <a:pPr algn="ctr"/>
            <a:r>
              <a:rPr lang="en-US" sz="2400" b="1" dirty="0"/>
              <a:t>Back</a:t>
            </a:r>
          </a:p>
        </p:txBody>
      </p:sp>
    </p:spTree>
    <p:extLst>
      <p:ext uri="{BB962C8B-B14F-4D97-AF65-F5344CB8AC3E}">
        <p14:creationId xmlns:p14="http://schemas.microsoft.com/office/powerpoint/2010/main" val="1549875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42603-EC3F-FDCA-C45E-6245D4A8F6E6}"/>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CF4D06E9-DF72-9A7A-2A03-BE6C7965AA6F}"/>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EE47747F-5049-865B-2E47-37CFD387EDA3}"/>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7B68C5C-B5FB-D511-E0C4-9A5937941EBD}"/>
              </a:ext>
            </a:extLst>
          </p:cNvPr>
          <p:cNvSpPr txBox="1"/>
          <p:nvPr/>
        </p:nvSpPr>
        <p:spPr>
          <a:xfrm>
            <a:off x="1065402" y="517786"/>
            <a:ext cx="6837027" cy="784830"/>
          </a:xfrm>
          <a:prstGeom prst="rect">
            <a:avLst/>
          </a:prstGeom>
          <a:noFill/>
        </p:spPr>
        <p:txBody>
          <a:bodyPr wrap="square" rtlCol="0">
            <a:spAutoFit/>
          </a:bodyPr>
          <a:lstStyle/>
          <a:p>
            <a:pPr algn="ctr"/>
            <a:r>
              <a:rPr lang="en-US" sz="4500" b="1" dirty="0"/>
              <a:t>Time to Think</a:t>
            </a:r>
          </a:p>
        </p:txBody>
      </p:sp>
      <p:sp>
        <p:nvSpPr>
          <p:cNvPr id="10" name="TextBox 9">
            <a:extLst>
              <a:ext uri="{FF2B5EF4-FFF2-40B4-BE49-F238E27FC236}">
                <a16:creationId xmlns:a16="http://schemas.microsoft.com/office/drawing/2014/main" id="{53C8C279-C63E-9924-0999-E5AAA74C68F0}"/>
              </a:ext>
            </a:extLst>
          </p:cNvPr>
          <p:cNvSpPr txBox="1"/>
          <p:nvPr/>
        </p:nvSpPr>
        <p:spPr>
          <a:xfrm>
            <a:off x="700477" y="1753960"/>
            <a:ext cx="7948572" cy="646331"/>
          </a:xfrm>
          <a:prstGeom prst="rect">
            <a:avLst/>
          </a:prstGeom>
          <a:noFill/>
        </p:spPr>
        <p:txBody>
          <a:bodyPr wrap="square" rtlCol="0">
            <a:spAutoFit/>
          </a:bodyPr>
          <a:lstStyle/>
          <a:p>
            <a:r>
              <a:rPr lang="en-GB" dirty="0"/>
              <a:t>The theme of this year’s UK Black History Month is ‘Standing Firm in Power and Pride’. </a:t>
            </a:r>
          </a:p>
        </p:txBody>
      </p:sp>
      <p:sp>
        <p:nvSpPr>
          <p:cNvPr id="15" name="Freeform 14">
            <a:extLst>
              <a:ext uri="{FF2B5EF4-FFF2-40B4-BE49-F238E27FC236}">
                <a16:creationId xmlns:a16="http://schemas.microsoft.com/office/drawing/2014/main" id="{016E6A49-A616-26AB-112E-7AAFD32AD84C}"/>
              </a:ext>
            </a:extLst>
          </p:cNvPr>
          <p:cNvSpPr/>
          <p:nvPr/>
        </p:nvSpPr>
        <p:spPr>
          <a:xfrm>
            <a:off x="994998" y="1285130"/>
            <a:ext cx="7083600" cy="358318"/>
          </a:xfrm>
          <a:custGeom>
            <a:avLst/>
            <a:gdLst>
              <a:gd name="connsiteX0" fmla="*/ 0 w 3446971"/>
              <a:gd name="connsiteY0" fmla="*/ 243330 h 358318"/>
              <a:gd name="connsiteX1" fmla="*/ 880844 w 3446971"/>
              <a:gd name="connsiteY1" fmla="*/ 151052 h 358318"/>
              <a:gd name="connsiteX2" fmla="*/ 1510018 w 3446971"/>
              <a:gd name="connsiteY2" fmla="*/ 335609 h 358318"/>
              <a:gd name="connsiteX3" fmla="*/ 2567031 w 3446971"/>
              <a:gd name="connsiteY3" fmla="*/ 50 h 358318"/>
              <a:gd name="connsiteX4" fmla="*/ 3338818 w 3446971"/>
              <a:gd name="connsiteY4" fmla="*/ 310442 h 358318"/>
              <a:gd name="connsiteX5" fmla="*/ 3422708 w 3446971"/>
              <a:gd name="connsiteY5" fmla="*/ 352387 h 35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6971" h="358318">
                <a:moveTo>
                  <a:pt x="0" y="243330"/>
                </a:moveTo>
                <a:cubicBezTo>
                  <a:pt x="314587" y="189501"/>
                  <a:pt x="629174" y="135672"/>
                  <a:pt x="880844" y="151052"/>
                </a:cubicBezTo>
                <a:cubicBezTo>
                  <a:pt x="1132514" y="166432"/>
                  <a:pt x="1228987" y="360776"/>
                  <a:pt x="1510018" y="335609"/>
                </a:cubicBezTo>
                <a:cubicBezTo>
                  <a:pt x="1791049" y="310442"/>
                  <a:pt x="2262231" y="4244"/>
                  <a:pt x="2567031" y="50"/>
                </a:cubicBezTo>
                <a:cubicBezTo>
                  <a:pt x="2871831" y="-4144"/>
                  <a:pt x="3196205" y="251719"/>
                  <a:pt x="3338818" y="310442"/>
                </a:cubicBezTo>
                <a:cubicBezTo>
                  <a:pt x="3481431" y="369165"/>
                  <a:pt x="3452069" y="360776"/>
                  <a:pt x="3422708" y="352387"/>
                </a:cubicBezTo>
              </a:path>
            </a:pathLst>
          </a:custGeom>
          <a:ln w="28575">
            <a:solidFill>
              <a:srgbClr val="179385"/>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5" name="Group 4">
            <a:extLst>
              <a:ext uri="{FF2B5EF4-FFF2-40B4-BE49-F238E27FC236}">
                <a16:creationId xmlns:a16="http://schemas.microsoft.com/office/drawing/2014/main" id="{66A88ABD-3519-1B97-D82C-D9585661BB57}"/>
              </a:ext>
            </a:extLst>
          </p:cNvPr>
          <p:cNvGrpSpPr/>
          <p:nvPr/>
        </p:nvGrpSpPr>
        <p:grpSpPr>
          <a:xfrm>
            <a:off x="994998" y="2303066"/>
            <a:ext cx="3900881" cy="3900881"/>
            <a:chOff x="2621559" y="2274525"/>
            <a:chExt cx="3900881" cy="3900881"/>
          </a:xfrm>
        </p:grpSpPr>
        <p:sp>
          <p:nvSpPr>
            <p:cNvPr id="19" name="Oval 18">
              <a:extLst>
                <a:ext uri="{FF2B5EF4-FFF2-40B4-BE49-F238E27FC236}">
                  <a16:creationId xmlns:a16="http://schemas.microsoft.com/office/drawing/2014/main" id="{B51AD259-34CB-9068-9B0D-007A1A472F59}"/>
                </a:ext>
              </a:extLst>
            </p:cNvPr>
            <p:cNvSpPr/>
            <p:nvPr/>
          </p:nvSpPr>
          <p:spPr>
            <a:xfrm>
              <a:off x="2621559" y="2274525"/>
              <a:ext cx="3900881" cy="3900881"/>
            </a:xfrm>
            <a:custGeom>
              <a:avLst/>
              <a:gdLst>
                <a:gd name="connsiteX0" fmla="*/ 0 w 3900881"/>
                <a:gd name="connsiteY0" fmla="*/ 1950441 h 3900881"/>
                <a:gd name="connsiteX1" fmla="*/ 1950441 w 3900881"/>
                <a:gd name="connsiteY1" fmla="*/ 0 h 3900881"/>
                <a:gd name="connsiteX2" fmla="*/ 3900882 w 3900881"/>
                <a:gd name="connsiteY2" fmla="*/ 1950441 h 3900881"/>
                <a:gd name="connsiteX3" fmla="*/ 1950441 w 3900881"/>
                <a:gd name="connsiteY3" fmla="*/ 3900882 h 3900881"/>
                <a:gd name="connsiteX4" fmla="*/ 0 w 3900881"/>
                <a:gd name="connsiteY4" fmla="*/ 1950441 h 3900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881" h="3900881" fill="none" extrusionOk="0">
                  <a:moveTo>
                    <a:pt x="0" y="1950441"/>
                  </a:moveTo>
                  <a:cubicBezTo>
                    <a:pt x="121714" y="887681"/>
                    <a:pt x="896831" y="-48547"/>
                    <a:pt x="1950441" y="0"/>
                  </a:cubicBezTo>
                  <a:cubicBezTo>
                    <a:pt x="2846886" y="-27680"/>
                    <a:pt x="3716667" y="1046679"/>
                    <a:pt x="3900882" y="1950441"/>
                  </a:cubicBezTo>
                  <a:cubicBezTo>
                    <a:pt x="3876028" y="2790622"/>
                    <a:pt x="2982132" y="3964125"/>
                    <a:pt x="1950441" y="3900882"/>
                  </a:cubicBezTo>
                  <a:cubicBezTo>
                    <a:pt x="1024667" y="3985656"/>
                    <a:pt x="176172" y="3069998"/>
                    <a:pt x="0" y="1950441"/>
                  </a:cubicBezTo>
                  <a:close/>
                </a:path>
                <a:path w="3900881" h="3900881" stroke="0" extrusionOk="0">
                  <a:moveTo>
                    <a:pt x="0" y="1950441"/>
                  </a:moveTo>
                  <a:cubicBezTo>
                    <a:pt x="-46198" y="844746"/>
                    <a:pt x="705503" y="62955"/>
                    <a:pt x="1950441" y="0"/>
                  </a:cubicBezTo>
                  <a:cubicBezTo>
                    <a:pt x="3139930" y="23640"/>
                    <a:pt x="3789915" y="876770"/>
                    <a:pt x="3900882" y="1950441"/>
                  </a:cubicBezTo>
                  <a:cubicBezTo>
                    <a:pt x="3870862" y="3056956"/>
                    <a:pt x="3006728" y="4016470"/>
                    <a:pt x="1950441" y="3900882"/>
                  </a:cubicBezTo>
                  <a:cubicBezTo>
                    <a:pt x="764296" y="3841275"/>
                    <a:pt x="143339" y="3096129"/>
                    <a:pt x="0" y="1950441"/>
                  </a:cubicBezTo>
                  <a:close/>
                </a:path>
              </a:pathLst>
            </a:custGeom>
            <a:solidFill>
              <a:srgbClr val="91C0B8"/>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AA002DA-8F89-F65D-CF8B-45880167A461}"/>
                </a:ext>
              </a:extLst>
            </p:cNvPr>
            <p:cNvSpPr txBox="1"/>
            <p:nvPr/>
          </p:nvSpPr>
          <p:spPr>
            <a:xfrm>
              <a:off x="3301024" y="2886136"/>
              <a:ext cx="2541950" cy="2677656"/>
            </a:xfrm>
            <a:prstGeom prst="rect">
              <a:avLst/>
            </a:prstGeom>
            <a:noFill/>
          </p:spPr>
          <p:txBody>
            <a:bodyPr wrap="square" rtlCol="0">
              <a:spAutoFit/>
            </a:bodyPr>
            <a:lstStyle/>
            <a:p>
              <a:pPr algn="ctr"/>
              <a:r>
                <a:rPr lang="en-GB" sz="2400" dirty="0"/>
                <a:t>What can we learn from Black individuals who have stood firm in the face of unfairness or challenge?</a:t>
              </a:r>
              <a:endParaRPr lang="en-GB" sz="3200" dirty="0"/>
            </a:p>
          </p:txBody>
        </p:sp>
      </p:grpSp>
      <p:pic>
        <p:nvPicPr>
          <p:cNvPr id="11" name="Picture 10">
            <a:extLst>
              <a:ext uri="{FF2B5EF4-FFF2-40B4-BE49-F238E27FC236}">
                <a16:creationId xmlns:a16="http://schemas.microsoft.com/office/drawing/2014/main" id="{A4C5ACF0-891E-105A-D62E-113EA46B05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70415" y="3049442"/>
            <a:ext cx="4271942" cy="2408127"/>
          </a:xfrm>
          <a:prstGeom prst="rect">
            <a:avLst/>
          </a:prstGeom>
        </p:spPr>
      </p:pic>
    </p:spTree>
    <p:extLst>
      <p:ext uri="{BB962C8B-B14F-4D97-AF65-F5344CB8AC3E}">
        <p14:creationId xmlns:p14="http://schemas.microsoft.com/office/powerpoint/2010/main" val="405735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901FFAD9-F9AD-220C-6DB9-8DC6C9827B34}"/>
              </a:ext>
            </a:extLst>
          </p:cNvPr>
          <p:cNvSpPr/>
          <p:nvPr/>
        </p:nvSpPr>
        <p:spPr>
          <a:xfrm>
            <a:off x="8229600" y="5904411"/>
            <a:ext cx="731520" cy="801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extLst>
              <a:ext uri="{FF2B5EF4-FFF2-40B4-BE49-F238E27FC236}">
                <a16:creationId xmlns:a16="http://schemas.microsoft.com/office/drawing/2014/main" id="{DDCCA360-3D56-1432-A9A7-B5C776E8173A}"/>
              </a:ext>
            </a:extLst>
          </p:cNvPr>
          <p:cNvSpPr/>
          <p:nvPr/>
        </p:nvSpPr>
        <p:spPr>
          <a:xfrm>
            <a:off x="182879" y="5904410"/>
            <a:ext cx="1384663" cy="801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584475E-3BED-2215-CCD7-8C0263A86992}"/>
              </a:ext>
            </a:extLst>
          </p:cNvPr>
          <p:cNvGrpSpPr/>
          <p:nvPr/>
        </p:nvGrpSpPr>
        <p:grpSpPr>
          <a:xfrm>
            <a:off x="2965074" y="1722105"/>
            <a:ext cx="3213847" cy="3213847"/>
            <a:chOff x="2404554" y="1456765"/>
            <a:chExt cx="3213847" cy="3213847"/>
          </a:xfrm>
        </p:grpSpPr>
        <p:sp>
          <p:nvSpPr>
            <p:cNvPr id="12" name="Oval 11">
              <a:extLst>
                <a:ext uri="{FF2B5EF4-FFF2-40B4-BE49-F238E27FC236}">
                  <a16:creationId xmlns:a16="http://schemas.microsoft.com/office/drawing/2014/main" id="{11C43C1E-F3B7-DC37-F7D1-40B7D0FD367F}"/>
                </a:ext>
              </a:extLst>
            </p:cNvPr>
            <p:cNvSpPr/>
            <p:nvPr/>
          </p:nvSpPr>
          <p:spPr>
            <a:xfrm>
              <a:off x="2404554" y="1456765"/>
              <a:ext cx="3213847" cy="3213847"/>
            </a:xfrm>
            <a:prstGeom prst="ellipse">
              <a:avLst/>
            </a:prstGeom>
            <a:solidFill>
              <a:srgbClr val="91C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5718E28-F64E-AF9E-A257-4132437252DE}"/>
                </a:ext>
              </a:extLst>
            </p:cNvPr>
            <p:cNvSpPr txBox="1"/>
            <p:nvPr/>
          </p:nvSpPr>
          <p:spPr>
            <a:xfrm>
              <a:off x="2785325" y="2278858"/>
              <a:ext cx="2452303" cy="1569660"/>
            </a:xfrm>
            <a:prstGeom prst="rect">
              <a:avLst/>
            </a:prstGeom>
            <a:noFill/>
          </p:spPr>
          <p:txBody>
            <a:bodyPr wrap="square" rtlCol="0">
              <a:spAutoFit/>
            </a:bodyPr>
            <a:lstStyle/>
            <a:p>
              <a:pPr algn="ctr"/>
              <a:r>
                <a:rPr lang="en-GB" sz="2400" dirty="0"/>
                <a:t>Why do you think we celebrate Black History Month? </a:t>
              </a:r>
              <a:endParaRPr lang="en-GB" sz="3200" dirty="0"/>
            </a:p>
          </p:txBody>
        </p:sp>
      </p:grpSp>
      <p:sp>
        <p:nvSpPr>
          <p:cNvPr id="14" name="Freeform 14">
            <a:extLst>
              <a:ext uri="{FF2B5EF4-FFF2-40B4-BE49-F238E27FC236}">
                <a16:creationId xmlns:a16="http://schemas.microsoft.com/office/drawing/2014/main" id="{09F31248-0CF1-8E65-EB84-8D9A29AE0740}"/>
              </a:ext>
            </a:extLst>
          </p:cNvPr>
          <p:cNvSpPr/>
          <p:nvPr/>
        </p:nvSpPr>
        <p:spPr>
          <a:xfrm>
            <a:off x="952968" y="720601"/>
            <a:ext cx="7527644" cy="358318"/>
          </a:xfrm>
          <a:custGeom>
            <a:avLst/>
            <a:gdLst>
              <a:gd name="connsiteX0" fmla="*/ 0 w 3446971"/>
              <a:gd name="connsiteY0" fmla="*/ 243330 h 358318"/>
              <a:gd name="connsiteX1" fmla="*/ 880844 w 3446971"/>
              <a:gd name="connsiteY1" fmla="*/ 151052 h 358318"/>
              <a:gd name="connsiteX2" fmla="*/ 1510018 w 3446971"/>
              <a:gd name="connsiteY2" fmla="*/ 335609 h 358318"/>
              <a:gd name="connsiteX3" fmla="*/ 2567031 w 3446971"/>
              <a:gd name="connsiteY3" fmla="*/ 50 h 358318"/>
              <a:gd name="connsiteX4" fmla="*/ 3338818 w 3446971"/>
              <a:gd name="connsiteY4" fmla="*/ 310442 h 358318"/>
              <a:gd name="connsiteX5" fmla="*/ 3422708 w 3446971"/>
              <a:gd name="connsiteY5" fmla="*/ 352387 h 35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6971" h="358318">
                <a:moveTo>
                  <a:pt x="0" y="243330"/>
                </a:moveTo>
                <a:cubicBezTo>
                  <a:pt x="314587" y="189501"/>
                  <a:pt x="629174" y="135672"/>
                  <a:pt x="880844" y="151052"/>
                </a:cubicBezTo>
                <a:cubicBezTo>
                  <a:pt x="1132514" y="166432"/>
                  <a:pt x="1228987" y="360776"/>
                  <a:pt x="1510018" y="335609"/>
                </a:cubicBezTo>
                <a:cubicBezTo>
                  <a:pt x="1791049" y="310442"/>
                  <a:pt x="2262231" y="4244"/>
                  <a:pt x="2567031" y="50"/>
                </a:cubicBezTo>
                <a:cubicBezTo>
                  <a:pt x="2871831" y="-4144"/>
                  <a:pt x="3196205" y="251719"/>
                  <a:pt x="3338818" y="310442"/>
                </a:cubicBezTo>
                <a:cubicBezTo>
                  <a:pt x="3481431" y="369165"/>
                  <a:pt x="3452069" y="360776"/>
                  <a:pt x="3422708" y="352387"/>
                </a:cubicBezTo>
              </a:path>
            </a:pathLst>
          </a:custGeom>
          <a:ln w="28575">
            <a:solidFill>
              <a:srgbClr val="179385"/>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Freeform 16">
            <a:extLst>
              <a:ext uri="{FF2B5EF4-FFF2-40B4-BE49-F238E27FC236}">
                <a16:creationId xmlns:a16="http://schemas.microsoft.com/office/drawing/2014/main" id="{70D34753-A288-0062-127E-489559CDD786}"/>
              </a:ext>
            </a:extLst>
          </p:cNvPr>
          <p:cNvSpPr/>
          <p:nvPr/>
        </p:nvSpPr>
        <p:spPr>
          <a:xfrm>
            <a:off x="815125" y="5579138"/>
            <a:ext cx="7513746" cy="379102"/>
          </a:xfrm>
          <a:custGeom>
            <a:avLst/>
            <a:gdLst>
              <a:gd name="connsiteX0" fmla="*/ 0 w 3440607"/>
              <a:gd name="connsiteY0" fmla="*/ 100953 h 379102"/>
              <a:gd name="connsiteX1" fmla="*/ 906011 w 3440607"/>
              <a:gd name="connsiteY1" fmla="*/ 377789 h 379102"/>
              <a:gd name="connsiteX2" fmla="*/ 2114026 w 3440607"/>
              <a:gd name="connsiteY2" fmla="*/ 285 h 379102"/>
              <a:gd name="connsiteX3" fmla="*/ 3313651 w 3440607"/>
              <a:gd name="connsiteY3" fmla="*/ 310678 h 379102"/>
              <a:gd name="connsiteX4" fmla="*/ 3347207 w 3440607"/>
              <a:gd name="connsiteY4" fmla="*/ 310678 h 3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0607" h="379102">
                <a:moveTo>
                  <a:pt x="0" y="100953"/>
                </a:moveTo>
                <a:cubicBezTo>
                  <a:pt x="276836" y="247760"/>
                  <a:pt x="553673" y="394567"/>
                  <a:pt x="906011" y="377789"/>
                </a:cubicBezTo>
                <a:cubicBezTo>
                  <a:pt x="1258349" y="361011"/>
                  <a:pt x="1712753" y="11470"/>
                  <a:pt x="2114026" y="285"/>
                </a:cubicBezTo>
                <a:cubicBezTo>
                  <a:pt x="2515299" y="-10900"/>
                  <a:pt x="3313651" y="310678"/>
                  <a:pt x="3313651" y="310678"/>
                </a:cubicBezTo>
                <a:cubicBezTo>
                  <a:pt x="3519181" y="362410"/>
                  <a:pt x="3433194" y="336544"/>
                  <a:pt x="3347207" y="310678"/>
                </a:cubicBezTo>
              </a:path>
            </a:pathLst>
          </a:custGeom>
          <a:noFill/>
          <a:ln w="28575">
            <a:solidFill>
              <a:srgbClr val="C944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614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3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25086-63D5-C3C3-F131-F652C657F75A}"/>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CCD88166-C364-00E5-D459-566FE56F4920}"/>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3F6F4847-7F74-6894-B4FC-932F75D8A2B4}"/>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rawing of a book&#10;&#10;Description automatically generated">
            <a:extLst>
              <a:ext uri="{FF2B5EF4-FFF2-40B4-BE49-F238E27FC236}">
                <a16:creationId xmlns:a16="http://schemas.microsoft.com/office/drawing/2014/main" id="{69780C27-C581-E31D-F7E7-AAD5B0394802}"/>
              </a:ext>
            </a:extLst>
          </p:cNvPr>
          <p:cNvPicPr>
            <a:picLocks noChangeAspect="1"/>
          </p:cNvPicPr>
          <p:nvPr/>
        </p:nvPicPr>
        <p:blipFill>
          <a:blip r:embed="rId4" cstate="print">
            <a:extLst>
              <a:ext uri="{28A0092B-C50C-407E-A947-70E740481C1C}">
                <a14:useLocalDpi xmlns:a14="http://schemas.microsoft.com/office/drawing/2010/main" val="0"/>
              </a:ext>
            </a:extLst>
          </a:blip>
          <a:srcRect b="12784"/>
          <a:stretch/>
        </p:blipFill>
        <p:spPr>
          <a:xfrm>
            <a:off x="327171" y="1370563"/>
            <a:ext cx="8465390" cy="5496661"/>
          </a:xfrm>
          <a:prstGeom prst="rect">
            <a:avLst/>
          </a:prstGeom>
        </p:spPr>
      </p:pic>
      <p:sp>
        <p:nvSpPr>
          <p:cNvPr id="4" name="TextBox 3">
            <a:extLst>
              <a:ext uri="{FF2B5EF4-FFF2-40B4-BE49-F238E27FC236}">
                <a16:creationId xmlns:a16="http://schemas.microsoft.com/office/drawing/2014/main" id="{CB553EFD-B30C-01F3-BF9A-9D657BB067C6}"/>
              </a:ext>
            </a:extLst>
          </p:cNvPr>
          <p:cNvSpPr txBox="1"/>
          <p:nvPr/>
        </p:nvSpPr>
        <p:spPr>
          <a:xfrm>
            <a:off x="1065402" y="517786"/>
            <a:ext cx="6837027" cy="784830"/>
          </a:xfrm>
          <a:prstGeom prst="rect">
            <a:avLst/>
          </a:prstGeom>
          <a:noFill/>
        </p:spPr>
        <p:txBody>
          <a:bodyPr wrap="square" rtlCol="0">
            <a:spAutoFit/>
          </a:bodyPr>
          <a:lstStyle/>
          <a:p>
            <a:pPr algn="ctr"/>
            <a:r>
              <a:rPr lang="en-US" sz="4500" b="1" dirty="0"/>
              <a:t>Black History Month</a:t>
            </a:r>
          </a:p>
        </p:txBody>
      </p:sp>
      <p:sp>
        <p:nvSpPr>
          <p:cNvPr id="10" name="TextBox 9">
            <a:extLst>
              <a:ext uri="{FF2B5EF4-FFF2-40B4-BE49-F238E27FC236}">
                <a16:creationId xmlns:a16="http://schemas.microsoft.com/office/drawing/2014/main" id="{DBEE7127-5E81-41F1-C1BE-C4B1E4BBE84B}"/>
              </a:ext>
            </a:extLst>
          </p:cNvPr>
          <p:cNvSpPr txBox="1"/>
          <p:nvPr/>
        </p:nvSpPr>
        <p:spPr>
          <a:xfrm>
            <a:off x="826313" y="1874781"/>
            <a:ext cx="3615656" cy="923330"/>
          </a:xfrm>
          <a:prstGeom prst="rect">
            <a:avLst/>
          </a:prstGeom>
          <a:noFill/>
        </p:spPr>
        <p:txBody>
          <a:bodyPr wrap="square" rtlCol="0">
            <a:spAutoFit/>
          </a:bodyPr>
          <a:lstStyle/>
          <a:p>
            <a:r>
              <a:rPr lang="en-GB" sz="1800" b="0" i="0" u="none" strike="noStrike" dirty="0">
                <a:solidFill>
                  <a:srgbClr val="000000"/>
                </a:solidFill>
                <a:effectLst/>
                <a:latin typeface="Twinkl" panose="02000000000000000000" pitchFamily="2" charset="77"/>
              </a:rPr>
              <a:t>Black History Month is celebrated in the United Kingdom every year in October.</a:t>
            </a:r>
            <a:endParaRPr lang="en-US" dirty="0">
              <a:latin typeface="Twinkl" panose="02000000000000000000" pitchFamily="2" charset="77"/>
            </a:endParaRPr>
          </a:p>
        </p:txBody>
      </p:sp>
      <p:sp>
        <p:nvSpPr>
          <p:cNvPr id="12" name="TextBox 11">
            <a:extLst>
              <a:ext uri="{FF2B5EF4-FFF2-40B4-BE49-F238E27FC236}">
                <a16:creationId xmlns:a16="http://schemas.microsoft.com/office/drawing/2014/main" id="{2E441C02-65AC-4492-BFE5-09931980CF3C}"/>
              </a:ext>
            </a:extLst>
          </p:cNvPr>
          <p:cNvSpPr txBox="1"/>
          <p:nvPr/>
        </p:nvSpPr>
        <p:spPr>
          <a:xfrm>
            <a:off x="826313" y="3429000"/>
            <a:ext cx="3703741" cy="1200329"/>
          </a:xfrm>
          <a:prstGeom prst="rect">
            <a:avLst/>
          </a:prstGeom>
          <a:noFill/>
        </p:spPr>
        <p:txBody>
          <a:bodyPr wrap="square" rtlCol="0">
            <a:spAutoFit/>
          </a:bodyPr>
          <a:lstStyle/>
          <a:p>
            <a:r>
              <a:rPr lang="en-GB" sz="1800" b="0" i="0" u="none" strike="noStrike" dirty="0">
                <a:solidFill>
                  <a:srgbClr val="000000"/>
                </a:solidFill>
                <a:effectLst/>
                <a:latin typeface="Twinkl" panose="02000000000000000000" pitchFamily="2" charset="77"/>
              </a:rPr>
              <a:t>It is a celebration and recognition of the history, contributions and achievements of Black people all over the world.</a:t>
            </a:r>
            <a:endParaRPr lang="en-US" dirty="0">
              <a:latin typeface="Twinkl" panose="02000000000000000000" pitchFamily="2" charset="77"/>
            </a:endParaRPr>
          </a:p>
        </p:txBody>
      </p:sp>
      <p:sp>
        <p:nvSpPr>
          <p:cNvPr id="15" name="Freeform 14">
            <a:extLst>
              <a:ext uri="{FF2B5EF4-FFF2-40B4-BE49-F238E27FC236}">
                <a16:creationId xmlns:a16="http://schemas.microsoft.com/office/drawing/2014/main" id="{39CBC382-2EDE-268C-C96C-C4BD05CB188D}"/>
              </a:ext>
            </a:extLst>
          </p:cNvPr>
          <p:cNvSpPr/>
          <p:nvPr/>
        </p:nvSpPr>
        <p:spPr>
          <a:xfrm>
            <a:off x="922789" y="2927708"/>
            <a:ext cx="3446971" cy="358318"/>
          </a:xfrm>
          <a:custGeom>
            <a:avLst/>
            <a:gdLst>
              <a:gd name="connsiteX0" fmla="*/ 0 w 3446971"/>
              <a:gd name="connsiteY0" fmla="*/ 243330 h 358318"/>
              <a:gd name="connsiteX1" fmla="*/ 880844 w 3446971"/>
              <a:gd name="connsiteY1" fmla="*/ 151052 h 358318"/>
              <a:gd name="connsiteX2" fmla="*/ 1510018 w 3446971"/>
              <a:gd name="connsiteY2" fmla="*/ 335609 h 358318"/>
              <a:gd name="connsiteX3" fmla="*/ 2567031 w 3446971"/>
              <a:gd name="connsiteY3" fmla="*/ 50 h 358318"/>
              <a:gd name="connsiteX4" fmla="*/ 3338818 w 3446971"/>
              <a:gd name="connsiteY4" fmla="*/ 310442 h 358318"/>
              <a:gd name="connsiteX5" fmla="*/ 3422708 w 3446971"/>
              <a:gd name="connsiteY5" fmla="*/ 352387 h 35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6971" h="358318">
                <a:moveTo>
                  <a:pt x="0" y="243330"/>
                </a:moveTo>
                <a:cubicBezTo>
                  <a:pt x="314587" y="189501"/>
                  <a:pt x="629174" y="135672"/>
                  <a:pt x="880844" y="151052"/>
                </a:cubicBezTo>
                <a:cubicBezTo>
                  <a:pt x="1132514" y="166432"/>
                  <a:pt x="1228987" y="360776"/>
                  <a:pt x="1510018" y="335609"/>
                </a:cubicBezTo>
                <a:cubicBezTo>
                  <a:pt x="1791049" y="310442"/>
                  <a:pt x="2262231" y="4244"/>
                  <a:pt x="2567031" y="50"/>
                </a:cubicBezTo>
                <a:cubicBezTo>
                  <a:pt x="2871831" y="-4144"/>
                  <a:pt x="3196205" y="251719"/>
                  <a:pt x="3338818" y="310442"/>
                </a:cubicBezTo>
                <a:cubicBezTo>
                  <a:pt x="3481431" y="369165"/>
                  <a:pt x="3452069" y="360776"/>
                  <a:pt x="3422708" y="352387"/>
                </a:cubicBezTo>
              </a:path>
            </a:pathLst>
          </a:custGeom>
          <a:ln w="28575">
            <a:solidFill>
              <a:srgbClr val="179385"/>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Freeform 16">
            <a:extLst>
              <a:ext uri="{FF2B5EF4-FFF2-40B4-BE49-F238E27FC236}">
                <a16:creationId xmlns:a16="http://schemas.microsoft.com/office/drawing/2014/main" id="{5000BF57-6ED7-F609-1486-36E14337B77F}"/>
              </a:ext>
            </a:extLst>
          </p:cNvPr>
          <p:cNvSpPr/>
          <p:nvPr/>
        </p:nvSpPr>
        <p:spPr>
          <a:xfrm>
            <a:off x="964734" y="4655605"/>
            <a:ext cx="3440607" cy="379102"/>
          </a:xfrm>
          <a:custGeom>
            <a:avLst/>
            <a:gdLst>
              <a:gd name="connsiteX0" fmla="*/ 0 w 3440607"/>
              <a:gd name="connsiteY0" fmla="*/ 100953 h 379102"/>
              <a:gd name="connsiteX1" fmla="*/ 906011 w 3440607"/>
              <a:gd name="connsiteY1" fmla="*/ 377789 h 379102"/>
              <a:gd name="connsiteX2" fmla="*/ 2114026 w 3440607"/>
              <a:gd name="connsiteY2" fmla="*/ 285 h 379102"/>
              <a:gd name="connsiteX3" fmla="*/ 3313651 w 3440607"/>
              <a:gd name="connsiteY3" fmla="*/ 310678 h 379102"/>
              <a:gd name="connsiteX4" fmla="*/ 3347207 w 3440607"/>
              <a:gd name="connsiteY4" fmla="*/ 310678 h 3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0607" h="379102">
                <a:moveTo>
                  <a:pt x="0" y="100953"/>
                </a:moveTo>
                <a:cubicBezTo>
                  <a:pt x="276836" y="247760"/>
                  <a:pt x="553673" y="394567"/>
                  <a:pt x="906011" y="377789"/>
                </a:cubicBezTo>
                <a:cubicBezTo>
                  <a:pt x="1258349" y="361011"/>
                  <a:pt x="1712753" y="11470"/>
                  <a:pt x="2114026" y="285"/>
                </a:cubicBezTo>
                <a:cubicBezTo>
                  <a:pt x="2515299" y="-10900"/>
                  <a:pt x="3313651" y="310678"/>
                  <a:pt x="3313651" y="310678"/>
                </a:cubicBezTo>
                <a:cubicBezTo>
                  <a:pt x="3519181" y="362410"/>
                  <a:pt x="3433194" y="336544"/>
                  <a:pt x="3347207" y="310678"/>
                </a:cubicBezTo>
              </a:path>
            </a:pathLst>
          </a:custGeom>
          <a:noFill/>
          <a:ln w="28575">
            <a:solidFill>
              <a:srgbClr val="C944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B83856-1DDC-93F8-FA35-8FF8A15B1A7B}"/>
              </a:ext>
            </a:extLst>
          </p:cNvPr>
          <p:cNvSpPr txBox="1"/>
          <p:nvPr/>
        </p:nvSpPr>
        <p:spPr>
          <a:xfrm>
            <a:off x="833166" y="5173495"/>
            <a:ext cx="3703741" cy="646331"/>
          </a:xfrm>
          <a:prstGeom prst="rect">
            <a:avLst/>
          </a:prstGeom>
          <a:noFill/>
        </p:spPr>
        <p:txBody>
          <a:bodyPr wrap="square" rtlCol="0">
            <a:spAutoFit/>
          </a:bodyPr>
          <a:lstStyle/>
          <a:p>
            <a:r>
              <a:rPr lang="en-GB" sz="1800" b="0" i="0" u="none" strike="noStrike" dirty="0">
                <a:solidFill>
                  <a:srgbClr val="000000"/>
                </a:solidFill>
                <a:effectLst/>
                <a:latin typeface="Twinkl" panose="02000000000000000000" pitchFamily="2" charset="77"/>
              </a:rPr>
              <a:t>Black History Month has been celebrated in the UK since 1987.</a:t>
            </a:r>
            <a:endParaRPr lang="en-US" dirty="0">
              <a:latin typeface="Twinkl" panose="02000000000000000000" pitchFamily="2" charset="77"/>
            </a:endParaRPr>
          </a:p>
        </p:txBody>
      </p:sp>
      <p:sp>
        <p:nvSpPr>
          <p:cNvPr id="19" name="Oval 18">
            <a:extLst>
              <a:ext uri="{FF2B5EF4-FFF2-40B4-BE49-F238E27FC236}">
                <a16:creationId xmlns:a16="http://schemas.microsoft.com/office/drawing/2014/main" id="{2F17EFD0-6A66-D8BF-4868-7D2A3037128E}"/>
              </a:ext>
            </a:extLst>
          </p:cNvPr>
          <p:cNvSpPr/>
          <p:nvPr/>
        </p:nvSpPr>
        <p:spPr>
          <a:xfrm>
            <a:off x="4903168" y="2798111"/>
            <a:ext cx="3246539" cy="3246539"/>
          </a:xfrm>
          <a:custGeom>
            <a:avLst/>
            <a:gdLst>
              <a:gd name="connsiteX0" fmla="*/ 0 w 3246539"/>
              <a:gd name="connsiteY0" fmla="*/ 1623270 h 3246539"/>
              <a:gd name="connsiteX1" fmla="*/ 1623270 w 3246539"/>
              <a:gd name="connsiteY1" fmla="*/ 0 h 3246539"/>
              <a:gd name="connsiteX2" fmla="*/ 3246540 w 3246539"/>
              <a:gd name="connsiteY2" fmla="*/ 1623270 h 3246539"/>
              <a:gd name="connsiteX3" fmla="*/ 1623270 w 3246539"/>
              <a:gd name="connsiteY3" fmla="*/ 3246540 h 3246539"/>
              <a:gd name="connsiteX4" fmla="*/ 0 w 3246539"/>
              <a:gd name="connsiteY4" fmla="*/ 1623270 h 3246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539" h="3246539" fill="none" extrusionOk="0">
                <a:moveTo>
                  <a:pt x="0" y="1623270"/>
                </a:moveTo>
                <a:cubicBezTo>
                  <a:pt x="29413" y="730252"/>
                  <a:pt x="743551" y="-34550"/>
                  <a:pt x="1623270" y="0"/>
                </a:cubicBezTo>
                <a:cubicBezTo>
                  <a:pt x="2462150" y="-8825"/>
                  <a:pt x="3195477" y="774839"/>
                  <a:pt x="3246540" y="1623270"/>
                </a:cubicBezTo>
                <a:cubicBezTo>
                  <a:pt x="3223632" y="2301319"/>
                  <a:pt x="2500730" y="3273010"/>
                  <a:pt x="1623270" y="3246540"/>
                </a:cubicBezTo>
                <a:cubicBezTo>
                  <a:pt x="875927" y="3330048"/>
                  <a:pt x="64296" y="2535236"/>
                  <a:pt x="0" y="1623270"/>
                </a:cubicBezTo>
                <a:close/>
              </a:path>
              <a:path w="3246539" h="3246539" stroke="0" extrusionOk="0">
                <a:moveTo>
                  <a:pt x="0" y="1623270"/>
                </a:moveTo>
                <a:cubicBezTo>
                  <a:pt x="-119387" y="653122"/>
                  <a:pt x="533405" y="72570"/>
                  <a:pt x="1623270" y="0"/>
                </a:cubicBezTo>
                <a:cubicBezTo>
                  <a:pt x="2681900" y="34131"/>
                  <a:pt x="3048396" y="733063"/>
                  <a:pt x="3246540" y="1623270"/>
                </a:cubicBezTo>
                <a:cubicBezTo>
                  <a:pt x="3104247" y="2658734"/>
                  <a:pt x="2496852" y="3373253"/>
                  <a:pt x="1623270" y="3246540"/>
                </a:cubicBezTo>
                <a:cubicBezTo>
                  <a:pt x="678415" y="3220088"/>
                  <a:pt x="132291" y="2582987"/>
                  <a:pt x="0" y="1623270"/>
                </a:cubicBezTo>
                <a:close/>
              </a:path>
            </a:pathLst>
          </a:custGeom>
          <a:solidFill>
            <a:srgbClr val="91C0B8"/>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alendar with a spiral bound page&#10;&#10;Description automatically generated">
            <a:extLst>
              <a:ext uri="{FF2B5EF4-FFF2-40B4-BE49-F238E27FC236}">
                <a16:creationId xmlns:a16="http://schemas.microsoft.com/office/drawing/2014/main" id="{17CFA0CD-10C6-3AB2-D61D-7D35ECAD27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2089" y="3342968"/>
            <a:ext cx="3384416" cy="2572721"/>
          </a:xfrm>
          <a:prstGeom prst="rect">
            <a:avLst/>
          </a:prstGeom>
        </p:spPr>
      </p:pic>
      <p:sp>
        <p:nvSpPr>
          <p:cNvPr id="23" name="TextBox 22">
            <a:extLst>
              <a:ext uri="{FF2B5EF4-FFF2-40B4-BE49-F238E27FC236}">
                <a16:creationId xmlns:a16="http://schemas.microsoft.com/office/drawing/2014/main" id="{DA746B65-069D-5B5C-6BAD-E80E0C677DAC}"/>
              </a:ext>
            </a:extLst>
          </p:cNvPr>
          <p:cNvSpPr txBox="1"/>
          <p:nvPr/>
        </p:nvSpPr>
        <p:spPr>
          <a:xfrm>
            <a:off x="4824213" y="2276213"/>
            <a:ext cx="3384417" cy="369332"/>
          </a:xfrm>
          <a:prstGeom prst="rect">
            <a:avLst/>
          </a:prstGeom>
          <a:noFill/>
        </p:spPr>
        <p:txBody>
          <a:bodyPr wrap="square" rtlCol="0">
            <a:spAutoFit/>
          </a:bodyPr>
          <a:lstStyle/>
          <a:p>
            <a:r>
              <a:rPr lang="en-GB" sz="1800" b="0" i="0" u="none" strike="noStrike" dirty="0">
                <a:solidFill>
                  <a:srgbClr val="000000"/>
                </a:solidFill>
                <a:effectLst/>
                <a:latin typeface="Twinkl" panose="02000000000000000000" pitchFamily="2" charset="77"/>
              </a:rPr>
              <a:t>Each year, there is a theme.</a:t>
            </a:r>
            <a:endParaRPr lang="en-US" dirty="0">
              <a:latin typeface="Twinkl" panose="02000000000000000000" pitchFamily="2" charset="77"/>
            </a:endParaRPr>
          </a:p>
        </p:txBody>
      </p:sp>
    </p:spTree>
    <p:extLst>
      <p:ext uri="{BB962C8B-B14F-4D97-AF65-F5344CB8AC3E}">
        <p14:creationId xmlns:p14="http://schemas.microsoft.com/office/powerpoint/2010/main" val="261424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5" grpId="0" animBg="1"/>
      <p:bldP spid="17" grpId="0" animBg="1"/>
      <p:bldP spid="18" grpId="0"/>
      <p:bldP spid="19"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7FB6B-6E49-DF53-F0B8-26B23A856A9B}"/>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F0D856DE-71D2-889B-7158-0A454EDF7423}"/>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F362FEF8-0271-AACB-D69B-3A95E2A00FC1}"/>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rawing of a book&#10;&#10;Description automatically generated">
            <a:extLst>
              <a:ext uri="{FF2B5EF4-FFF2-40B4-BE49-F238E27FC236}">
                <a16:creationId xmlns:a16="http://schemas.microsoft.com/office/drawing/2014/main" id="{F13F5FE0-0650-4409-C876-4E973CEF4F16}"/>
              </a:ext>
            </a:extLst>
          </p:cNvPr>
          <p:cNvPicPr>
            <a:picLocks noChangeAspect="1"/>
          </p:cNvPicPr>
          <p:nvPr/>
        </p:nvPicPr>
        <p:blipFill>
          <a:blip r:embed="rId4" cstate="print">
            <a:extLst>
              <a:ext uri="{28A0092B-C50C-407E-A947-70E740481C1C}">
                <a14:useLocalDpi xmlns:a14="http://schemas.microsoft.com/office/drawing/2010/main" val="0"/>
              </a:ext>
            </a:extLst>
          </a:blip>
          <a:srcRect b="12784"/>
          <a:stretch/>
        </p:blipFill>
        <p:spPr>
          <a:xfrm>
            <a:off x="339305" y="1361339"/>
            <a:ext cx="8465390" cy="5496661"/>
          </a:xfrm>
          <a:prstGeom prst="rect">
            <a:avLst/>
          </a:prstGeom>
        </p:spPr>
      </p:pic>
      <p:sp>
        <p:nvSpPr>
          <p:cNvPr id="4" name="TextBox 3">
            <a:extLst>
              <a:ext uri="{FF2B5EF4-FFF2-40B4-BE49-F238E27FC236}">
                <a16:creationId xmlns:a16="http://schemas.microsoft.com/office/drawing/2014/main" id="{CAA989C7-9A80-7054-8722-F9C87C56EFDB}"/>
              </a:ext>
            </a:extLst>
          </p:cNvPr>
          <p:cNvSpPr txBox="1"/>
          <p:nvPr/>
        </p:nvSpPr>
        <p:spPr>
          <a:xfrm>
            <a:off x="801641" y="575091"/>
            <a:ext cx="7540716" cy="646331"/>
          </a:xfrm>
          <a:prstGeom prst="rect">
            <a:avLst/>
          </a:prstGeom>
          <a:noFill/>
        </p:spPr>
        <p:txBody>
          <a:bodyPr wrap="square" rtlCol="0">
            <a:spAutoFit/>
          </a:bodyPr>
          <a:lstStyle/>
          <a:p>
            <a:pPr algn="ctr"/>
            <a:r>
              <a:rPr lang="en-GB" sz="3600" b="1" dirty="0"/>
              <a:t>Standing Firm in Power and Pride</a:t>
            </a:r>
            <a:endParaRPr lang="en-GB" sz="8000" b="1" dirty="0"/>
          </a:p>
        </p:txBody>
      </p:sp>
      <p:sp>
        <p:nvSpPr>
          <p:cNvPr id="2" name="TextBox 1">
            <a:extLst>
              <a:ext uri="{FF2B5EF4-FFF2-40B4-BE49-F238E27FC236}">
                <a16:creationId xmlns:a16="http://schemas.microsoft.com/office/drawing/2014/main" id="{5D7CB511-A61A-DA99-0BEF-B7FCEE2A8891}"/>
              </a:ext>
            </a:extLst>
          </p:cNvPr>
          <p:cNvSpPr txBox="1"/>
          <p:nvPr/>
        </p:nvSpPr>
        <p:spPr>
          <a:xfrm>
            <a:off x="868258" y="1561017"/>
            <a:ext cx="3615656" cy="923330"/>
          </a:xfrm>
          <a:prstGeom prst="rect">
            <a:avLst/>
          </a:prstGeom>
          <a:noFill/>
        </p:spPr>
        <p:txBody>
          <a:bodyPr wrap="square" rtlCol="0">
            <a:spAutoFit/>
          </a:bodyPr>
          <a:lstStyle/>
          <a:p>
            <a:r>
              <a:rPr lang="en-GB" dirty="0"/>
              <a:t>The theme of this year’s UK Black History Month is ‘Standing Firm in Power and Pride.’</a:t>
            </a:r>
          </a:p>
        </p:txBody>
      </p:sp>
      <p:sp>
        <p:nvSpPr>
          <p:cNvPr id="13" name="Freeform 12">
            <a:extLst>
              <a:ext uri="{FF2B5EF4-FFF2-40B4-BE49-F238E27FC236}">
                <a16:creationId xmlns:a16="http://schemas.microsoft.com/office/drawing/2014/main" id="{27B0281D-151F-0F44-2701-AB0C7DB9A394}"/>
              </a:ext>
            </a:extLst>
          </p:cNvPr>
          <p:cNvSpPr/>
          <p:nvPr/>
        </p:nvSpPr>
        <p:spPr>
          <a:xfrm rot="20787066">
            <a:off x="868258" y="5578338"/>
            <a:ext cx="7407483" cy="1117443"/>
          </a:xfrm>
          <a:custGeom>
            <a:avLst/>
            <a:gdLst>
              <a:gd name="connsiteX0" fmla="*/ 0 w 6199464"/>
              <a:gd name="connsiteY0" fmla="*/ 278361 h 1117443"/>
              <a:gd name="connsiteX1" fmla="*/ 604007 w 6199464"/>
              <a:gd name="connsiteY1" fmla="*/ 1524 h 1117443"/>
              <a:gd name="connsiteX2" fmla="*/ 1166069 w 6199464"/>
              <a:gd name="connsiteY2" fmla="*/ 387418 h 1117443"/>
              <a:gd name="connsiteX3" fmla="*/ 1711354 w 6199464"/>
              <a:gd name="connsiteY3" fmla="*/ 571976 h 1117443"/>
              <a:gd name="connsiteX4" fmla="*/ 2172748 w 6199464"/>
              <a:gd name="connsiteY4" fmla="*/ 462919 h 1117443"/>
              <a:gd name="connsiteX5" fmla="*/ 2734811 w 6199464"/>
              <a:gd name="connsiteY5" fmla="*/ 295139 h 1117443"/>
              <a:gd name="connsiteX6" fmla="*/ 3179427 w 6199464"/>
              <a:gd name="connsiteY6" fmla="*/ 345473 h 1117443"/>
              <a:gd name="connsiteX7" fmla="*/ 3984770 w 6199464"/>
              <a:gd name="connsiteY7" fmla="*/ 781700 h 1117443"/>
              <a:gd name="connsiteX8" fmla="*/ 5050172 w 6199464"/>
              <a:gd name="connsiteY8" fmla="*/ 1117260 h 1117443"/>
              <a:gd name="connsiteX9" fmla="*/ 5989739 w 6199464"/>
              <a:gd name="connsiteY9" fmla="*/ 823645 h 1117443"/>
              <a:gd name="connsiteX10" fmla="*/ 6199464 w 6199464"/>
              <a:gd name="connsiteY10" fmla="*/ 479697 h 1117443"/>
              <a:gd name="connsiteX11" fmla="*/ 6199464 w 6199464"/>
              <a:gd name="connsiteY11" fmla="*/ 479697 h 111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9464" h="1117443">
                <a:moveTo>
                  <a:pt x="0" y="278361"/>
                </a:moveTo>
                <a:cubicBezTo>
                  <a:pt x="204831" y="130854"/>
                  <a:pt x="409662" y="-16652"/>
                  <a:pt x="604007" y="1524"/>
                </a:cubicBezTo>
                <a:cubicBezTo>
                  <a:pt x="798352" y="19700"/>
                  <a:pt x="981511" y="292343"/>
                  <a:pt x="1166069" y="387418"/>
                </a:cubicBezTo>
                <a:cubicBezTo>
                  <a:pt x="1350627" y="482493"/>
                  <a:pt x="1543574" y="559393"/>
                  <a:pt x="1711354" y="571976"/>
                </a:cubicBezTo>
                <a:cubicBezTo>
                  <a:pt x="1879134" y="584559"/>
                  <a:pt x="2002172" y="509059"/>
                  <a:pt x="2172748" y="462919"/>
                </a:cubicBezTo>
                <a:cubicBezTo>
                  <a:pt x="2343324" y="416780"/>
                  <a:pt x="2567031" y="314713"/>
                  <a:pt x="2734811" y="295139"/>
                </a:cubicBezTo>
                <a:cubicBezTo>
                  <a:pt x="2902591" y="275565"/>
                  <a:pt x="2971101" y="264380"/>
                  <a:pt x="3179427" y="345473"/>
                </a:cubicBezTo>
                <a:cubicBezTo>
                  <a:pt x="3387753" y="426566"/>
                  <a:pt x="3672979" y="653069"/>
                  <a:pt x="3984770" y="781700"/>
                </a:cubicBezTo>
                <a:cubicBezTo>
                  <a:pt x="4296561" y="910331"/>
                  <a:pt x="4716011" y="1110269"/>
                  <a:pt x="5050172" y="1117260"/>
                </a:cubicBezTo>
                <a:cubicBezTo>
                  <a:pt x="5384333" y="1124251"/>
                  <a:pt x="5798190" y="929906"/>
                  <a:pt x="5989739" y="823645"/>
                </a:cubicBezTo>
                <a:cubicBezTo>
                  <a:pt x="6181288" y="717385"/>
                  <a:pt x="6199464" y="479697"/>
                  <a:pt x="6199464" y="479697"/>
                </a:cubicBezTo>
                <a:lnTo>
                  <a:pt x="6199464" y="479697"/>
                </a:ln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8" name="Group 7">
            <a:extLst>
              <a:ext uri="{FF2B5EF4-FFF2-40B4-BE49-F238E27FC236}">
                <a16:creationId xmlns:a16="http://schemas.microsoft.com/office/drawing/2014/main" id="{DD859A0F-1D47-353A-4EFC-802D061DE4A1}"/>
              </a:ext>
            </a:extLst>
          </p:cNvPr>
          <p:cNvGrpSpPr/>
          <p:nvPr/>
        </p:nvGrpSpPr>
        <p:grpSpPr>
          <a:xfrm>
            <a:off x="4896754" y="1731300"/>
            <a:ext cx="3246539" cy="3246539"/>
            <a:chOff x="4896754" y="1731300"/>
            <a:chExt cx="3246539" cy="3246539"/>
          </a:xfrm>
        </p:grpSpPr>
        <p:sp>
          <p:nvSpPr>
            <p:cNvPr id="16" name="Oval 15">
              <a:extLst>
                <a:ext uri="{FF2B5EF4-FFF2-40B4-BE49-F238E27FC236}">
                  <a16:creationId xmlns:a16="http://schemas.microsoft.com/office/drawing/2014/main" id="{70C72989-0358-F96D-7D70-8554204FFC32}"/>
                </a:ext>
              </a:extLst>
            </p:cNvPr>
            <p:cNvSpPr/>
            <p:nvPr/>
          </p:nvSpPr>
          <p:spPr>
            <a:xfrm>
              <a:off x="4896754" y="1731300"/>
              <a:ext cx="3246539" cy="3246539"/>
            </a:xfrm>
            <a:custGeom>
              <a:avLst/>
              <a:gdLst>
                <a:gd name="connsiteX0" fmla="*/ 0 w 3246539"/>
                <a:gd name="connsiteY0" fmla="*/ 1623270 h 3246539"/>
                <a:gd name="connsiteX1" fmla="*/ 1623270 w 3246539"/>
                <a:gd name="connsiteY1" fmla="*/ 0 h 3246539"/>
                <a:gd name="connsiteX2" fmla="*/ 3246540 w 3246539"/>
                <a:gd name="connsiteY2" fmla="*/ 1623270 h 3246539"/>
                <a:gd name="connsiteX3" fmla="*/ 1623270 w 3246539"/>
                <a:gd name="connsiteY3" fmla="*/ 3246540 h 3246539"/>
                <a:gd name="connsiteX4" fmla="*/ 0 w 3246539"/>
                <a:gd name="connsiteY4" fmla="*/ 1623270 h 3246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539" h="3246539" fill="none" extrusionOk="0">
                  <a:moveTo>
                    <a:pt x="0" y="1623270"/>
                  </a:moveTo>
                  <a:cubicBezTo>
                    <a:pt x="29413" y="730252"/>
                    <a:pt x="743551" y="-34550"/>
                    <a:pt x="1623270" y="0"/>
                  </a:cubicBezTo>
                  <a:cubicBezTo>
                    <a:pt x="2462150" y="-8825"/>
                    <a:pt x="3195477" y="774839"/>
                    <a:pt x="3246540" y="1623270"/>
                  </a:cubicBezTo>
                  <a:cubicBezTo>
                    <a:pt x="3223632" y="2301319"/>
                    <a:pt x="2500730" y="3273010"/>
                    <a:pt x="1623270" y="3246540"/>
                  </a:cubicBezTo>
                  <a:cubicBezTo>
                    <a:pt x="875927" y="3330048"/>
                    <a:pt x="64296" y="2535236"/>
                    <a:pt x="0" y="1623270"/>
                  </a:cubicBezTo>
                  <a:close/>
                </a:path>
                <a:path w="3246539" h="3246539" stroke="0" extrusionOk="0">
                  <a:moveTo>
                    <a:pt x="0" y="1623270"/>
                  </a:moveTo>
                  <a:cubicBezTo>
                    <a:pt x="-119387" y="653122"/>
                    <a:pt x="533405" y="72570"/>
                    <a:pt x="1623270" y="0"/>
                  </a:cubicBezTo>
                  <a:cubicBezTo>
                    <a:pt x="2681900" y="34131"/>
                    <a:pt x="3048396" y="733063"/>
                    <a:pt x="3246540" y="1623270"/>
                  </a:cubicBezTo>
                  <a:cubicBezTo>
                    <a:pt x="3104247" y="2658734"/>
                    <a:pt x="2496852" y="3373253"/>
                    <a:pt x="1623270" y="3246540"/>
                  </a:cubicBezTo>
                  <a:cubicBezTo>
                    <a:pt x="678415" y="3220088"/>
                    <a:pt x="132291" y="2582987"/>
                    <a:pt x="0" y="1623270"/>
                  </a:cubicBezTo>
                  <a:close/>
                </a:path>
              </a:pathLst>
            </a:custGeom>
            <a:solidFill>
              <a:srgbClr val="F1894D"/>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1A42E9-0D75-5E9D-A738-EF034913E6C3}"/>
                </a:ext>
              </a:extLst>
            </p:cNvPr>
            <p:cNvSpPr txBox="1"/>
            <p:nvPr/>
          </p:nvSpPr>
          <p:spPr>
            <a:xfrm>
              <a:off x="5233479" y="2632341"/>
              <a:ext cx="2573088" cy="1477328"/>
            </a:xfrm>
            <a:prstGeom prst="rect">
              <a:avLst/>
            </a:prstGeom>
            <a:noFill/>
          </p:spPr>
          <p:txBody>
            <a:bodyPr wrap="square" rtlCol="0">
              <a:spAutoFit/>
            </a:bodyPr>
            <a:lstStyle/>
            <a:p>
              <a:pPr algn="ctr"/>
              <a:r>
                <a:rPr lang="en-GB" dirty="0"/>
                <a:t>This year’s theme also inspires us to envision a future marked by ongoing empowerment, unity and progress.</a:t>
              </a:r>
            </a:p>
          </p:txBody>
        </p:sp>
      </p:grpSp>
      <p:pic>
        <p:nvPicPr>
          <p:cNvPr id="22" name="Picture 21" descr="A cartoon of a person in a library&#10;&#10;Description automatically generated">
            <a:extLst>
              <a:ext uri="{FF2B5EF4-FFF2-40B4-BE49-F238E27FC236}">
                <a16:creationId xmlns:a16="http://schemas.microsoft.com/office/drawing/2014/main" id="{89B634BE-6556-FFBE-3831-2F4067FCACA2}"/>
              </a:ext>
            </a:extLst>
          </p:cNvPr>
          <p:cNvPicPr>
            <a:picLocks noChangeAspect="1"/>
          </p:cNvPicPr>
          <p:nvPr/>
        </p:nvPicPr>
        <p:blipFill>
          <a:blip r:embed="rId5" cstate="print">
            <a:extLst>
              <a:ext uri="{28A0092B-C50C-407E-A947-70E740481C1C}">
                <a14:useLocalDpi xmlns:a14="http://schemas.microsoft.com/office/drawing/2010/main" val="0"/>
              </a:ext>
            </a:extLst>
          </a:blip>
          <a:srcRect l="6923" t="11310" r="1924"/>
          <a:stretch/>
        </p:blipFill>
        <p:spPr>
          <a:xfrm>
            <a:off x="4878423" y="4708463"/>
            <a:ext cx="2092828" cy="2083140"/>
          </a:xfrm>
          <a:custGeom>
            <a:avLst/>
            <a:gdLst>
              <a:gd name="connsiteX0" fmla="*/ 0 w 2092828"/>
              <a:gd name="connsiteY0" fmla="*/ 1041570 h 2083140"/>
              <a:gd name="connsiteX1" fmla="*/ 1046414 w 2092828"/>
              <a:gd name="connsiteY1" fmla="*/ 0 h 2083140"/>
              <a:gd name="connsiteX2" fmla="*/ 2092828 w 2092828"/>
              <a:gd name="connsiteY2" fmla="*/ 1041570 h 2083140"/>
              <a:gd name="connsiteX3" fmla="*/ 1046414 w 2092828"/>
              <a:gd name="connsiteY3" fmla="*/ 2083140 h 2083140"/>
              <a:gd name="connsiteX4" fmla="*/ 0 w 2092828"/>
              <a:gd name="connsiteY4" fmla="*/ 1041570 h 208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828" h="2083140" fill="none" extrusionOk="0">
                <a:moveTo>
                  <a:pt x="0" y="1041570"/>
                </a:moveTo>
                <a:cubicBezTo>
                  <a:pt x="42668" y="471389"/>
                  <a:pt x="522835" y="-111830"/>
                  <a:pt x="1046414" y="0"/>
                </a:cubicBezTo>
                <a:cubicBezTo>
                  <a:pt x="1533962" y="-13839"/>
                  <a:pt x="2041699" y="514465"/>
                  <a:pt x="2092828" y="1041570"/>
                </a:cubicBezTo>
                <a:cubicBezTo>
                  <a:pt x="2078917" y="1484154"/>
                  <a:pt x="1553394" y="2181723"/>
                  <a:pt x="1046414" y="2083140"/>
                </a:cubicBezTo>
                <a:cubicBezTo>
                  <a:pt x="500093" y="2100829"/>
                  <a:pt x="21689" y="1622028"/>
                  <a:pt x="0" y="1041570"/>
                </a:cubicBezTo>
                <a:close/>
              </a:path>
              <a:path w="2092828" h="2083140" stroke="0" extrusionOk="0">
                <a:moveTo>
                  <a:pt x="0" y="1041570"/>
                </a:moveTo>
                <a:cubicBezTo>
                  <a:pt x="-38870" y="442351"/>
                  <a:pt x="444130" y="9145"/>
                  <a:pt x="1046414" y="0"/>
                </a:cubicBezTo>
                <a:cubicBezTo>
                  <a:pt x="1667617" y="9113"/>
                  <a:pt x="2002869" y="469187"/>
                  <a:pt x="2092828" y="1041570"/>
                </a:cubicBezTo>
                <a:cubicBezTo>
                  <a:pt x="2003468" y="1704078"/>
                  <a:pt x="1606667" y="2180778"/>
                  <a:pt x="1046414" y="2083140"/>
                </a:cubicBezTo>
                <a:cubicBezTo>
                  <a:pt x="410256" y="2051275"/>
                  <a:pt x="14937" y="1623950"/>
                  <a:pt x="0" y="1041570"/>
                </a:cubicBezTo>
                <a:close/>
              </a:path>
            </a:pathLst>
          </a:custGeom>
          <a:ln w="38100">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pic>
      <p:grpSp>
        <p:nvGrpSpPr>
          <p:cNvPr id="6" name="Group 5">
            <a:extLst>
              <a:ext uri="{FF2B5EF4-FFF2-40B4-BE49-F238E27FC236}">
                <a16:creationId xmlns:a16="http://schemas.microsoft.com/office/drawing/2014/main" id="{B52DEAEE-4605-4B13-FFB2-6C40AECBFE99}"/>
              </a:ext>
            </a:extLst>
          </p:cNvPr>
          <p:cNvGrpSpPr/>
          <p:nvPr/>
        </p:nvGrpSpPr>
        <p:grpSpPr>
          <a:xfrm>
            <a:off x="952151" y="3480404"/>
            <a:ext cx="3246539" cy="3246539"/>
            <a:chOff x="952151" y="3480404"/>
            <a:chExt cx="3246539" cy="3246539"/>
          </a:xfrm>
        </p:grpSpPr>
        <p:sp>
          <p:nvSpPr>
            <p:cNvPr id="19" name="Oval 18">
              <a:extLst>
                <a:ext uri="{FF2B5EF4-FFF2-40B4-BE49-F238E27FC236}">
                  <a16:creationId xmlns:a16="http://schemas.microsoft.com/office/drawing/2014/main" id="{BDF0DCA1-1784-21A2-2C23-58246673F9CA}"/>
                </a:ext>
              </a:extLst>
            </p:cNvPr>
            <p:cNvSpPr/>
            <p:nvPr/>
          </p:nvSpPr>
          <p:spPr>
            <a:xfrm>
              <a:off x="952151" y="3480404"/>
              <a:ext cx="3246539" cy="3246539"/>
            </a:xfrm>
            <a:custGeom>
              <a:avLst/>
              <a:gdLst>
                <a:gd name="connsiteX0" fmla="*/ 0 w 3246539"/>
                <a:gd name="connsiteY0" fmla="*/ 1623270 h 3246539"/>
                <a:gd name="connsiteX1" fmla="*/ 1623270 w 3246539"/>
                <a:gd name="connsiteY1" fmla="*/ 0 h 3246539"/>
                <a:gd name="connsiteX2" fmla="*/ 3246540 w 3246539"/>
                <a:gd name="connsiteY2" fmla="*/ 1623270 h 3246539"/>
                <a:gd name="connsiteX3" fmla="*/ 1623270 w 3246539"/>
                <a:gd name="connsiteY3" fmla="*/ 3246540 h 3246539"/>
                <a:gd name="connsiteX4" fmla="*/ 0 w 3246539"/>
                <a:gd name="connsiteY4" fmla="*/ 1623270 h 3246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539" h="3246539" fill="none" extrusionOk="0">
                  <a:moveTo>
                    <a:pt x="0" y="1623270"/>
                  </a:moveTo>
                  <a:cubicBezTo>
                    <a:pt x="29413" y="730252"/>
                    <a:pt x="743551" y="-34550"/>
                    <a:pt x="1623270" y="0"/>
                  </a:cubicBezTo>
                  <a:cubicBezTo>
                    <a:pt x="2462150" y="-8825"/>
                    <a:pt x="3195477" y="774839"/>
                    <a:pt x="3246540" y="1623270"/>
                  </a:cubicBezTo>
                  <a:cubicBezTo>
                    <a:pt x="3223632" y="2301319"/>
                    <a:pt x="2500730" y="3273010"/>
                    <a:pt x="1623270" y="3246540"/>
                  </a:cubicBezTo>
                  <a:cubicBezTo>
                    <a:pt x="875927" y="3330048"/>
                    <a:pt x="64296" y="2535236"/>
                    <a:pt x="0" y="1623270"/>
                  </a:cubicBezTo>
                  <a:close/>
                </a:path>
                <a:path w="3246539" h="3246539" stroke="0" extrusionOk="0">
                  <a:moveTo>
                    <a:pt x="0" y="1623270"/>
                  </a:moveTo>
                  <a:cubicBezTo>
                    <a:pt x="-119387" y="653122"/>
                    <a:pt x="533405" y="72570"/>
                    <a:pt x="1623270" y="0"/>
                  </a:cubicBezTo>
                  <a:cubicBezTo>
                    <a:pt x="2681900" y="34131"/>
                    <a:pt x="3048396" y="733063"/>
                    <a:pt x="3246540" y="1623270"/>
                  </a:cubicBezTo>
                  <a:cubicBezTo>
                    <a:pt x="3104247" y="2658734"/>
                    <a:pt x="2496852" y="3373253"/>
                    <a:pt x="1623270" y="3246540"/>
                  </a:cubicBezTo>
                  <a:cubicBezTo>
                    <a:pt x="678415" y="3220088"/>
                    <a:pt x="132291" y="2582987"/>
                    <a:pt x="0" y="1623270"/>
                  </a:cubicBezTo>
                  <a:close/>
                </a:path>
              </a:pathLst>
            </a:custGeom>
            <a:solidFill>
              <a:srgbClr val="91C0B8"/>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938F66-2955-760D-7406-B24906FA6E6E}"/>
                </a:ext>
              </a:extLst>
            </p:cNvPr>
            <p:cNvSpPr txBox="1"/>
            <p:nvPr/>
          </p:nvSpPr>
          <p:spPr>
            <a:xfrm>
              <a:off x="1182953" y="4216314"/>
              <a:ext cx="2784934" cy="2308324"/>
            </a:xfrm>
            <a:prstGeom prst="rect">
              <a:avLst/>
            </a:prstGeom>
            <a:noFill/>
          </p:spPr>
          <p:txBody>
            <a:bodyPr wrap="square" rtlCol="0">
              <a:spAutoFit/>
            </a:bodyPr>
            <a:lstStyle/>
            <a:p>
              <a:pPr algn="ctr"/>
              <a:r>
                <a:rPr lang="en-GB" dirty="0"/>
                <a:t>‘Standing Firm in Power and Pride’ emphasises the remarkable impact of Black leaders, activists</a:t>
              </a:r>
              <a:r>
                <a:rPr lang="en-GB" sz="1600" dirty="0"/>
                <a:t>,</a:t>
              </a:r>
              <a:r>
                <a:rPr lang="en-GB" dirty="0"/>
                <a:t> and pioneers whose contributions have played a vital role in shaping history.</a:t>
              </a:r>
            </a:p>
          </p:txBody>
        </p:sp>
      </p:grpSp>
      <p:pic>
        <p:nvPicPr>
          <p:cNvPr id="20" name="Picture 19" descr="A person and children writing on paper&#10;&#10;Description automatically generated">
            <a:extLst>
              <a:ext uri="{FF2B5EF4-FFF2-40B4-BE49-F238E27FC236}">
                <a16:creationId xmlns:a16="http://schemas.microsoft.com/office/drawing/2014/main" id="{7CECA275-0537-D966-EDD2-C8DF2E8745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083" y="2420742"/>
            <a:ext cx="2909734" cy="1809103"/>
          </a:xfrm>
          <a:prstGeom prst="rect">
            <a:avLst/>
          </a:prstGeom>
        </p:spPr>
      </p:pic>
    </p:spTree>
    <p:extLst>
      <p:ext uri="{BB962C8B-B14F-4D97-AF65-F5344CB8AC3E}">
        <p14:creationId xmlns:p14="http://schemas.microsoft.com/office/powerpoint/2010/main" val="219778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828CF-1FB0-FABE-ED15-076D81B5E88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5AF1E8C6-C604-21B7-E523-0999F1A70F5B}"/>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CBF94F79-2C21-163E-979F-0D5EEB9E8B98}"/>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793BC0-AE5D-92DD-5D05-C538FA1472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 b="11"/>
          <a:stretch/>
        </p:blipFill>
        <p:spPr>
          <a:xfrm>
            <a:off x="115095" y="223161"/>
            <a:ext cx="8749567" cy="6469993"/>
          </a:xfrm>
          <a:prstGeom prst="rect">
            <a:avLst/>
          </a:prstGeom>
        </p:spPr>
      </p:pic>
      <p:sp>
        <p:nvSpPr>
          <p:cNvPr id="4" name="TextBox 3">
            <a:extLst>
              <a:ext uri="{FF2B5EF4-FFF2-40B4-BE49-F238E27FC236}">
                <a16:creationId xmlns:a16="http://schemas.microsoft.com/office/drawing/2014/main" id="{45C16173-22EA-D8D5-58E5-904FC2A0BD71}"/>
              </a:ext>
            </a:extLst>
          </p:cNvPr>
          <p:cNvSpPr txBox="1"/>
          <p:nvPr/>
        </p:nvSpPr>
        <p:spPr>
          <a:xfrm>
            <a:off x="5426241" y="858400"/>
            <a:ext cx="3384958" cy="1477328"/>
          </a:xfrm>
          <a:prstGeom prst="rect">
            <a:avLst/>
          </a:prstGeom>
          <a:noFill/>
        </p:spPr>
        <p:txBody>
          <a:bodyPr wrap="square" rtlCol="0">
            <a:spAutoFit/>
          </a:bodyPr>
          <a:lstStyle/>
          <a:p>
            <a:pPr algn="ctr"/>
            <a:r>
              <a:rPr lang="en-US" sz="4500" b="1" dirty="0"/>
              <a:t>What We </a:t>
            </a:r>
            <a:br>
              <a:rPr lang="en-US" sz="4500" b="1" dirty="0"/>
            </a:br>
            <a:r>
              <a:rPr lang="en-US" sz="4500" b="1" dirty="0"/>
              <a:t>Will Learn</a:t>
            </a:r>
          </a:p>
        </p:txBody>
      </p:sp>
      <p:sp>
        <p:nvSpPr>
          <p:cNvPr id="2" name="TextBox 1">
            <a:extLst>
              <a:ext uri="{FF2B5EF4-FFF2-40B4-BE49-F238E27FC236}">
                <a16:creationId xmlns:a16="http://schemas.microsoft.com/office/drawing/2014/main" id="{766A2022-30B4-BB44-B508-047B3A961A6E}"/>
              </a:ext>
            </a:extLst>
          </p:cNvPr>
          <p:cNvSpPr txBox="1"/>
          <p:nvPr/>
        </p:nvSpPr>
        <p:spPr>
          <a:xfrm>
            <a:off x="4963198" y="3632287"/>
            <a:ext cx="3615656" cy="1200329"/>
          </a:xfrm>
          <a:prstGeom prst="rect">
            <a:avLst/>
          </a:prstGeom>
          <a:noFill/>
        </p:spPr>
        <p:txBody>
          <a:bodyPr wrap="square" rtlCol="0">
            <a:spAutoFit/>
          </a:bodyPr>
          <a:lstStyle/>
          <a:p>
            <a:r>
              <a:rPr lang="en-GB" dirty="0"/>
              <a:t>In this assembly, we will be learning about our proud heroes of service and about powerful voices of activism.</a:t>
            </a:r>
          </a:p>
        </p:txBody>
      </p:sp>
      <p:pic>
        <p:nvPicPr>
          <p:cNvPr id="12" name="Picture 11" descr="A person in a uniform&#10;&#10;Description automatically generated">
            <a:extLst>
              <a:ext uri="{FF2B5EF4-FFF2-40B4-BE49-F238E27FC236}">
                <a16:creationId xmlns:a16="http://schemas.microsoft.com/office/drawing/2014/main" id="{DCE18C2D-C7A5-1280-84D1-4B488C4D24F0}"/>
              </a:ext>
            </a:extLst>
          </p:cNvPr>
          <p:cNvPicPr>
            <a:picLocks noChangeAspect="1"/>
          </p:cNvPicPr>
          <p:nvPr/>
        </p:nvPicPr>
        <p:blipFill>
          <a:blip r:embed="rId5" cstate="print">
            <a:extLst>
              <a:ext uri="{28A0092B-C50C-407E-A947-70E740481C1C}">
                <a14:useLocalDpi xmlns:a14="http://schemas.microsoft.com/office/drawing/2010/main" val="0"/>
              </a:ext>
            </a:extLst>
          </a:blip>
          <a:srcRect l="4718" r="31255"/>
          <a:stretch/>
        </p:blipFill>
        <p:spPr>
          <a:xfrm rot="21169276">
            <a:off x="599081" y="1429339"/>
            <a:ext cx="1483131" cy="1960611"/>
          </a:xfrm>
          <a:prstGeom prst="rect">
            <a:avLst/>
          </a:prstGeom>
        </p:spPr>
      </p:pic>
      <p:pic>
        <p:nvPicPr>
          <p:cNvPr id="17" name="Picture 16" descr="A person with a hat and a beard&#10;&#10;Description automatically generated">
            <a:extLst>
              <a:ext uri="{FF2B5EF4-FFF2-40B4-BE49-F238E27FC236}">
                <a16:creationId xmlns:a16="http://schemas.microsoft.com/office/drawing/2014/main" id="{B739F6C7-8C02-78F0-99D8-E41040DECA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69282" flipH="1">
            <a:off x="493734" y="4427987"/>
            <a:ext cx="1280673" cy="1646248"/>
          </a:xfrm>
          <a:prstGeom prst="rect">
            <a:avLst/>
          </a:prstGeom>
        </p:spPr>
      </p:pic>
      <p:pic>
        <p:nvPicPr>
          <p:cNvPr id="21" name="Picture 20" descr="A person wearing a hat&#10;&#10;Description automatically generated">
            <a:extLst>
              <a:ext uri="{FF2B5EF4-FFF2-40B4-BE49-F238E27FC236}">
                <a16:creationId xmlns:a16="http://schemas.microsoft.com/office/drawing/2014/main" id="{8B4273A0-FAF7-9D97-9066-6AB3C8C6D5F3}"/>
              </a:ext>
            </a:extLst>
          </p:cNvPr>
          <p:cNvPicPr>
            <a:picLocks noChangeAspect="1"/>
          </p:cNvPicPr>
          <p:nvPr/>
        </p:nvPicPr>
        <p:blipFill>
          <a:blip r:embed="rId7" cstate="print">
            <a:extLst>
              <a:ext uri="{28A0092B-C50C-407E-A947-70E740481C1C}">
                <a14:useLocalDpi xmlns:a14="http://schemas.microsoft.com/office/drawing/2010/main" val="0"/>
              </a:ext>
            </a:extLst>
          </a:blip>
          <a:srcRect l="14963" r="19416"/>
          <a:stretch/>
        </p:blipFill>
        <p:spPr>
          <a:xfrm rot="954733">
            <a:off x="1758099" y="2901277"/>
            <a:ext cx="1459776" cy="1903111"/>
          </a:xfrm>
          <a:prstGeom prst="rect">
            <a:avLst/>
          </a:prstGeom>
        </p:spPr>
      </p:pic>
      <p:sp>
        <p:nvSpPr>
          <p:cNvPr id="23" name="Freeform 22">
            <a:extLst>
              <a:ext uri="{FF2B5EF4-FFF2-40B4-BE49-F238E27FC236}">
                <a16:creationId xmlns:a16="http://schemas.microsoft.com/office/drawing/2014/main" id="{E713DD05-AFD1-777F-B30F-141BA1B96EFB}"/>
              </a:ext>
            </a:extLst>
          </p:cNvPr>
          <p:cNvSpPr/>
          <p:nvPr/>
        </p:nvSpPr>
        <p:spPr>
          <a:xfrm rot="709975">
            <a:off x="837728" y="1127107"/>
            <a:ext cx="4060272" cy="358318"/>
          </a:xfrm>
          <a:custGeom>
            <a:avLst/>
            <a:gdLst>
              <a:gd name="connsiteX0" fmla="*/ 0 w 3446971"/>
              <a:gd name="connsiteY0" fmla="*/ 243330 h 358318"/>
              <a:gd name="connsiteX1" fmla="*/ 880844 w 3446971"/>
              <a:gd name="connsiteY1" fmla="*/ 151052 h 358318"/>
              <a:gd name="connsiteX2" fmla="*/ 1510018 w 3446971"/>
              <a:gd name="connsiteY2" fmla="*/ 335609 h 358318"/>
              <a:gd name="connsiteX3" fmla="*/ 2567031 w 3446971"/>
              <a:gd name="connsiteY3" fmla="*/ 50 h 358318"/>
              <a:gd name="connsiteX4" fmla="*/ 3338818 w 3446971"/>
              <a:gd name="connsiteY4" fmla="*/ 310442 h 358318"/>
              <a:gd name="connsiteX5" fmla="*/ 3422708 w 3446971"/>
              <a:gd name="connsiteY5" fmla="*/ 352387 h 35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6971" h="358318">
                <a:moveTo>
                  <a:pt x="0" y="243330"/>
                </a:moveTo>
                <a:cubicBezTo>
                  <a:pt x="314587" y="189501"/>
                  <a:pt x="629174" y="135672"/>
                  <a:pt x="880844" y="151052"/>
                </a:cubicBezTo>
                <a:cubicBezTo>
                  <a:pt x="1132514" y="166432"/>
                  <a:pt x="1228987" y="360776"/>
                  <a:pt x="1510018" y="335609"/>
                </a:cubicBezTo>
                <a:cubicBezTo>
                  <a:pt x="1791049" y="310442"/>
                  <a:pt x="2262231" y="4244"/>
                  <a:pt x="2567031" y="50"/>
                </a:cubicBezTo>
                <a:cubicBezTo>
                  <a:pt x="2871831" y="-4144"/>
                  <a:pt x="3196205" y="251719"/>
                  <a:pt x="3338818" y="310442"/>
                </a:cubicBezTo>
                <a:cubicBezTo>
                  <a:pt x="3481431" y="369165"/>
                  <a:pt x="3452069" y="360776"/>
                  <a:pt x="3422708" y="352387"/>
                </a:cubicBezTo>
              </a:path>
            </a:pathLst>
          </a:custGeom>
          <a:ln w="28575">
            <a:solidFill>
              <a:srgbClr val="179385"/>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26" name="Picture 25" descr="A person with a bun with The Andy Warhol Museum in the background&#10;&#10;Description automatically generated">
            <a:extLst>
              <a:ext uri="{FF2B5EF4-FFF2-40B4-BE49-F238E27FC236}">
                <a16:creationId xmlns:a16="http://schemas.microsoft.com/office/drawing/2014/main" id="{F6927A42-1218-BB83-5138-989C15589F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41574">
            <a:off x="618188" y="1509627"/>
            <a:ext cx="1486159" cy="1842184"/>
          </a:xfrm>
          <a:prstGeom prst="rect">
            <a:avLst/>
          </a:prstGeom>
        </p:spPr>
      </p:pic>
      <p:pic>
        <p:nvPicPr>
          <p:cNvPr id="28" name="Picture 27" descr="A person with short hair wearing a black shirt&#10;&#10;Description automatically generated">
            <a:extLst>
              <a:ext uri="{FF2B5EF4-FFF2-40B4-BE49-F238E27FC236}">
                <a16:creationId xmlns:a16="http://schemas.microsoft.com/office/drawing/2014/main" id="{016B786D-5146-08F9-CB0D-C2194D4CFC21}"/>
              </a:ext>
            </a:extLst>
          </p:cNvPr>
          <p:cNvPicPr>
            <a:picLocks noChangeAspect="1"/>
          </p:cNvPicPr>
          <p:nvPr/>
        </p:nvPicPr>
        <p:blipFill>
          <a:blip r:embed="rId9" cstate="print">
            <a:extLst>
              <a:ext uri="{28A0092B-C50C-407E-A947-70E740481C1C}">
                <a14:useLocalDpi xmlns:a14="http://schemas.microsoft.com/office/drawing/2010/main" val="0"/>
              </a:ext>
            </a:extLst>
          </a:blip>
          <a:srcRect l="14685" r="13607"/>
          <a:stretch/>
        </p:blipFill>
        <p:spPr>
          <a:xfrm rot="919656">
            <a:off x="1754271" y="2923696"/>
            <a:ext cx="1466589" cy="1853501"/>
          </a:xfrm>
          <a:prstGeom prst="rect">
            <a:avLst/>
          </a:prstGeom>
        </p:spPr>
      </p:pic>
      <p:pic>
        <p:nvPicPr>
          <p:cNvPr id="30" name="Picture 29" descr="A person wearing a suit and tie&#10;&#10;Description automatically generated">
            <a:extLst>
              <a:ext uri="{FF2B5EF4-FFF2-40B4-BE49-F238E27FC236}">
                <a16:creationId xmlns:a16="http://schemas.microsoft.com/office/drawing/2014/main" id="{62A5D245-21A2-6103-3C86-492A2A926DC1}"/>
              </a:ext>
            </a:extLst>
          </p:cNvPr>
          <p:cNvPicPr>
            <a:picLocks noChangeAspect="1"/>
          </p:cNvPicPr>
          <p:nvPr/>
        </p:nvPicPr>
        <p:blipFill>
          <a:blip r:embed="rId10" cstate="print">
            <a:extLst>
              <a:ext uri="{28A0092B-C50C-407E-A947-70E740481C1C}">
                <a14:useLocalDpi xmlns:a14="http://schemas.microsoft.com/office/drawing/2010/main" val="0"/>
              </a:ext>
            </a:extLst>
          </a:blip>
          <a:srcRect l="8432" r="11452"/>
          <a:stretch/>
        </p:blipFill>
        <p:spPr>
          <a:xfrm rot="20090867">
            <a:off x="554044" y="4571508"/>
            <a:ext cx="1470292" cy="1412883"/>
          </a:xfrm>
          <a:prstGeom prst="rect">
            <a:avLst/>
          </a:prstGeom>
        </p:spPr>
      </p:pic>
    </p:spTree>
    <p:extLst>
      <p:ext uri="{BB962C8B-B14F-4D97-AF65-F5344CB8AC3E}">
        <p14:creationId xmlns:p14="http://schemas.microsoft.com/office/powerpoint/2010/main" val="176554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1" presetClass="exit" presetSubtype="0" fill="hold"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par>
                          <p:cTn id="45" fill="hold">
                            <p:stCondLst>
                              <p:cond delay="3000"/>
                            </p:stCondLst>
                            <p:childTnLst>
                              <p:par>
                                <p:cTn id="46" presetID="22" presetClass="entr" presetSubtype="8"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FED53-D970-0061-D354-170377FFCBA8}"/>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33145872-123F-738C-8126-F1A5B1CC1FE3}"/>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B69A6D64-962D-93EF-F9CB-4DE3611E467F}"/>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210878-BA87-AFD1-BC9C-0E3385D0EB77}"/>
              </a:ext>
            </a:extLst>
          </p:cNvPr>
          <p:cNvSpPr txBox="1"/>
          <p:nvPr/>
        </p:nvSpPr>
        <p:spPr>
          <a:xfrm>
            <a:off x="1065402" y="517786"/>
            <a:ext cx="6837027" cy="784830"/>
          </a:xfrm>
          <a:prstGeom prst="rect">
            <a:avLst/>
          </a:prstGeom>
          <a:noFill/>
        </p:spPr>
        <p:txBody>
          <a:bodyPr wrap="square" rtlCol="0">
            <a:spAutoFit/>
          </a:bodyPr>
          <a:lstStyle/>
          <a:p>
            <a:pPr algn="ctr"/>
            <a:r>
              <a:rPr lang="en-US" sz="4500" b="1" dirty="0"/>
              <a:t>Heroes of Service</a:t>
            </a:r>
          </a:p>
        </p:txBody>
      </p:sp>
      <p:sp>
        <p:nvSpPr>
          <p:cNvPr id="2" name="TextBox 1">
            <a:extLst>
              <a:ext uri="{FF2B5EF4-FFF2-40B4-BE49-F238E27FC236}">
                <a16:creationId xmlns:a16="http://schemas.microsoft.com/office/drawing/2014/main" id="{CF1FED94-B713-4D41-16CB-39A68A3BB33D}"/>
              </a:ext>
            </a:extLst>
          </p:cNvPr>
          <p:cNvSpPr txBox="1"/>
          <p:nvPr/>
        </p:nvSpPr>
        <p:spPr>
          <a:xfrm>
            <a:off x="746418" y="1720727"/>
            <a:ext cx="7651163" cy="923330"/>
          </a:xfrm>
          <a:prstGeom prst="rect">
            <a:avLst/>
          </a:prstGeom>
          <a:noFill/>
        </p:spPr>
        <p:txBody>
          <a:bodyPr wrap="square" rtlCol="0">
            <a:spAutoFit/>
          </a:bodyPr>
          <a:lstStyle/>
          <a:p>
            <a:r>
              <a:rPr lang="en-GB" dirty="0"/>
              <a:t>Many Black individuals have served in the British armed forces. Discover the stories of Ulric Cross, John Simmonds and Arthur Roberts and the contributions that they made.</a:t>
            </a:r>
            <a:endParaRPr lang="en-US" dirty="0">
              <a:latin typeface="Twinkl" panose="02000000000000000000" pitchFamily="2" charset="77"/>
            </a:endParaRPr>
          </a:p>
        </p:txBody>
      </p:sp>
      <p:sp>
        <p:nvSpPr>
          <p:cNvPr id="13" name="Freeform 12">
            <a:extLst>
              <a:ext uri="{FF2B5EF4-FFF2-40B4-BE49-F238E27FC236}">
                <a16:creationId xmlns:a16="http://schemas.microsoft.com/office/drawing/2014/main" id="{C4F26C64-F5BD-74CB-5003-C218DFEBDA48}"/>
              </a:ext>
            </a:extLst>
          </p:cNvPr>
          <p:cNvSpPr/>
          <p:nvPr/>
        </p:nvSpPr>
        <p:spPr>
          <a:xfrm rot="21336032">
            <a:off x="780171" y="1127786"/>
            <a:ext cx="7407483" cy="663106"/>
          </a:xfrm>
          <a:custGeom>
            <a:avLst/>
            <a:gdLst>
              <a:gd name="connsiteX0" fmla="*/ 0 w 6199464"/>
              <a:gd name="connsiteY0" fmla="*/ 278361 h 1117443"/>
              <a:gd name="connsiteX1" fmla="*/ 604007 w 6199464"/>
              <a:gd name="connsiteY1" fmla="*/ 1524 h 1117443"/>
              <a:gd name="connsiteX2" fmla="*/ 1166069 w 6199464"/>
              <a:gd name="connsiteY2" fmla="*/ 387418 h 1117443"/>
              <a:gd name="connsiteX3" fmla="*/ 1711354 w 6199464"/>
              <a:gd name="connsiteY3" fmla="*/ 571976 h 1117443"/>
              <a:gd name="connsiteX4" fmla="*/ 2172748 w 6199464"/>
              <a:gd name="connsiteY4" fmla="*/ 462919 h 1117443"/>
              <a:gd name="connsiteX5" fmla="*/ 2734811 w 6199464"/>
              <a:gd name="connsiteY5" fmla="*/ 295139 h 1117443"/>
              <a:gd name="connsiteX6" fmla="*/ 3179427 w 6199464"/>
              <a:gd name="connsiteY6" fmla="*/ 345473 h 1117443"/>
              <a:gd name="connsiteX7" fmla="*/ 3984770 w 6199464"/>
              <a:gd name="connsiteY7" fmla="*/ 781700 h 1117443"/>
              <a:gd name="connsiteX8" fmla="*/ 5050172 w 6199464"/>
              <a:gd name="connsiteY8" fmla="*/ 1117260 h 1117443"/>
              <a:gd name="connsiteX9" fmla="*/ 5989739 w 6199464"/>
              <a:gd name="connsiteY9" fmla="*/ 823645 h 1117443"/>
              <a:gd name="connsiteX10" fmla="*/ 6199464 w 6199464"/>
              <a:gd name="connsiteY10" fmla="*/ 479697 h 1117443"/>
              <a:gd name="connsiteX11" fmla="*/ 6199464 w 6199464"/>
              <a:gd name="connsiteY11" fmla="*/ 479697 h 111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9464" h="1117443">
                <a:moveTo>
                  <a:pt x="0" y="278361"/>
                </a:moveTo>
                <a:cubicBezTo>
                  <a:pt x="204831" y="130854"/>
                  <a:pt x="409662" y="-16652"/>
                  <a:pt x="604007" y="1524"/>
                </a:cubicBezTo>
                <a:cubicBezTo>
                  <a:pt x="798352" y="19700"/>
                  <a:pt x="981511" y="292343"/>
                  <a:pt x="1166069" y="387418"/>
                </a:cubicBezTo>
                <a:cubicBezTo>
                  <a:pt x="1350627" y="482493"/>
                  <a:pt x="1543574" y="559393"/>
                  <a:pt x="1711354" y="571976"/>
                </a:cubicBezTo>
                <a:cubicBezTo>
                  <a:pt x="1879134" y="584559"/>
                  <a:pt x="2002172" y="509059"/>
                  <a:pt x="2172748" y="462919"/>
                </a:cubicBezTo>
                <a:cubicBezTo>
                  <a:pt x="2343324" y="416780"/>
                  <a:pt x="2567031" y="314713"/>
                  <a:pt x="2734811" y="295139"/>
                </a:cubicBezTo>
                <a:cubicBezTo>
                  <a:pt x="2902591" y="275565"/>
                  <a:pt x="2971101" y="264380"/>
                  <a:pt x="3179427" y="345473"/>
                </a:cubicBezTo>
                <a:cubicBezTo>
                  <a:pt x="3387753" y="426566"/>
                  <a:pt x="3672979" y="653069"/>
                  <a:pt x="3984770" y="781700"/>
                </a:cubicBezTo>
                <a:cubicBezTo>
                  <a:pt x="4296561" y="910331"/>
                  <a:pt x="4716011" y="1110269"/>
                  <a:pt x="5050172" y="1117260"/>
                </a:cubicBezTo>
                <a:cubicBezTo>
                  <a:pt x="5384333" y="1124251"/>
                  <a:pt x="5798190" y="929906"/>
                  <a:pt x="5989739" y="823645"/>
                </a:cubicBezTo>
                <a:cubicBezTo>
                  <a:pt x="6181288" y="717385"/>
                  <a:pt x="6199464" y="479697"/>
                  <a:pt x="6199464" y="479697"/>
                </a:cubicBezTo>
                <a:lnTo>
                  <a:pt x="6199464" y="479697"/>
                </a:lnTo>
              </a:path>
            </a:pathLst>
          </a:custGeom>
          <a:ln w="28575">
            <a:solidFill>
              <a:srgbClr val="C9441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Oval 10">
            <a:extLst>
              <a:ext uri="{FF2B5EF4-FFF2-40B4-BE49-F238E27FC236}">
                <a16:creationId xmlns:a16="http://schemas.microsoft.com/office/drawing/2014/main" id="{071BD9F4-7A28-8928-4F26-A0FA0997BB4D}"/>
              </a:ext>
            </a:extLst>
          </p:cNvPr>
          <p:cNvSpPr/>
          <p:nvPr/>
        </p:nvSpPr>
        <p:spPr>
          <a:xfrm>
            <a:off x="823136" y="3126276"/>
            <a:ext cx="2245996" cy="2245996"/>
          </a:xfrm>
          <a:custGeom>
            <a:avLst/>
            <a:gdLst>
              <a:gd name="connsiteX0" fmla="*/ 0 w 2245996"/>
              <a:gd name="connsiteY0" fmla="*/ 1122998 h 2245996"/>
              <a:gd name="connsiteX1" fmla="*/ 1122998 w 2245996"/>
              <a:gd name="connsiteY1" fmla="*/ 0 h 2245996"/>
              <a:gd name="connsiteX2" fmla="*/ 2245996 w 2245996"/>
              <a:gd name="connsiteY2" fmla="*/ 1122998 h 2245996"/>
              <a:gd name="connsiteX3" fmla="*/ 1122998 w 2245996"/>
              <a:gd name="connsiteY3" fmla="*/ 2245996 h 2245996"/>
              <a:gd name="connsiteX4" fmla="*/ 0 w 2245996"/>
              <a:gd name="connsiteY4" fmla="*/ 1122998 h 22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96" h="2245996" fill="none" extrusionOk="0">
                <a:moveTo>
                  <a:pt x="0" y="1122998"/>
                </a:moveTo>
                <a:cubicBezTo>
                  <a:pt x="93427" y="513866"/>
                  <a:pt x="541159" y="-78978"/>
                  <a:pt x="1122998" y="0"/>
                </a:cubicBezTo>
                <a:cubicBezTo>
                  <a:pt x="1692384" y="-7784"/>
                  <a:pt x="2198468" y="547530"/>
                  <a:pt x="2245996" y="1122998"/>
                </a:cubicBezTo>
                <a:cubicBezTo>
                  <a:pt x="2233753" y="1626464"/>
                  <a:pt x="1718727" y="2280024"/>
                  <a:pt x="1122998" y="2245996"/>
                </a:cubicBezTo>
                <a:cubicBezTo>
                  <a:pt x="515613" y="2253179"/>
                  <a:pt x="42692" y="1753478"/>
                  <a:pt x="0" y="1122998"/>
                </a:cubicBezTo>
                <a:close/>
              </a:path>
              <a:path w="2245996" h="2245996" stroke="0" extrusionOk="0">
                <a:moveTo>
                  <a:pt x="0" y="1122998"/>
                </a:moveTo>
                <a:cubicBezTo>
                  <a:pt x="-112217" y="433565"/>
                  <a:pt x="487895" y="5588"/>
                  <a:pt x="1122998" y="0"/>
                </a:cubicBezTo>
                <a:cubicBezTo>
                  <a:pt x="1841867" y="20769"/>
                  <a:pt x="2217986" y="503674"/>
                  <a:pt x="2245996" y="1122998"/>
                </a:cubicBezTo>
                <a:cubicBezTo>
                  <a:pt x="2139133" y="1847571"/>
                  <a:pt x="1723159" y="2356843"/>
                  <a:pt x="1122998" y="2245996"/>
                </a:cubicBezTo>
                <a:cubicBezTo>
                  <a:pt x="373505" y="2175265"/>
                  <a:pt x="113014" y="1797212"/>
                  <a:pt x="0" y="1122998"/>
                </a:cubicBezTo>
                <a:close/>
              </a:path>
            </a:pathLst>
          </a:custGeom>
          <a:solidFill>
            <a:srgbClr val="91C0B8"/>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erson in a uniform&#10;&#10;Description automatically generated">
            <a:hlinkClick r:id="rId4" action="ppaction://hlinksldjump"/>
            <a:extLst>
              <a:ext uri="{FF2B5EF4-FFF2-40B4-BE49-F238E27FC236}">
                <a16:creationId xmlns:a16="http://schemas.microsoft.com/office/drawing/2014/main" id="{D0A92F16-2087-0FA3-75F3-954B36F402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842" y="2910457"/>
            <a:ext cx="2563040" cy="2169381"/>
          </a:xfrm>
          <a:prstGeom prst="rect">
            <a:avLst/>
          </a:prstGeom>
        </p:spPr>
      </p:pic>
      <p:sp>
        <p:nvSpPr>
          <p:cNvPr id="28" name="Rounded Rectangle 27">
            <a:hlinkClick r:id="rId4" action="ppaction://hlinksldjump"/>
            <a:extLst>
              <a:ext uri="{FF2B5EF4-FFF2-40B4-BE49-F238E27FC236}">
                <a16:creationId xmlns:a16="http://schemas.microsoft.com/office/drawing/2014/main" id="{CBCD01AC-1DD7-81D0-D1DC-FBBE7008B924}"/>
              </a:ext>
            </a:extLst>
          </p:cNvPr>
          <p:cNvSpPr/>
          <p:nvPr/>
        </p:nvSpPr>
        <p:spPr>
          <a:xfrm>
            <a:off x="679964" y="4874588"/>
            <a:ext cx="2563040" cy="629445"/>
          </a:xfrm>
          <a:custGeom>
            <a:avLst/>
            <a:gdLst>
              <a:gd name="connsiteX0" fmla="*/ 0 w 2563040"/>
              <a:gd name="connsiteY0" fmla="*/ 104910 h 629445"/>
              <a:gd name="connsiteX1" fmla="*/ 104910 w 2563040"/>
              <a:gd name="connsiteY1" fmla="*/ 0 h 629445"/>
              <a:gd name="connsiteX2" fmla="*/ 716747 w 2563040"/>
              <a:gd name="connsiteY2" fmla="*/ 0 h 629445"/>
              <a:gd name="connsiteX3" fmla="*/ 1257988 w 2563040"/>
              <a:gd name="connsiteY3" fmla="*/ 0 h 629445"/>
              <a:gd name="connsiteX4" fmla="*/ 1893357 w 2563040"/>
              <a:gd name="connsiteY4" fmla="*/ 0 h 629445"/>
              <a:gd name="connsiteX5" fmla="*/ 2458130 w 2563040"/>
              <a:gd name="connsiteY5" fmla="*/ 0 h 629445"/>
              <a:gd name="connsiteX6" fmla="*/ 2563040 w 2563040"/>
              <a:gd name="connsiteY6" fmla="*/ 104910 h 629445"/>
              <a:gd name="connsiteX7" fmla="*/ 2563040 w 2563040"/>
              <a:gd name="connsiteY7" fmla="*/ 524535 h 629445"/>
              <a:gd name="connsiteX8" fmla="*/ 2458130 w 2563040"/>
              <a:gd name="connsiteY8" fmla="*/ 629445 h 629445"/>
              <a:gd name="connsiteX9" fmla="*/ 1822761 w 2563040"/>
              <a:gd name="connsiteY9" fmla="*/ 629445 h 629445"/>
              <a:gd name="connsiteX10" fmla="*/ 1210923 w 2563040"/>
              <a:gd name="connsiteY10" fmla="*/ 629445 h 629445"/>
              <a:gd name="connsiteX11" fmla="*/ 669683 w 2563040"/>
              <a:gd name="connsiteY11" fmla="*/ 629445 h 629445"/>
              <a:gd name="connsiteX12" fmla="*/ 104910 w 2563040"/>
              <a:gd name="connsiteY12" fmla="*/ 629445 h 629445"/>
              <a:gd name="connsiteX13" fmla="*/ 0 w 2563040"/>
              <a:gd name="connsiteY13" fmla="*/ 524535 h 629445"/>
              <a:gd name="connsiteX14" fmla="*/ 0 w 2563040"/>
              <a:gd name="connsiteY14" fmla="*/ 104910 h 62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40" h="629445" fill="none" extrusionOk="0">
                <a:moveTo>
                  <a:pt x="0" y="104910"/>
                </a:moveTo>
                <a:cubicBezTo>
                  <a:pt x="-1673" y="43559"/>
                  <a:pt x="47933" y="-13022"/>
                  <a:pt x="104910" y="0"/>
                </a:cubicBezTo>
                <a:cubicBezTo>
                  <a:pt x="358509" y="1409"/>
                  <a:pt x="590110" y="-17613"/>
                  <a:pt x="716747" y="0"/>
                </a:cubicBezTo>
                <a:cubicBezTo>
                  <a:pt x="843384" y="17613"/>
                  <a:pt x="1057485" y="22627"/>
                  <a:pt x="1257988" y="0"/>
                </a:cubicBezTo>
                <a:cubicBezTo>
                  <a:pt x="1458491" y="-22627"/>
                  <a:pt x="1636068" y="25448"/>
                  <a:pt x="1893357" y="0"/>
                </a:cubicBezTo>
                <a:cubicBezTo>
                  <a:pt x="2150646" y="-25448"/>
                  <a:pt x="2242885" y="6646"/>
                  <a:pt x="2458130" y="0"/>
                </a:cubicBezTo>
                <a:cubicBezTo>
                  <a:pt x="2517314" y="2463"/>
                  <a:pt x="2553121" y="52201"/>
                  <a:pt x="2563040" y="104910"/>
                </a:cubicBezTo>
                <a:cubicBezTo>
                  <a:pt x="2559925" y="198643"/>
                  <a:pt x="2582062" y="334891"/>
                  <a:pt x="2563040" y="524535"/>
                </a:cubicBezTo>
                <a:cubicBezTo>
                  <a:pt x="2564504" y="577972"/>
                  <a:pt x="2523359" y="637326"/>
                  <a:pt x="2458130" y="629445"/>
                </a:cubicBezTo>
                <a:cubicBezTo>
                  <a:pt x="2285504" y="598614"/>
                  <a:pt x="1963600" y="638374"/>
                  <a:pt x="1822761" y="629445"/>
                </a:cubicBezTo>
                <a:cubicBezTo>
                  <a:pt x="1681922" y="620516"/>
                  <a:pt x="1366895" y="612628"/>
                  <a:pt x="1210923" y="629445"/>
                </a:cubicBezTo>
                <a:cubicBezTo>
                  <a:pt x="1054951" y="646262"/>
                  <a:pt x="790037" y="653991"/>
                  <a:pt x="669683" y="629445"/>
                </a:cubicBezTo>
                <a:cubicBezTo>
                  <a:pt x="549329" y="604899"/>
                  <a:pt x="299126" y="629662"/>
                  <a:pt x="104910" y="629445"/>
                </a:cubicBezTo>
                <a:cubicBezTo>
                  <a:pt x="41898" y="634579"/>
                  <a:pt x="-1764" y="586251"/>
                  <a:pt x="0" y="524535"/>
                </a:cubicBezTo>
                <a:cubicBezTo>
                  <a:pt x="-3513" y="405772"/>
                  <a:pt x="9272" y="189810"/>
                  <a:pt x="0" y="104910"/>
                </a:cubicBezTo>
                <a:close/>
              </a:path>
              <a:path w="2563040" h="629445" stroke="0" extrusionOk="0">
                <a:moveTo>
                  <a:pt x="0" y="104910"/>
                </a:moveTo>
                <a:cubicBezTo>
                  <a:pt x="-8661" y="41628"/>
                  <a:pt x="41848" y="1922"/>
                  <a:pt x="104910" y="0"/>
                </a:cubicBezTo>
                <a:cubicBezTo>
                  <a:pt x="278166" y="-30174"/>
                  <a:pt x="612277" y="-3769"/>
                  <a:pt x="740279" y="0"/>
                </a:cubicBezTo>
                <a:cubicBezTo>
                  <a:pt x="868281" y="3769"/>
                  <a:pt x="1056069" y="-4703"/>
                  <a:pt x="1305052" y="0"/>
                </a:cubicBezTo>
                <a:cubicBezTo>
                  <a:pt x="1554035" y="4703"/>
                  <a:pt x="1711221" y="-18376"/>
                  <a:pt x="1846293" y="0"/>
                </a:cubicBezTo>
                <a:cubicBezTo>
                  <a:pt x="1981365" y="18376"/>
                  <a:pt x="2243985" y="-5580"/>
                  <a:pt x="2458130" y="0"/>
                </a:cubicBezTo>
                <a:cubicBezTo>
                  <a:pt x="2521024" y="-10195"/>
                  <a:pt x="2554263" y="45626"/>
                  <a:pt x="2563040" y="104910"/>
                </a:cubicBezTo>
                <a:cubicBezTo>
                  <a:pt x="2565515" y="289639"/>
                  <a:pt x="2574664" y="329958"/>
                  <a:pt x="2563040" y="524535"/>
                </a:cubicBezTo>
                <a:cubicBezTo>
                  <a:pt x="2557851" y="591058"/>
                  <a:pt x="2513355" y="626296"/>
                  <a:pt x="2458130" y="629445"/>
                </a:cubicBezTo>
                <a:cubicBezTo>
                  <a:pt x="2293147" y="639621"/>
                  <a:pt x="2063180" y="611464"/>
                  <a:pt x="1916889" y="629445"/>
                </a:cubicBezTo>
                <a:cubicBezTo>
                  <a:pt x="1770598" y="647426"/>
                  <a:pt x="1482335" y="644993"/>
                  <a:pt x="1328584" y="629445"/>
                </a:cubicBezTo>
                <a:cubicBezTo>
                  <a:pt x="1174833" y="613897"/>
                  <a:pt x="910231" y="656176"/>
                  <a:pt x="763812" y="629445"/>
                </a:cubicBezTo>
                <a:cubicBezTo>
                  <a:pt x="617393" y="602714"/>
                  <a:pt x="298312" y="656204"/>
                  <a:pt x="104910" y="629445"/>
                </a:cubicBezTo>
                <a:cubicBezTo>
                  <a:pt x="51468" y="623861"/>
                  <a:pt x="-3046" y="581298"/>
                  <a:pt x="0" y="524535"/>
                </a:cubicBezTo>
                <a:cubicBezTo>
                  <a:pt x="-11110" y="438915"/>
                  <a:pt x="-9353" y="213118"/>
                  <a:pt x="0" y="104910"/>
                </a:cubicBezTo>
                <a:close/>
              </a:path>
            </a:pathLst>
          </a:custGeom>
          <a:solidFill>
            <a:srgbClr val="C94412"/>
          </a:solidFill>
          <a:ln w="28575">
            <a:solidFill>
              <a:schemeClr val="bg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hlinkClick r:id="rId4" action="ppaction://hlinksldjump"/>
            <a:extLst>
              <a:ext uri="{FF2B5EF4-FFF2-40B4-BE49-F238E27FC236}">
                <a16:creationId xmlns:a16="http://schemas.microsoft.com/office/drawing/2014/main" id="{FC59BF9D-3FE9-762D-7F1F-10D4C498E044}"/>
              </a:ext>
            </a:extLst>
          </p:cNvPr>
          <p:cNvSpPr txBox="1"/>
          <p:nvPr/>
        </p:nvSpPr>
        <p:spPr>
          <a:xfrm>
            <a:off x="799582" y="4961849"/>
            <a:ext cx="2351127" cy="430887"/>
          </a:xfrm>
          <a:prstGeom prst="rect">
            <a:avLst/>
          </a:prstGeom>
          <a:noFill/>
        </p:spPr>
        <p:txBody>
          <a:bodyPr wrap="square" rtlCol="0">
            <a:spAutoFit/>
          </a:bodyPr>
          <a:lstStyle/>
          <a:p>
            <a:pPr algn="ctr"/>
            <a:r>
              <a:rPr lang="en-US" sz="2200" b="1" dirty="0">
                <a:solidFill>
                  <a:schemeClr val="bg1"/>
                </a:solidFill>
              </a:rPr>
              <a:t>Ulric Cross</a:t>
            </a:r>
          </a:p>
        </p:txBody>
      </p:sp>
      <p:sp>
        <p:nvSpPr>
          <p:cNvPr id="15" name="Oval 14">
            <a:hlinkClick r:id="rId6" action="ppaction://hlinksldjump"/>
            <a:extLst>
              <a:ext uri="{FF2B5EF4-FFF2-40B4-BE49-F238E27FC236}">
                <a16:creationId xmlns:a16="http://schemas.microsoft.com/office/drawing/2014/main" id="{CBF0FCD3-FA38-4BEA-F1EB-BA7CB6DC2547}"/>
              </a:ext>
            </a:extLst>
          </p:cNvPr>
          <p:cNvSpPr/>
          <p:nvPr/>
        </p:nvSpPr>
        <p:spPr>
          <a:xfrm>
            <a:off x="3438366" y="3146740"/>
            <a:ext cx="2245996" cy="2245996"/>
          </a:xfrm>
          <a:custGeom>
            <a:avLst/>
            <a:gdLst>
              <a:gd name="connsiteX0" fmla="*/ 0 w 2245996"/>
              <a:gd name="connsiteY0" fmla="*/ 1122998 h 2245996"/>
              <a:gd name="connsiteX1" fmla="*/ 1122998 w 2245996"/>
              <a:gd name="connsiteY1" fmla="*/ 0 h 2245996"/>
              <a:gd name="connsiteX2" fmla="*/ 2245996 w 2245996"/>
              <a:gd name="connsiteY2" fmla="*/ 1122998 h 2245996"/>
              <a:gd name="connsiteX3" fmla="*/ 1122998 w 2245996"/>
              <a:gd name="connsiteY3" fmla="*/ 2245996 h 2245996"/>
              <a:gd name="connsiteX4" fmla="*/ 0 w 2245996"/>
              <a:gd name="connsiteY4" fmla="*/ 1122998 h 22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96" h="2245996" fill="none" extrusionOk="0">
                <a:moveTo>
                  <a:pt x="0" y="1122998"/>
                </a:moveTo>
                <a:cubicBezTo>
                  <a:pt x="93427" y="513866"/>
                  <a:pt x="541159" y="-78978"/>
                  <a:pt x="1122998" y="0"/>
                </a:cubicBezTo>
                <a:cubicBezTo>
                  <a:pt x="1692384" y="-7784"/>
                  <a:pt x="2198468" y="547530"/>
                  <a:pt x="2245996" y="1122998"/>
                </a:cubicBezTo>
                <a:cubicBezTo>
                  <a:pt x="2233753" y="1626464"/>
                  <a:pt x="1718727" y="2280024"/>
                  <a:pt x="1122998" y="2245996"/>
                </a:cubicBezTo>
                <a:cubicBezTo>
                  <a:pt x="515613" y="2253179"/>
                  <a:pt x="42692" y="1753478"/>
                  <a:pt x="0" y="1122998"/>
                </a:cubicBezTo>
                <a:close/>
              </a:path>
              <a:path w="2245996" h="2245996" stroke="0" extrusionOk="0">
                <a:moveTo>
                  <a:pt x="0" y="1122998"/>
                </a:moveTo>
                <a:cubicBezTo>
                  <a:pt x="-112217" y="433565"/>
                  <a:pt x="487895" y="5588"/>
                  <a:pt x="1122998" y="0"/>
                </a:cubicBezTo>
                <a:cubicBezTo>
                  <a:pt x="1841867" y="20769"/>
                  <a:pt x="2217986" y="503674"/>
                  <a:pt x="2245996" y="1122998"/>
                </a:cubicBezTo>
                <a:cubicBezTo>
                  <a:pt x="2139133" y="1847571"/>
                  <a:pt x="1723159" y="2356843"/>
                  <a:pt x="1122998" y="2245996"/>
                </a:cubicBezTo>
                <a:cubicBezTo>
                  <a:pt x="373505" y="2175265"/>
                  <a:pt x="113014" y="1797212"/>
                  <a:pt x="0" y="1122998"/>
                </a:cubicBezTo>
                <a:close/>
              </a:path>
            </a:pathLst>
          </a:custGeom>
          <a:solidFill>
            <a:srgbClr val="91C0B8"/>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hlinkClick r:id="rId6" action="ppaction://hlinksldjump"/>
            <a:extLst>
              <a:ext uri="{FF2B5EF4-FFF2-40B4-BE49-F238E27FC236}">
                <a16:creationId xmlns:a16="http://schemas.microsoft.com/office/drawing/2014/main" id="{E18ADCDB-8F5C-F2D8-58C1-10D12F05AEA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810982" y="2938825"/>
            <a:ext cx="1687635" cy="2169381"/>
          </a:xfrm>
          <a:prstGeom prst="rect">
            <a:avLst/>
          </a:prstGeom>
        </p:spPr>
      </p:pic>
      <p:sp>
        <p:nvSpPr>
          <p:cNvPr id="29" name="Rounded Rectangle 28">
            <a:hlinkClick r:id="rId6" action="ppaction://hlinksldjump"/>
            <a:extLst>
              <a:ext uri="{FF2B5EF4-FFF2-40B4-BE49-F238E27FC236}">
                <a16:creationId xmlns:a16="http://schemas.microsoft.com/office/drawing/2014/main" id="{4BA7419F-ADA1-7E57-125B-99CB84F70027}"/>
              </a:ext>
            </a:extLst>
          </p:cNvPr>
          <p:cNvSpPr/>
          <p:nvPr/>
        </p:nvSpPr>
        <p:spPr>
          <a:xfrm>
            <a:off x="3316305" y="4874588"/>
            <a:ext cx="2563040" cy="629445"/>
          </a:xfrm>
          <a:custGeom>
            <a:avLst/>
            <a:gdLst>
              <a:gd name="connsiteX0" fmla="*/ 0 w 2563040"/>
              <a:gd name="connsiteY0" fmla="*/ 104910 h 629445"/>
              <a:gd name="connsiteX1" fmla="*/ 104910 w 2563040"/>
              <a:gd name="connsiteY1" fmla="*/ 0 h 629445"/>
              <a:gd name="connsiteX2" fmla="*/ 716747 w 2563040"/>
              <a:gd name="connsiteY2" fmla="*/ 0 h 629445"/>
              <a:gd name="connsiteX3" fmla="*/ 1257988 w 2563040"/>
              <a:gd name="connsiteY3" fmla="*/ 0 h 629445"/>
              <a:gd name="connsiteX4" fmla="*/ 1893357 w 2563040"/>
              <a:gd name="connsiteY4" fmla="*/ 0 h 629445"/>
              <a:gd name="connsiteX5" fmla="*/ 2458130 w 2563040"/>
              <a:gd name="connsiteY5" fmla="*/ 0 h 629445"/>
              <a:gd name="connsiteX6" fmla="*/ 2563040 w 2563040"/>
              <a:gd name="connsiteY6" fmla="*/ 104910 h 629445"/>
              <a:gd name="connsiteX7" fmla="*/ 2563040 w 2563040"/>
              <a:gd name="connsiteY7" fmla="*/ 524535 h 629445"/>
              <a:gd name="connsiteX8" fmla="*/ 2458130 w 2563040"/>
              <a:gd name="connsiteY8" fmla="*/ 629445 h 629445"/>
              <a:gd name="connsiteX9" fmla="*/ 1822761 w 2563040"/>
              <a:gd name="connsiteY9" fmla="*/ 629445 h 629445"/>
              <a:gd name="connsiteX10" fmla="*/ 1210923 w 2563040"/>
              <a:gd name="connsiteY10" fmla="*/ 629445 h 629445"/>
              <a:gd name="connsiteX11" fmla="*/ 669683 w 2563040"/>
              <a:gd name="connsiteY11" fmla="*/ 629445 h 629445"/>
              <a:gd name="connsiteX12" fmla="*/ 104910 w 2563040"/>
              <a:gd name="connsiteY12" fmla="*/ 629445 h 629445"/>
              <a:gd name="connsiteX13" fmla="*/ 0 w 2563040"/>
              <a:gd name="connsiteY13" fmla="*/ 524535 h 629445"/>
              <a:gd name="connsiteX14" fmla="*/ 0 w 2563040"/>
              <a:gd name="connsiteY14" fmla="*/ 104910 h 62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40" h="629445" fill="none" extrusionOk="0">
                <a:moveTo>
                  <a:pt x="0" y="104910"/>
                </a:moveTo>
                <a:cubicBezTo>
                  <a:pt x="-1673" y="43559"/>
                  <a:pt x="47933" y="-13022"/>
                  <a:pt x="104910" y="0"/>
                </a:cubicBezTo>
                <a:cubicBezTo>
                  <a:pt x="358509" y="1409"/>
                  <a:pt x="590110" y="-17613"/>
                  <a:pt x="716747" y="0"/>
                </a:cubicBezTo>
                <a:cubicBezTo>
                  <a:pt x="843384" y="17613"/>
                  <a:pt x="1057485" y="22627"/>
                  <a:pt x="1257988" y="0"/>
                </a:cubicBezTo>
                <a:cubicBezTo>
                  <a:pt x="1458491" y="-22627"/>
                  <a:pt x="1636068" y="25448"/>
                  <a:pt x="1893357" y="0"/>
                </a:cubicBezTo>
                <a:cubicBezTo>
                  <a:pt x="2150646" y="-25448"/>
                  <a:pt x="2242885" y="6646"/>
                  <a:pt x="2458130" y="0"/>
                </a:cubicBezTo>
                <a:cubicBezTo>
                  <a:pt x="2517314" y="2463"/>
                  <a:pt x="2553121" y="52201"/>
                  <a:pt x="2563040" y="104910"/>
                </a:cubicBezTo>
                <a:cubicBezTo>
                  <a:pt x="2559925" y="198643"/>
                  <a:pt x="2582062" y="334891"/>
                  <a:pt x="2563040" y="524535"/>
                </a:cubicBezTo>
                <a:cubicBezTo>
                  <a:pt x="2564504" y="577972"/>
                  <a:pt x="2523359" y="637326"/>
                  <a:pt x="2458130" y="629445"/>
                </a:cubicBezTo>
                <a:cubicBezTo>
                  <a:pt x="2285504" y="598614"/>
                  <a:pt x="1963600" y="638374"/>
                  <a:pt x="1822761" y="629445"/>
                </a:cubicBezTo>
                <a:cubicBezTo>
                  <a:pt x="1681922" y="620516"/>
                  <a:pt x="1366895" y="612628"/>
                  <a:pt x="1210923" y="629445"/>
                </a:cubicBezTo>
                <a:cubicBezTo>
                  <a:pt x="1054951" y="646262"/>
                  <a:pt x="790037" y="653991"/>
                  <a:pt x="669683" y="629445"/>
                </a:cubicBezTo>
                <a:cubicBezTo>
                  <a:pt x="549329" y="604899"/>
                  <a:pt x="299126" y="629662"/>
                  <a:pt x="104910" y="629445"/>
                </a:cubicBezTo>
                <a:cubicBezTo>
                  <a:pt x="41898" y="634579"/>
                  <a:pt x="-1764" y="586251"/>
                  <a:pt x="0" y="524535"/>
                </a:cubicBezTo>
                <a:cubicBezTo>
                  <a:pt x="-3513" y="405772"/>
                  <a:pt x="9272" y="189810"/>
                  <a:pt x="0" y="104910"/>
                </a:cubicBezTo>
                <a:close/>
              </a:path>
              <a:path w="2563040" h="629445" stroke="0" extrusionOk="0">
                <a:moveTo>
                  <a:pt x="0" y="104910"/>
                </a:moveTo>
                <a:cubicBezTo>
                  <a:pt x="-8661" y="41628"/>
                  <a:pt x="41848" y="1922"/>
                  <a:pt x="104910" y="0"/>
                </a:cubicBezTo>
                <a:cubicBezTo>
                  <a:pt x="278166" y="-30174"/>
                  <a:pt x="612277" y="-3769"/>
                  <a:pt x="740279" y="0"/>
                </a:cubicBezTo>
                <a:cubicBezTo>
                  <a:pt x="868281" y="3769"/>
                  <a:pt x="1056069" y="-4703"/>
                  <a:pt x="1305052" y="0"/>
                </a:cubicBezTo>
                <a:cubicBezTo>
                  <a:pt x="1554035" y="4703"/>
                  <a:pt x="1711221" y="-18376"/>
                  <a:pt x="1846293" y="0"/>
                </a:cubicBezTo>
                <a:cubicBezTo>
                  <a:pt x="1981365" y="18376"/>
                  <a:pt x="2243985" y="-5580"/>
                  <a:pt x="2458130" y="0"/>
                </a:cubicBezTo>
                <a:cubicBezTo>
                  <a:pt x="2521024" y="-10195"/>
                  <a:pt x="2554263" y="45626"/>
                  <a:pt x="2563040" y="104910"/>
                </a:cubicBezTo>
                <a:cubicBezTo>
                  <a:pt x="2565515" y="289639"/>
                  <a:pt x="2574664" y="329958"/>
                  <a:pt x="2563040" y="524535"/>
                </a:cubicBezTo>
                <a:cubicBezTo>
                  <a:pt x="2557851" y="591058"/>
                  <a:pt x="2513355" y="626296"/>
                  <a:pt x="2458130" y="629445"/>
                </a:cubicBezTo>
                <a:cubicBezTo>
                  <a:pt x="2293147" y="639621"/>
                  <a:pt x="2063180" y="611464"/>
                  <a:pt x="1916889" y="629445"/>
                </a:cubicBezTo>
                <a:cubicBezTo>
                  <a:pt x="1770598" y="647426"/>
                  <a:pt x="1482335" y="644993"/>
                  <a:pt x="1328584" y="629445"/>
                </a:cubicBezTo>
                <a:cubicBezTo>
                  <a:pt x="1174833" y="613897"/>
                  <a:pt x="910231" y="656176"/>
                  <a:pt x="763812" y="629445"/>
                </a:cubicBezTo>
                <a:cubicBezTo>
                  <a:pt x="617393" y="602714"/>
                  <a:pt x="298312" y="656204"/>
                  <a:pt x="104910" y="629445"/>
                </a:cubicBezTo>
                <a:cubicBezTo>
                  <a:pt x="51468" y="623861"/>
                  <a:pt x="-3046" y="581298"/>
                  <a:pt x="0" y="524535"/>
                </a:cubicBezTo>
                <a:cubicBezTo>
                  <a:pt x="-11110" y="438915"/>
                  <a:pt x="-9353" y="213118"/>
                  <a:pt x="0" y="104910"/>
                </a:cubicBezTo>
                <a:close/>
              </a:path>
            </a:pathLst>
          </a:custGeom>
          <a:solidFill>
            <a:srgbClr val="C94412"/>
          </a:solidFill>
          <a:ln w="28575">
            <a:solidFill>
              <a:schemeClr val="bg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hlinkClick r:id="rId6" action="ppaction://hlinksldjump"/>
            <a:extLst>
              <a:ext uri="{FF2B5EF4-FFF2-40B4-BE49-F238E27FC236}">
                <a16:creationId xmlns:a16="http://schemas.microsoft.com/office/drawing/2014/main" id="{318DA7ED-98C8-8911-82DF-88FE2B19657B}"/>
              </a:ext>
            </a:extLst>
          </p:cNvPr>
          <p:cNvSpPr txBox="1"/>
          <p:nvPr/>
        </p:nvSpPr>
        <p:spPr>
          <a:xfrm>
            <a:off x="3466170" y="4973868"/>
            <a:ext cx="2351127" cy="430887"/>
          </a:xfrm>
          <a:prstGeom prst="rect">
            <a:avLst/>
          </a:prstGeom>
          <a:noFill/>
        </p:spPr>
        <p:txBody>
          <a:bodyPr wrap="square" rtlCol="0">
            <a:spAutoFit/>
          </a:bodyPr>
          <a:lstStyle/>
          <a:p>
            <a:pPr algn="ctr"/>
            <a:r>
              <a:rPr lang="en-US" sz="2200" b="1" dirty="0">
                <a:solidFill>
                  <a:schemeClr val="bg1"/>
                </a:solidFill>
              </a:rPr>
              <a:t>John Simmonds</a:t>
            </a:r>
          </a:p>
        </p:txBody>
      </p:sp>
      <p:sp>
        <p:nvSpPr>
          <p:cNvPr id="17" name="Oval 16">
            <a:extLst>
              <a:ext uri="{FF2B5EF4-FFF2-40B4-BE49-F238E27FC236}">
                <a16:creationId xmlns:a16="http://schemas.microsoft.com/office/drawing/2014/main" id="{4CDE7A99-5392-F84F-3089-963CF4E886F2}"/>
              </a:ext>
            </a:extLst>
          </p:cNvPr>
          <p:cNvSpPr/>
          <p:nvPr/>
        </p:nvSpPr>
        <p:spPr>
          <a:xfrm>
            <a:off x="5967162" y="3095724"/>
            <a:ext cx="2245996" cy="2245996"/>
          </a:xfrm>
          <a:custGeom>
            <a:avLst/>
            <a:gdLst>
              <a:gd name="connsiteX0" fmla="*/ 0 w 2245996"/>
              <a:gd name="connsiteY0" fmla="*/ 1122998 h 2245996"/>
              <a:gd name="connsiteX1" fmla="*/ 1122998 w 2245996"/>
              <a:gd name="connsiteY1" fmla="*/ 0 h 2245996"/>
              <a:gd name="connsiteX2" fmla="*/ 2245996 w 2245996"/>
              <a:gd name="connsiteY2" fmla="*/ 1122998 h 2245996"/>
              <a:gd name="connsiteX3" fmla="*/ 1122998 w 2245996"/>
              <a:gd name="connsiteY3" fmla="*/ 2245996 h 2245996"/>
              <a:gd name="connsiteX4" fmla="*/ 0 w 2245996"/>
              <a:gd name="connsiteY4" fmla="*/ 1122998 h 22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96" h="2245996" fill="none" extrusionOk="0">
                <a:moveTo>
                  <a:pt x="0" y="1122998"/>
                </a:moveTo>
                <a:cubicBezTo>
                  <a:pt x="93427" y="513866"/>
                  <a:pt x="541159" y="-78978"/>
                  <a:pt x="1122998" y="0"/>
                </a:cubicBezTo>
                <a:cubicBezTo>
                  <a:pt x="1692384" y="-7784"/>
                  <a:pt x="2198468" y="547530"/>
                  <a:pt x="2245996" y="1122998"/>
                </a:cubicBezTo>
                <a:cubicBezTo>
                  <a:pt x="2233753" y="1626464"/>
                  <a:pt x="1718727" y="2280024"/>
                  <a:pt x="1122998" y="2245996"/>
                </a:cubicBezTo>
                <a:cubicBezTo>
                  <a:pt x="515613" y="2253179"/>
                  <a:pt x="42692" y="1753478"/>
                  <a:pt x="0" y="1122998"/>
                </a:cubicBezTo>
                <a:close/>
              </a:path>
              <a:path w="2245996" h="2245996" stroke="0" extrusionOk="0">
                <a:moveTo>
                  <a:pt x="0" y="1122998"/>
                </a:moveTo>
                <a:cubicBezTo>
                  <a:pt x="-112217" y="433565"/>
                  <a:pt x="487895" y="5588"/>
                  <a:pt x="1122998" y="0"/>
                </a:cubicBezTo>
                <a:cubicBezTo>
                  <a:pt x="1841867" y="20769"/>
                  <a:pt x="2217986" y="503674"/>
                  <a:pt x="2245996" y="1122998"/>
                </a:cubicBezTo>
                <a:cubicBezTo>
                  <a:pt x="2139133" y="1847571"/>
                  <a:pt x="1723159" y="2356843"/>
                  <a:pt x="1122998" y="2245996"/>
                </a:cubicBezTo>
                <a:cubicBezTo>
                  <a:pt x="373505" y="2175265"/>
                  <a:pt x="113014" y="1797212"/>
                  <a:pt x="0" y="1122998"/>
                </a:cubicBezTo>
                <a:close/>
              </a:path>
            </a:pathLst>
          </a:custGeom>
          <a:solidFill>
            <a:srgbClr val="91C0B8"/>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hlinkClick r:id="rId8" action="ppaction://hlinksldjump"/>
            <a:extLst>
              <a:ext uri="{FF2B5EF4-FFF2-40B4-BE49-F238E27FC236}">
                <a16:creationId xmlns:a16="http://schemas.microsoft.com/office/drawing/2014/main" id="{FD7464B4-1222-3D88-45BA-954F9A6AE1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972730" y="2840380"/>
            <a:ext cx="2516026" cy="2152471"/>
          </a:xfrm>
          <a:prstGeom prst="rect">
            <a:avLst/>
          </a:prstGeom>
        </p:spPr>
      </p:pic>
      <p:sp>
        <p:nvSpPr>
          <p:cNvPr id="30" name="Rounded Rectangle 29">
            <a:hlinkClick r:id="rId8" action="ppaction://hlinksldjump"/>
            <a:extLst>
              <a:ext uri="{FF2B5EF4-FFF2-40B4-BE49-F238E27FC236}">
                <a16:creationId xmlns:a16="http://schemas.microsoft.com/office/drawing/2014/main" id="{0ADEF5B7-8095-218B-7378-1267ED453790}"/>
              </a:ext>
            </a:extLst>
          </p:cNvPr>
          <p:cNvSpPr/>
          <p:nvPr/>
        </p:nvSpPr>
        <p:spPr>
          <a:xfrm>
            <a:off x="5947111" y="4874588"/>
            <a:ext cx="2563040" cy="629445"/>
          </a:xfrm>
          <a:custGeom>
            <a:avLst/>
            <a:gdLst>
              <a:gd name="connsiteX0" fmla="*/ 0 w 2563040"/>
              <a:gd name="connsiteY0" fmla="*/ 104910 h 629445"/>
              <a:gd name="connsiteX1" fmla="*/ 104910 w 2563040"/>
              <a:gd name="connsiteY1" fmla="*/ 0 h 629445"/>
              <a:gd name="connsiteX2" fmla="*/ 716747 w 2563040"/>
              <a:gd name="connsiteY2" fmla="*/ 0 h 629445"/>
              <a:gd name="connsiteX3" fmla="*/ 1257988 w 2563040"/>
              <a:gd name="connsiteY3" fmla="*/ 0 h 629445"/>
              <a:gd name="connsiteX4" fmla="*/ 1893357 w 2563040"/>
              <a:gd name="connsiteY4" fmla="*/ 0 h 629445"/>
              <a:gd name="connsiteX5" fmla="*/ 2458130 w 2563040"/>
              <a:gd name="connsiteY5" fmla="*/ 0 h 629445"/>
              <a:gd name="connsiteX6" fmla="*/ 2563040 w 2563040"/>
              <a:gd name="connsiteY6" fmla="*/ 104910 h 629445"/>
              <a:gd name="connsiteX7" fmla="*/ 2563040 w 2563040"/>
              <a:gd name="connsiteY7" fmla="*/ 524535 h 629445"/>
              <a:gd name="connsiteX8" fmla="*/ 2458130 w 2563040"/>
              <a:gd name="connsiteY8" fmla="*/ 629445 h 629445"/>
              <a:gd name="connsiteX9" fmla="*/ 1822761 w 2563040"/>
              <a:gd name="connsiteY9" fmla="*/ 629445 h 629445"/>
              <a:gd name="connsiteX10" fmla="*/ 1210923 w 2563040"/>
              <a:gd name="connsiteY10" fmla="*/ 629445 h 629445"/>
              <a:gd name="connsiteX11" fmla="*/ 669683 w 2563040"/>
              <a:gd name="connsiteY11" fmla="*/ 629445 h 629445"/>
              <a:gd name="connsiteX12" fmla="*/ 104910 w 2563040"/>
              <a:gd name="connsiteY12" fmla="*/ 629445 h 629445"/>
              <a:gd name="connsiteX13" fmla="*/ 0 w 2563040"/>
              <a:gd name="connsiteY13" fmla="*/ 524535 h 629445"/>
              <a:gd name="connsiteX14" fmla="*/ 0 w 2563040"/>
              <a:gd name="connsiteY14" fmla="*/ 104910 h 62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40" h="629445" fill="none" extrusionOk="0">
                <a:moveTo>
                  <a:pt x="0" y="104910"/>
                </a:moveTo>
                <a:cubicBezTo>
                  <a:pt x="-1673" y="43559"/>
                  <a:pt x="47933" y="-13022"/>
                  <a:pt x="104910" y="0"/>
                </a:cubicBezTo>
                <a:cubicBezTo>
                  <a:pt x="358509" y="1409"/>
                  <a:pt x="590110" y="-17613"/>
                  <a:pt x="716747" y="0"/>
                </a:cubicBezTo>
                <a:cubicBezTo>
                  <a:pt x="843384" y="17613"/>
                  <a:pt x="1057485" y="22627"/>
                  <a:pt x="1257988" y="0"/>
                </a:cubicBezTo>
                <a:cubicBezTo>
                  <a:pt x="1458491" y="-22627"/>
                  <a:pt x="1636068" y="25448"/>
                  <a:pt x="1893357" y="0"/>
                </a:cubicBezTo>
                <a:cubicBezTo>
                  <a:pt x="2150646" y="-25448"/>
                  <a:pt x="2242885" y="6646"/>
                  <a:pt x="2458130" y="0"/>
                </a:cubicBezTo>
                <a:cubicBezTo>
                  <a:pt x="2517314" y="2463"/>
                  <a:pt x="2553121" y="52201"/>
                  <a:pt x="2563040" y="104910"/>
                </a:cubicBezTo>
                <a:cubicBezTo>
                  <a:pt x="2559925" y="198643"/>
                  <a:pt x="2582062" y="334891"/>
                  <a:pt x="2563040" y="524535"/>
                </a:cubicBezTo>
                <a:cubicBezTo>
                  <a:pt x="2564504" y="577972"/>
                  <a:pt x="2523359" y="637326"/>
                  <a:pt x="2458130" y="629445"/>
                </a:cubicBezTo>
                <a:cubicBezTo>
                  <a:pt x="2285504" y="598614"/>
                  <a:pt x="1963600" y="638374"/>
                  <a:pt x="1822761" y="629445"/>
                </a:cubicBezTo>
                <a:cubicBezTo>
                  <a:pt x="1681922" y="620516"/>
                  <a:pt x="1366895" y="612628"/>
                  <a:pt x="1210923" y="629445"/>
                </a:cubicBezTo>
                <a:cubicBezTo>
                  <a:pt x="1054951" y="646262"/>
                  <a:pt x="790037" y="653991"/>
                  <a:pt x="669683" y="629445"/>
                </a:cubicBezTo>
                <a:cubicBezTo>
                  <a:pt x="549329" y="604899"/>
                  <a:pt x="299126" y="629662"/>
                  <a:pt x="104910" y="629445"/>
                </a:cubicBezTo>
                <a:cubicBezTo>
                  <a:pt x="41898" y="634579"/>
                  <a:pt x="-1764" y="586251"/>
                  <a:pt x="0" y="524535"/>
                </a:cubicBezTo>
                <a:cubicBezTo>
                  <a:pt x="-3513" y="405772"/>
                  <a:pt x="9272" y="189810"/>
                  <a:pt x="0" y="104910"/>
                </a:cubicBezTo>
                <a:close/>
              </a:path>
              <a:path w="2563040" h="629445" stroke="0" extrusionOk="0">
                <a:moveTo>
                  <a:pt x="0" y="104910"/>
                </a:moveTo>
                <a:cubicBezTo>
                  <a:pt x="-8661" y="41628"/>
                  <a:pt x="41848" y="1922"/>
                  <a:pt x="104910" y="0"/>
                </a:cubicBezTo>
                <a:cubicBezTo>
                  <a:pt x="278166" y="-30174"/>
                  <a:pt x="612277" y="-3769"/>
                  <a:pt x="740279" y="0"/>
                </a:cubicBezTo>
                <a:cubicBezTo>
                  <a:pt x="868281" y="3769"/>
                  <a:pt x="1056069" y="-4703"/>
                  <a:pt x="1305052" y="0"/>
                </a:cubicBezTo>
                <a:cubicBezTo>
                  <a:pt x="1554035" y="4703"/>
                  <a:pt x="1711221" y="-18376"/>
                  <a:pt x="1846293" y="0"/>
                </a:cubicBezTo>
                <a:cubicBezTo>
                  <a:pt x="1981365" y="18376"/>
                  <a:pt x="2243985" y="-5580"/>
                  <a:pt x="2458130" y="0"/>
                </a:cubicBezTo>
                <a:cubicBezTo>
                  <a:pt x="2521024" y="-10195"/>
                  <a:pt x="2554263" y="45626"/>
                  <a:pt x="2563040" y="104910"/>
                </a:cubicBezTo>
                <a:cubicBezTo>
                  <a:pt x="2565515" y="289639"/>
                  <a:pt x="2574664" y="329958"/>
                  <a:pt x="2563040" y="524535"/>
                </a:cubicBezTo>
                <a:cubicBezTo>
                  <a:pt x="2557851" y="591058"/>
                  <a:pt x="2513355" y="626296"/>
                  <a:pt x="2458130" y="629445"/>
                </a:cubicBezTo>
                <a:cubicBezTo>
                  <a:pt x="2293147" y="639621"/>
                  <a:pt x="2063180" y="611464"/>
                  <a:pt x="1916889" y="629445"/>
                </a:cubicBezTo>
                <a:cubicBezTo>
                  <a:pt x="1770598" y="647426"/>
                  <a:pt x="1482335" y="644993"/>
                  <a:pt x="1328584" y="629445"/>
                </a:cubicBezTo>
                <a:cubicBezTo>
                  <a:pt x="1174833" y="613897"/>
                  <a:pt x="910231" y="656176"/>
                  <a:pt x="763812" y="629445"/>
                </a:cubicBezTo>
                <a:cubicBezTo>
                  <a:pt x="617393" y="602714"/>
                  <a:pt x="298312" y="656204"/>
                  <a:pt x="104910" y="629445"/>
                </a:cubicBezTo>
                <a:cubicBezTo>
                  <a:pt x="51468" y="623861"/>
                  <a:pt x="-3046" y="581298"/>
                  <a:pt x="0" y="524535"/>
                </a:cubicBezTo>
                <a:cubicBezTo>
                  <a:pt x="-11110" y="438915"/>
                  <a:pt x="-9353" y="213118"/>
                  <a:pt x="0" y="104910"/>
                </a:cubicBezTo>
                <a:close/>
              </a:path>
            </a:pathLst>
          </a:custGeom>
          <a:solidFill>
            <a:srgbClr val="C94412"/>
          </a:solidFill>
          <a:ln w="28575">
            <a:solidFill>
              <a:schemeClr val="bg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hlinkClick r:id="rId8" action="ppaction://hlinksldjump"/>
            <a:extLst>
              <a:ext uri="{FF2B5EF4-FFF2-40B4-BE49-F238E27FC236}">
                <a16:creationId xmlns:a16="http://schemas.microsoft.com/office/drawing/2014/main" id="{045FA439-5FE6-6032-A57B-01C3A3ACF384}"/>
              </a:ext>
            </a:extLst>
          </p:cNvPr>
          <p:cNvSpPr txBox="1"/>
          <p:nvPr/>
        </p:nvSpPr>
        <p:spPr>
          <a:xfrm>
            <a:off x="6084206" y="4973868"/>
            <a:ext cx="2351127" cy="430887"/>
          </a:xfrm>
          <a:prstGeom prst="rect">
            <a:avLst/>
          </a:prstGeom>
          <a:noFill/>
        </p:spPr>
        <p:txBody>
          <a:bodyPr wrap="square" rtlCol="0">
            <a:spAutoFit/>
          </a:bodyPr>
          <a:lstStyle/>
          <a:p>
            <a:pPr algn="ctr"/>
            <a:r>
              <a:rPr lang="en-US" sz="2200" b="1" dirty="0">
                <a:solidFill>
                  <a:schemeClr val="bg1"/>
                </a:solidFill>
              </a:rPr>
              <a:t>Arthur Roberts</a:t>
            </a:r>
          </a:p>
        </p:txBody>
      </p:sp>
      <p:sp>
        <p:nvSpPr>
          <p:cNvPr id="3" name="TextBox 2">
            <a:extLst>
              <a:ext uri="{FF2B5EF4-FFF2-40B4-BE49-F238E27FC236}">
                <a16:creationId xmlns:a16="http://schemas.microsoft.com/office/drawing/2014/main" id="{C9816D84-7CF3-CB1C-F760-C35B8B760D67}"/>
              </a:ext>
            </a:extLst>
          </p:cNvPr>
          <p:cNvSpPr txBox="1"/>
          <p:nvPr/>
        </p:nvSpPr>
        <p:spPr>
          <a:xfrm>
            <a:off x="910824" y="5744273"/>
            <a:ext cx="6991605" cy="430887"/>
          </a:xfrm>
          <a:prstGeom prst="rect">
            <a:avLst/>
          </a:prstGeom>
          <a:noFill/>
        </p:spPr>
        <p:txBody>
          <a:bodyPr wrap="square" rtlCol="0">
            <a:spAutoFit/>
          </a:bodyPr>
          <a:lstStyle/>
          <a:p>
            <a:pPr algn="ctr"/>
            <a:r>
              <a:rPr lang="en-GB" sz="2200" b="1" dirty="0"/>
              <a:t>Click on the pictures to find out more.</a:t>
            </a:r>
            <a:endParaRPr lang="en-US" sz="2200" b="1" dirty="0">
              <a:latin typeface="Twinkl" panose="02000000000000000000" pitchFamily="2" charset="77"/>
            </a:endParaRPr>
          </a:p>
        </p:txBody>
      </p:sp>
    </p:spTree>
    <p:extLst>
      <p:ext uri="{BB962C8B-B14F-4D97-AF65-F5344CB8AC3E}">
        <p14:creationId xmlns:p14="http://schemas.microsoft.com/office/powerpoint/2010/main" val="108151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par>
                          <p:cTn id="40" fill="hold">
                            <p:stCondLst>
                              <p:cond delay="3000"/>
                            </p:stCondLst>
                            <p:childTnLst>
                              <p:par>
                                <p:cTn id="41" presetID="22" presetClass="entr" presetSubtype="4"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par>
                          <p:cTn id="44" fill="hold">
                            <p:stCondLst>
                              <p:cond delay="3500"/>
                            </p:stCondLst>
                            <p:childTnLst>
                              <p:par>
                                <p:cTn id="45" presetID="22" presetClass="entr" presetSubtype="4"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childTnLst>
                          </p:cTn>
                        </p:par>
                        <p:par>
                          <p:cTn id="48" fill="hold">
                            <p:stCondLst>
                              <p:cond delay="4000"/>
                            </p:stCondLst>
                            <p:childTnLst>
                              <p:par>
                                <p:cTn id="49" presetID="22" presetClass="entr" presetSubtype="4"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4500"/>
                            </p:stCondLst>
                            <p:childTnLst>
                              <p:par>
                                <p:cTn id="53" presetID="22" presetClass="entr" presetSubtype="1"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up)">
                                      <p:cBhvr>
                                        <p:cTn id="55" dur="500"/>
                                        <p:tgtEl>
                                          <p:spTgt spid="31"/>
                                        </p:tgtEl>
                                      </p:cBhvr>
                                    </p:animEffect>
                                  </p:childTnLst>
                                </p:cTn>
                              </p:par>
                            </p:childTnLst>
                          </p:cTn>
                        </p:par>
                        <p:par>
                          <p:cTn id="56" fill="hold">
                            <p:stCondLst>
                              <p:cond delay="5000"/>
                            </p:stCondLst>
                            <p:childTnLst>
                              <p:par>
                                <p:cTn id="57" presetID="22" presetClass="entr" presetSubtype="1"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par>
                          <p:cTn id="60" fill="hold">
                            <p:stCondLst>
                              <p:cond delay="5500"/>
                            </p:stCondLst>
                            <p:childTnLst>
                              <p:par>
                                <p:cTn id="61" presetID="22" presetClass="entr" presetSubtype="1"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up)">
                                      <p:cBhvr>
                                        <p:cTn id="63" dur="500"/>
                                        <p:tgtEl>
                                          <p:spTgt spid="33"/>
                                        </p:tgtEl>
                                      </p:cBhvr>
                                    </p:animEffect>
                                  </p:childTnLst>
                                </p:cTn>
                              </p:par>
                            </p:childTnLst>
                          </p:cTn>
                        </p:par>
                        <p:par>
                          <p:cTn id="64" fill="hold">
                            <p:stCondLst>
                              <p:cond delay="6000"/>
                            </p:stCondLst>
                            <p:childTnLst>
                              <p:par>
                                <p:cTn id="65" presetID="22" presetClass="entr" presetSubtype="1" fill="hold" grpId="0"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up)">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3" grpId="0" animBg="1"/>
      <p:bldP spid="11" grpId="0" animBg="1"/>
      <p:bldP spid="28" grpId="0" animBg="1"/>
      <p:bldP spid="31" grpId="0"/>
      <p:bldP spid="15" grpId="0" animBg="1"/>
      <p:bldP spid="29" grpId="0" animBg="1"/>
      <p:bldP spid="32" grpId="0"/>
      <p:bldP spid="17" grpId="0" animBg="1"/>
      <p:bldP spid="30" grpId="0" animBg="1"/>
      <p:bldP spid="33"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6EB1A6-B7E1-2356-03E8-BC8F50179889}"/>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F19DC964-B0A6-BEB9-16C5-66DD49CAAB1A}"/>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166E3AFD-5132-20DE-1843-FC453D715847}"/>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6DC1C4C-624B-51A2-AC8F-1724409F73AB}"/>
              </a:ext>
            </a:extLst>
          </p:cNvPr>
          <p:cNvSpPr txBox="1"/>
          <p:nvPr/>
        </p:nvSpPr>
        <p:spPr>
          <a:xfrm>
            <a:off x="1065402" y="517786"/>
            <a:ext cx="6837027" cy="784830"/>
          </a:xfrm>
          <a:prstGeom prst="rect">
            <a:avLst/>
          </a:prstGeom>
          <a:noFill/>
        </p:spPr>
        <p:txBody>
          <a:bodyPr wrap="square" rtlCol="0">
            <a:spAutoFit/>
          </a:bodyPr>
          <a:lstStyle/>
          <a:p>
            <a:pPr algn="ctr"/>
            <a:r>
              <a:rPr lang="en-US" sz="4500" b="1" dirty="0"/>
              <a:t>Heroes of Service</a:t>
            </a:r>
          </a:p>
        </p:txBody>
      </p:sp>
      <p:grpSp>
        <p:nvGrpSpPr>
          <p:cNvPr id="37" name="Group 36">
            <a:extLst>
              <a:ext uri="{FF2B5EF4-FFF2-40B4-BE49-F238E27FC236}">
                <a16:creationId xmlns:a16="http://schemas.microsoft.com/office/drawing/2014/main" id="{22519B0D-C619-AE56-6098-2C48C5AFC082}"/>
              </a:ext>
            </a:extLst>
          </p:cNvPr>
          <p:cNvGrpSpPr/>
          <p:nvPr/>
        </p:nvGrpSpPr>
        <p:grpSpPr>
          <a:xfrm>
            <a:off x="3306972" y="1361339"/>
            <a:ext cx="4687119" cy="4456399"/>
            <a:chOff x="660069" y="2722102"/>
            <a:chExt cx="2605974" cy="2477697"/>
          </a:xfrm>
        </p:grpSpPr>
        <p:sp>
          <p:nvSpPr>
            <p:cNvPr id="11" name="Oval 10">
              <a:extLst>
                <a:ext uri="{FF2B5EF4-FFF2-40B4-BE49-F238E27FC236}">
                  <a16:creationId xmlns:a16="http://schemas.microsoft.com/office/drawing/2014/main" id="{88695B24-22FA-3647-D129-CD9FCF686026}"/>
                </a:ext>
              </a:extLst>
            </p:cNvPr>
            <p:cNvSpPr/>
            <p:nvPr/>
          </p:nvSpPr>
          <p:spPr>
            <a:xfrm>
              <a:off x="767390" y="2909327"/>
              <a:ext cx="2245996" cy="2245996"/>
            </a:xfrm>
            <a:custGeom>
              <a:avLst/>
              <a:gdLst>
                <a:gd name="connsiteX0" fmla="*/ 0 w 2245996"/>
                <a:gd name="connsiteY0" fmla="*/ 1122998 h 2245996"/>
                <a:gd name="connsiteX1" fmla="*/ 1122998 w 2245996"/>
                <a:gd name="connsiteY1" fmla="*/ 0 h 2245996"/>
                <a:gd name="connsiteX2" fmla="*/ 2245996 w 2245996"/>
                <a:gd name="connsiteY2" fmla="*/ 1122998 h 2245996"/>
                <a:gd name="connsiteX3" fmla="*/ 1122998 w 2245996"/>
                <a:gd name="connsiteY3" fmla="*/ 2245996 h 2245996"/>
                <a:gd name="connsiteX4" fmla="*/ 0 w 2245996"/>
                <a:gd name="connsiteY4" fmla="*/ 1122998 h 22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96" h="2245996" fill="none" extrusionOk="0">
                  <a:moveTo>
                    <a:pt x="0" y="1122998"/>
                  </a:moveTo>
                  <a:cubicBezTo>
                    <a:pt x="93427" y="513866"/>
                    <a:pt x="541159" y="-78978"/>
                    <a:pt x="1122998" y="0"/>
                  </a:cubicBezTo>
                  <a:cubicBezTo>
                    <a:pt x="1692384" y="-7784"/>
                    <a:pt x="2198468" y="547530"/>
                    <a:pt x="2245996" y="1122998"/>
                  </a:cubicBezTo>
                  <a:cubicBezTo>
                    <a:pt x="2233753" y="1626464"/>
                    <a:pt x="1718727" y="2280024"/>
                    <a:pt x="1122998" y="2245996"/>
                  </a:cubicBezTo>
                  <a:cubicBezTo>
                    <a:pt x="515613" y="2253179"/>
                    <a:pt x="42692" y="1753478"/>
                    <a:pt x="0" y="1122998"/>
                  </a:cubicBezTo>
                  <a:close/>
                </a:path>
                <a:path w="2245996" h="2245996" stroke="0" extrusionOk="0">
                  <a:moveTo>
                    <a:pt x="0" y="1122998"/>
                  </a:moveTo>
                  <a:cubicBezTo>
                    <a:pt x="-112217" y="433565"/>
                    <a:pt x="487895" y="5588"/>
                    <a:pt x="1122998" y="0"/>
                  </a:cubicBezTo>
                  <a:cubicBezTo>
                    <a:pt x="1841867" y="20769"/>
                    <a:pt x="2217986" y="503674"/>
                    <a:pt x="2245996" y="1122998"/>
                  </a:cubicBezTo>
                  <a:cubicBezTo>
                    <a:pt x="2139133" y="1847571"/>
                    <a:pt x="1723159" y="2356843"/>
                    <a:pt x="1122998" y="2245996"/>
                  </a:cubicBezTo>
                  <a:cubicBezTo>
                    <a:pt x="373505" y="2175265"/>
                    <a:pt x="113014" y="1797212"/>
                    <a:pt x="0" y="1122998"/>
                  </a:cubicBezTo>
                  <a:close/>
                </a:path>
              </a:pathLst>
            </a:custGeom>
            <a:solidFill>
              <a:srgbClr val="91C0B8"/>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erson in a uniform&#10;&#10;Description automatically generated">
              <a:extLst>
                <a:ext uri="{FF2B5EF4-FFF2-40B4-BE49-F238E27FC236}">
                  <a16:creationId xmlns:a16="http://schemas.microsoft.com/office/drawing/2014/main" id="{F4F94BDE-9D35-C81B-0278-108C8BBE8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003" y="2722102"/>
              <a:ext cx="2563040" cy="2169381"/>
            </a:xfrm>
            <a:prstGeom prst="rect">
              <a:avLst/>
            </a:prstGeom>
          </p:spPr>
        </p:pic>
        <p:grpSp>
          <p:nvGrpSpPr>
            <p:cNvPr id="34" name="Group 33">
              <a:extLst>
                <a:ext uri="{FF2B5EF4-FFF2-40B4-BE49-F238E27FC236}">
                  <a16:creationId xmlns:a16="http://schemas.microsoft.com/office/drawing/2014/main" id="{A3E4A894-2AC7-EC2F-F3B1-E0AFFDDC24DC}"/>
                </a:ext>
              </a:extLst>
            </p:cNvPr>
            <p:cNvGrpSpPr/>
            <p:nvPr/>
          </p:nvGrpSpPr>
          <p:grpSpPr>
            <a:xfrm>
              <a:off x="660069" y="4718806"/>
              <a:ext cx="2563040" cy="480993"/>
              <a:chOff x="660069" y="4718806"/>
              <a:chExt cx="2563040" cy="480993"/>
            </a:xfrm>
          </p:grpSpPr>
          <p:sp>
            <p:nvSpPr>
              <p:cNvPr id="28" name="Rounded Rectangle 27">
                <a:extLst>
                  <a:ext uri="{FF2B5EF4-FFF2-40B4-BE49-F238E27FC236}">
                    <a16:creationId xmlns:a16="http://schemas.microsoft.com/office/drawing/2014/main" id="{CF6B8137-21A3-9E98-301D-75B2188518EB}"/>
                  </a:ext>
                </a:extLst>
              </p:cNvPr>
              <p:cNvSpPr/>
              <p:nvPr/>
            </p:nvSpPr>
            <p:spPr>
              <a:xfrm>
                <a:off x="660069" y="4718806"/>
                <a:ext cx="2563040" cy="480993"/>
              </a:xfrm>
              <a:custGeom>
                <a:avLst/>
                <a:gdLst>
                  <a:gd name="connsiteX0" fmla="*/ 0 w 2563040"/>
                  <a:gd name="connsiteY0" fmla="*/ 80167 h 480993"/>
                  <a:gd name="connsiteX1" fmla="*/ 80167 w 2563040"/>
                  <a:gd name="connsiteY1" fmla="*/ 0 h 480993"/>
                  <a:gd name="connsiteX2" fmla="*/ 704871 w 2563040"/>
                  <a:gd name="connsiteY2" fmla="*/ 0 h 480993"/>
                  <a:gd name="connsiteX3" fmla="*/ 1257493 w 2563040"/>
                  <a:gd name="connsiteY3" fmla="*/ 0 h 480993"/>
                  <a:gd name="connsiteX4" fmla="*/ 1906224 w 2563040"/>
                  <a:gd name="connsiteY4" fmla="*/ 0 h 480993"/>
                  <a:gd name="connsiteX5" fmla="*/ 2482873 w 2563040"/>
                  <a:gd name="connsiteY5" fmla="*/ 0 h 480993"/>
                  <a:gd name="connsiteX6" fmla="*/ 2563040 w 2563040"/>
                  <a:gd name="connsiteY6" fmla="*/ 80167 h 480993"/>
                  <a:gd name="connsiteX7" fmla="*/ 2563040 w 2563040"/>
                  <a:gd name="connsiteY7" fmla="*/ 400826 h 480993"/>
                  <a:gd name="connsiteX8" fmla="*/ 2482873 w 2563040"/>
                  <a:gd name="connsiteY8" fmla="*/ 480993 h 480993"/>
                  <a:gd name="connsiteX9" fmla="*/ 1834142 w 2563040"/>
                  <a:gd name="connsiteY9" fmla="*/ 480993 h 480993"/>
                  <a:gd name="connsiteX10" fmla="*/ 1209439 w 2563040"/>
                  <a:gd name="connsiteY10" fmla="*/ 480993 h 480993"/>
                  <a:gd name="connsiteX11" fmla="*/ 656816 w 2563040"/>
                  <a:gd name="connsiteY11" fmla="*/ 480993 h 480993"/>
                  <a:gd name="connsiteX12" fmla="*/ 80167 w 2563040"/>
                  <a:gd name="connsiteY12" fmla="*/ 480993 h 480993"/>
                  <a:gd name="connsiteX13" fmla="*/ 0 w 2563040"/>
                  <a:gd name="connsiteY13" fmla="*/ 400826 h 480993"/>
                  <a:gd name="connsiteX14" fmla="*/ 0 w 2563040"/>
                  <a:gd name="connsiteY14" fmla="*/ 80167 h 48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40" h="480993" fill="none" extrusionOk="0">
                    <a:moveTo>
                      <a:pt x="0" y="80167"/>
                    </a:moveTo>
                    <a:cubicBezTo>
                      <a:pt x="-4039" y="27659"/>
                      <a:pt x="35979" y="-1177"/>
                      <a:pt x="80167" y="0"/>
                    </a:cubicBezTo>
                    <a:cubicBezTo>
                      <a:pt x="244613" y="18748"/>
                      <a:pt x="527579" y="-9319"/>
                      <a:pt x="704871" y="0"/>
                    </a:cubicBezTo>
                    <a:cubicBezTo>
                      <a:pt x="882163" y="9319"/>
                      <a:pt x="1024457" y="10070"/>
                      <a:pt x="1257493" y="0"/>
                    </a:cubicBezTo>
                    <a:cubicBezTo>
                      <a:pt x="1490529" y="-10070"/>
                      <a:pt x="1739347" y="-19095"/>
                      <a:pt x="1906224" y="0"/>
                    </a:cubicBezTo>
                    <a:cubicBezTo>
                      <a:pt x="2073101" y="19095"/>
                      <a:pt x="2326273" y="-3532"/>
                      <a:pt x="2482873" y="0"/>
                    </a:cubicBezTo>
                    <a:cubicBezTo>
                      <a:pt x="2531750" y="9113"/>
                      <a:pt x="2555588" y="39822"/>
                      <a:pt x="2563040" y="80167"/>
                    </a:cubicBezTo>
                    <a:cubicBezTo>
                      <a:pt x="2552304" y="229819"/>
                      <a:pt x="2578970" y="276921"/>
                      <a:pt x="2563040" y="400826"/>
                    </a:cubicBezTo>
                    <a:cubicBezTo>
                      <a:pt x="2564356" y="441053"/>
                      <a:pt x="2530256" y="484354"/>
                      <a:pt x="2482873" y="480993"/>
                    </a:cubicBezTo>
                    <a:cubicBezTo>
                      <a:pt x="2186817" y="485520"/>
                      <a:pt x="2128327" y="455631"/>
                      <a:pt x="1834142" y="480993"/>
                    </a:cubicBezTo>
                    <a:cubicBezTo>
                      <a:pt x="1539957" y="506355"/>
                      <a:pt x="1415368" y="454084"/>
                      <a:pt x="1209439" y="480993"/>
                    </a:cubicBezTo>
                    <a:cubicBezTo>
                      <a:pt x="1003510" y="507902"/>
                      <a:pt x="882551" y="484873"/>
                      <a:pt x="656816" y="480993"/>
                    </a:cubicBezTo>
                    <a:cubicBezTo>
                      <a:pt x="431081" y="477113"/>
                      <a:pt x="206214" y="501706"/>
                      <a:pt x="80167" y="480993"/>
                    </a:cubicBezTo>
                    <a:cubicBezTo>
                      <a:pt x="33436" y="483479"/>
                      <a:pt x="-503" y="446178"/>
                      <a:pt x="0" y="400826"/>
                    </a:cubicBezTo>
                    <a:cubicBezTo>
                      <a:pt x="-11295" y="311865"/>
                      <a:pt x="14414" y="218360"/>
                      <a:pt x="0" y="80167"/>
                    </a:cubicBezTo>
                    <a:close/>
                  </a:path>
                  <a:path w="2563040" h="480993" stroke="0" extrusionOk="0">
                    <a:moveTo>
                      <a:pt x="0" y="80167"/>
                    </a:moveTo>
                    <a:cubicBezTo>
                      <a:pt x="-7593" y="31208"/>
                      <a:pt x="32304" y="1347"/>
                      <a:pt x="80167" y="0"/>
                    </a:cubicBezTo>
                    <a:cubicBezTo>
                      <a:pt x="250655" y="-7648"/>
                      <a:pt x="593882" y="-14321"/>
                      <a:pt x="728898" y="0"/>
                    </a:cubicBezTo>
                    <a:cubicBezTo>
                      <a:pt x="863914" y="14321"/>
                      <a:pt x="1110027" y="-28273"/>
                      <a:pt x="1305547" y="0"/>
                    </a:cubicBezTo>
                    <a:cubicBezTo>
                      <a:pt x="1501067" y="28273"/>
                      <a:pt x="1661265" y="-213"/>
                      <a:pt x="1858169" y="0"/>
                    </a:cubicBezTo>
                    <a:cubicBezTo>
                      <a:pt x="2055073" y="213"/>
                      <a:pt x="2191594" y="-16170"/>
                      <a:pt x="2482873" y="0"/>
                    </a:cubicBezTo>
                    <a:cubicBezTo>
                      <a:pt x="2528438" y="-2654"/>
                      <a:pt x="2555290" y="34705"/>
                      <a:pt x="2563040" y="80167"/>
                    </a:cubicBezTo>
                    <a:cubicBezTo>
                      <a:pt x="2572537" y="185894"/>
                      <a:pt x="2570196" y="289831"/>
                      <a:pt x="2563040" y="400826"/>
                    </a:cubicBezTo>
                    <a:cubicBezTo>
                      <a:pt x="2562316" y="446299"/>
                      <a:pt x="2521328" y="474243"/>
                      <a:pt x="2482873" y="480993"/>
                    </a:cubicBezTo>
                    <a:cubicBezTo>
                      <a:pt x="2235021" y="506828"/>
                      <a:pt x="2117029" y="460547"/>
                      <a:pt x="1930251" y="480993"/>
                    </a:cubicBezTo>
                    <a:cubicBezTo>
                      <a:pt x="1743473" y="501439"/>
                      <a:pt x="1627383" y="454351"/>
                      <a:pt x="1329574" y="480993"/>
                    </a:cubicBezTo>
                    <a:cubicBezTo>
                      <a:pt x="1031765" y="507635"/>
                      <a:pt x="912195" y="484588"/>
                      <a:pt x="752925" y="480993"/>
                    </a:cubicBezTo>
                    <a:cubicBezTo>
                      <a:pt x="593655" y="477398"/>
                      <a:pt x="347747" y="498881"/>
                      <a:pt x="80167" y="480993"/>
                    </a:cubicBezTo>
                    <a:cubicBezTo>
                      <a:pt x="38257" y="478057"/>
                      <a:pt x="-5977" y="442791"/>
                      <a:pt x="0" y="400826"/>
                    </a:cubicBezTo>
                    <a:cubicBezTo>
                      <a:pt x="-9369" y="314920"/>
                      <a:pt x="-6103" y="237068"/>
                      <a:pt x="0" y="80167"/>
                    </a:cubicBezTo>
                    <a:close/>
                  </a:path>
                </a:pathLst>
              </a:custGeom>
              <a:solidFill>
                <a:srgbClr val="C94412"/>
              </a:solidFill>
              <a:ln w="28575">
                <a:solidFill>
                  <a:schemeClr val="bg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0F25A1D-B492-0945-FD07-99E8C95ADDFF}"/>
                  </a:ext>
                </a:extLst>
              </p:cNvPr>
              <p:cNvSpPr txBox="1"/>
              <p:nvPr/>
            </p:nvSpPr>
            <p:spPr>
              <a:xfrm>
                <a:off x="766026" y="4768032"/>
                <a:ext cx="2351127" cy="393575"/>
              </a:xfrm>
              <a:prstGeom prst="rect">
                <a:avLst/>
              </a:prstGeom>
              <a:noFill/>
            </p:spPr>
            <p:txBody>
              <a:bodyPr wrap="square" rtlCol="0">
                <a:spAutoFit/>
              </a:bodyPr>
              <a:lstStyle/>
              <a:p>
                <a:pPr algn="ctr"/>
                <a:r>
                  <a:rPr lang="en-US" sz="4000" b="1" dirty="0">
                    <a:solidFill>
                      <a:schemeClr val="bg1"/>
                    </a:solidFill>
                  </a:rPr>
                  <a:t>Ulric Cross</a:t>
                </a:r>
              </a:p>
            </p:txBody>
          </p:sp>
        </p:grpSp>
      </p:grpSp>
      <p:sp>
        <p:nvSpPr>
          <p:cNvPr id="40" name="TextBox 39">
            <a:extLst>
              <a:ext uri="{FF2B5EF4-FFF2-40B4-BE49-F238E27FC236}">
                <a16:creationId xmlns:a16="http://schemas.microsoft.com/office/drawing/2014/main" id="{D4BA7FA5-3CE1-7B22-2D91-FFAFFB87BE6B}"/>
              </a:ext>
            </a:extLst>
          </p:cNvPr>
          <p:cNvSpPr txBox="1"/>
          <p:nvPr/>
        </p:nvSpPr>
        <p:spPr>
          <a:xfrm>
            <a:off x="879709" y="2226060"/>
            <a:ext cx="2613761" cy="3046988"/>
          </a:xfrm>
          <a:prstGeom prst="rect">
            <a:avLst/>
          </a:prstGeom>
          <a:noFill/>
        </p:spPr>
        <p:txBody>
          <a:bodyPr wrap="square" rtlCol="0">
            <a:spAutoFit/>
          </a:bodyPr>
          <a:lstStyle/>
          <a:p>
            <a:r>
              <a:rPr lang="en-GB" sz="2400" dirty="0"/>
              <a:t>Ulric Cross was a RAF navigator during the First World War. He took part in over 80 bombing missions over Germany.</a:t>
            </a:r>
          </a:p>
        </p:txBody>
      </p:sp>
      <p:sp>
        <p:nvSpPr>
          <p:cNvPr id="5" name="Oval 4">
            <a:hlinkClick r:id="rId5" action="ppaction://hlinksldjump"/>
            <a:extLst>
              <a:ext uri="{FF2B5EF4-FFF2-40B4-BE49-F238E27FC236}">
                <a16:creationId xmlns:a16="http://schemas.microsoft.com/office/drawing/2014/main" id="{8EEEDA09-165E-FB15-E6E5-7F4D2C52756F}"/>
              </a:ext>
            </a:extLst>
          </p:cNvPr>
          <p:cNvSpPr/>
          <p:nvPr/>
        </p:nvSpPr>
        <p:spPr>
          <a:xfrm>
            <a:off x="197914" y="5454707"/>
            <a:ext cx="1181820" cy="1181820"/>
          </a:xfrm>
          <a:custGeom>
            <a:avLst/>
            <a:gdLst>
              <a:gd name="connsiteX0" fmla="*/ 0 w 1181820"/>
              <a:gd name="connsiteY0" fmla="*/ 590910 h 1181820"/>
              <a:gd name="connsiteX1" fmla="*/ 590910 w 1181820"/>
              <a:gd name="connsiteY1" fmla="*/ 0 h 1181820"/>
              <a:gd name="connsiteX2" fmla="*/ 1181820 w 1181820"/>
              <a:gd name="connsiteY2" fmla="*/ 590910 h 1181820"/>
              <a:gd name="connsiteX3" fmla="*/ 590910 w 1181820"/>
              <a:gd name="connsiteY3" fmla="*/ 1181820 h 1181820"/>
              <a:gd name="connsiteX4" fmla="*/ 0 w 1181820"/>
              <a:gd name="connsiteY4" fmla="*/ 590910 h 11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820" h="1181820" fill="none" extrusionOk="0">
                <a:moveTo>
                  <a:pt x="0" y="590910"/>
                </a:moveTo>
                <a:cubicBezTo>
                  <a:pt x="21691" y="267132"/>
                  <a:pt x="299693" y="-72306"/>
                  <a:pt x="590910" y="0"/>
                </a:cubicBezTo>
                <a:cubicBezTo>
                  <a:pt x="899365" y="-2740"/>
                  <a:pt x="1153564" y="291162"/>
                  <a:pt x="1181820" y="590910"/>
                </a:cubicBezTo>
                <a:cubicBezTo>
                  <a:pt x="1176509" y="866610"/>
                  <a:pt x="880428" y="1233007"/>
                  <a:pt x="590910" y="1181820"/>
                </a:cubicBezTo>
                <a:cubicBezTo>
                  <a:pt x="277033" y="1188803"/>
                  <a:pt x="62669" y="932329"/>
                  <a:pt x="0" y="590910"/>
                </a:cubicBezTo>
                <a:close/>
              </a:path>
              <a:path w="1181820" h="1181820" stroke="0" extrusionOk="0">
                <a:moveTo>
                  <a:pt x="0" y="590910"/>
                </a:moveTo>
                <a:cubicBezTo>
                  <a:pt x="-31298" y="245254"/>
                  <a:pt x="218279" y="17370"/>
                  <a:pt x="590910" y="0"/>
                </a:cubicBezTo>
                <a:cubicBezTo>
                  <a:pt x="963553" y="9746"/>
                  <a:pt x="1120032" y="266524"/>
                  <a:pt x="1181820" y="590910"/>
                </a:cubicBezTo>
                <a:cubicBezTo>
                  <a:pt x="1151847" y="946532"/>
                  <a:pt x="902970" y="1260811"/>
                  <a:pt x="590910" y="1181820"/>
                </a:cubicBezTo>
                <a:cubicBezTo>
                  <a:pt x="199394" y="1146167"/>
                  <a:pt x="28492" y="930875"/>
                  <a:pt x="0" y="590910"/>
                </a:cubicBezTo>
                <a:close/>
              </a:path>
            </a:pathLst>
          </a:custGeom>
          <a:solidFill>
            <a:srgbClr val="179385"/>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5" action="ppaction://hlinksldjump"/>
            <a:extLst>
              <a:ext uri="{FF2B5EF4-FFF2-40B4-BE49-F238E27FC236}">
                <a16:creationId xmlns:a16="http://schemas.microsoft.com/office/drawing/2014/main" id="{BB059934-B7E8-0B54-E1C4-5D7DC2E6BC10}"/>
              </a:ext>
            </a:extLst>
          </p:cNvPr>
          <p:cNvSpPr txBox="1"/>
          <p:nvPr/>
        </p:nvSpPr>
        <p:spPr>
          <a:xfrm>
            <a:off x="159945" y="5814784"/>
            <a:ext cx="1257758" cy="461665"/>
          </a:xfrm>
          <a:prstGeom prst="rect">
            <a:avLst/>
          </a:prstGeom>
          <a:noFill/>
        </p:spPr>
        <p:txBody>
          <a:bodyPr wrap="square" rtlCol="0">
            <a:spAutoFit/>
          </a:bodyPr>
          <a:lstStyle/>
          <a:p>
            <a:pPr algn="ctr"/>
            <a:r>
              <a:rPr lang="en-GB" sz="2400" b="1" dirty="0"/>
              <a:t>Back</a:t>
            </a:r>
            <a:endParaRPr lang="en-US" sz="2400" b="1" dirty="0">
              <a:latin typeface="Twinkl" panose="02000000000000000000" pitchFamily="2" charset="77"/>
            </a:endParaRPr>
          </a:p>
        </p:txBody>
      </p:sp>
    </p:spTree>
    <p:extLst>
      <p:ext uri="{BB962C8B-B14F-4D97-AF65-F5344CB8AC3E}">
        <p14:creationId xmlns:p14="http://schemas.microsoft.com/office/powerpoint/2010/main" val="3542881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C4E2576-B712-4E67-6723-3FEAD345415E}"/>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ED3D127C-B34A-3CE3-5343-AC3B21F6247A}"/>
              </a:ext>
            </a:extLst>
          </p:cNvPr>
          <p:cNvSpPr>
            <a:spLocks noGrp="1"/>
          </p:cNvSpPr>
          <p:nvPr>
            <p:ph type="title"/>
          </p:nvPr>
        </p:nvSpPr>
        <p:spPr>
          <a:xfrm>
            <a:off x="448408" y="654053"/>
            <a:ext cx="5857978" cy="707286"/>
          </a:xfrm>
        </p:spPr>
        <p:txBody>
          <a:bodyPr/>
          <a:lstStyle/>
          <a:p>
            <a:r>
              <a:rPr lang="en-GB" sz="4200" b="1" i="0" u="none" strike="noStrike" dirty="0">
                <a:solidFill>
                  <a:schemeClr val="bg1"/>
                </a:solidFill>
                <a:effectLst/>
                <a:latin typeface="Twinkl" panose="02000000000000000000" pitchFamily="2" charset="77"/>
              </a:rPr>
              <a:t> Reclaiming Narratives</a:t>
            </a:r>
            <a:endParaRPr lang="en-GB" sz="4200" dirty="0">
              <a:solidFill>
                <a:schemeClr val="bg1"/>
              </a:solidFill>
              <a:latin typeface="Twinkl" panose="02000000000000000000" pitchFamily="2" charset="77"/>
            </a:endParaRPr>
          </a:p>
        </p:txBody>
      </p:sp>
      <p:sp>
        <p:nvSpPr>
          <p:cNvPr id="7" name="Rectangle 6">
            <a:hlinkClick r:id="rId3"/>
            <a:extLst>
              <a:ext uri="{FF2B5EF4-FFF2-40B4-BE49-F238E27FC236}">
                <a16:creationId xmlns:a16="http://schemas.microsoft.com/office/drawing/2014/main" id="{76DEB87D-16B3-A6F4-AB34-D627C7FCD8BC}"/>
              </a:ext>
            </a:extLst>
          </p:cNvPr>
          <p:cNvSpPr/>
          <p:nvPr/>
        </p:nvSpPr>
        <p:spPr>
          <a:xfrm>
            <a:off x="8364770" y="6636527"/>
            <a:ext cx="731520" cy="221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AB0D709-DB11-7681-6888-589E5F49D8D8}"/>
              </a:ext>
            </a:extLst>
          </p:cNvPr>
          <p:cNvSpPr txBox="1"/>
          <p:nvPr/>
        </p:nvSpPr>
        <p:spPr>
          <a:xfrm>
            <a:off x="1065402" y="517786"/>
            <a:ext cx="6837027" cy="784830"/>
          </a:xfrm>
          <a:prstGeom prst="rect">
            <a:avLst/>
          </a:prstGeom>
          <a:noFill/>
        </p:spPr>
        <p:txBody>
          <a:bodyPr wrap="square" rtlCol="0">
            <a:spAutoFit/>
          </a:bodyPr>
          <a:lstStyle/>
          <a:p>
            <a:pPr algn="ctr"/>
            <a:r>
              <a:rPr lang="en-US" sz="4500" b="1" dirty="0"/>
              <a:t>Heroes of Service</a:t>
            </a:r>
          </a:p>
        </p:txBody>
      </p:sp>
      <p:grpSp>
        <p:nvGrpSpPr>
          <p:cNvPr id="37" name="Group 36">
            <a:extLst>
              <a:ext uri="{FF2B5EF4-FFF2-40B4-BE49-F238E27FC236}">
                <a16:creationId xmlns:a16="http://schemas.microsoft.com/office/drawing/2014/main" id="{55C4A2D9-3226-C0D9-6FA2-5862C0CF3C44}"/>
              </a:ext>
            </a:extLst>
          </p:cNvPr>
          <p:cNvGrpSpPr/>
          <p:nvPr/>
        </p:nvGrpSpPr>
        <p:grpSpPr>
          <a:xfrm>
            <a:off x="3292531" y="1361339"/>
            <a:ext cx="4609898" cy="4456399"/>
            <a:chOff x="660069" y="2722102"/>
            <a:chExt cx="2563040" cy="2477697"/>
          </a:xfrm>
        </p:grpSpPr>
        <p:sp>
          <p:nvSpPr>
            <p:cNvPr id="11" name="Oval 10">
              <a:extLst>
                <a:ext uri="{FF2B5EF4-FFF2-40B4-BE49-F238E27FC236}">
                  <a16:creationId xmlns:a16="http://schemas.microsoft.com/office/drawing/2014/main" id="{1C8083E7-FE5F-C754-C4BB-5213BEB78D96}"/>
                </a:ext>
              </a:extLst>
            </p:cNvPr>
            <p:cNvSpPr/>
            <p:nvPr/>
          </p:nvSpPr>
          <p:spPr>
            <a:xfrm>
              <a:off x="767390" y="2909327"/>
              <a:ext cx="2245996" cy="2245996"/>
            </a:xfrm>
            <a:custGeom>
              <a:avLst/>
              <a:gdLst>
                <a:gd name="connsiteX0" fmla="*/ 0 w 2245996"/>
                <a:gd name="connsiteY0" fmla="*/ 1122998 h 2245996"/>
                <a:gd name="connsiteX1" fmla="*/ 1122998 w 2245996"/>
                <a:gd name="connsiteY1" fmla="*/ 0 h 2245996"/>
                <a:gd name="connsiteX2" fmla="*/ 2245996 w 2245996"/>
                <a:gd name="connsiteY2" fmla="*/ 1122998 h 2245996"/>
                <a:gd name="connsiteX3" fmla="*/ 1122998 w 2245996"/>
                <a:gd name="connsiteY3" fmla="*/ 2245996 h 2245996"/>
                <a:gd name="connsiteX4" fmla="*/ 0 w 2245996"/>
                <a:gd name="connsiteY4" fmla="*/ 1122998 h 22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96" h="2245996" fill="none" extrusionOk="0">
                  <a:moveTo>
                    <a:pt x="0" y="1122998"/>
                  </a:moveTo>
                  <a:cubicBezTo>
                    <a:pt x="93427" y="513866"/>
                    <a:pt x="541159" y="-78978"/>
                    <a:pt x="1122998" y="0"/>
                  </a:cubicBezTo>
                  <a:cubicBezTo>
                    <a:pt x="1692384" y="-7784"/>
                    <a:pt x="2198468" y="547530"/>
                    <a:pt x="2245996" y="1122998"/>
                  </a:cubicBezTo>
                  <a:cubicBezTo>
                    <a:pt x="2233753" y="1626464"/>
                    <a:pt x="1718727" y="2280024"/>
                    <a:pt x="1122998" y="2245996"/>
                  </a:cubicBezTo>
                  <a:cubicBezTo>
                    <a:pt x="515613" y="2253179"/>
                    <a:pt x="42692" y="1753478"/>
                    <a:pt x="0" y="1122998"/>
                  </a:cubicBezTo>
                  <a:close/>
                </a:path>
                <a:path w="2245996" h="2245996" stroke="0" extrusionOk="0">
                  <a:moveTo>
                    <a:pt x="0" y="1122998"/>
                  </a:moveTo>
                  <a:cubicBezTo>
                    <a:pt x="-112217" y="433565"/>
                    <a:pt x="487895" y="5588"/>
                    <a:pt x="1122998" y="0"/>
                  </a:cubicBezTo>
                  <a:cubicBezTo>
                    <a:pt x="1841867" y="20769"/>
                    <a:pt x="2217986" y="503674"/>
                    <a:pt x="2245996" y="1122998"/>
                  </a:cubicBezTo>
                  <a:cubicBezTo>
                    <a:pt x="2139133" y="1847571"/>
                    <a:pt x="1723159" y="2356843"/>
                    <a:pt x="1122998" y="2245996"/>
                  </a:cubicBezTo>
                  <a:cubicBezTo>
                    <a:pt x="373505" y="2175265"/>
                    <a:pt x="113014" y="1797212"/>
                    <a:pt x="0" y="1122998"/>
                  </a:cubicBezTo>
                  <a:close/>
                </a:path>
              </a:pathLst>
            </a:custGeom>
            <a:solidFill>
              <a:srgbClr val="91C0B8"/>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3736A9D-5200-45E2-A37C-0B9178D1729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19438" y="2722102"/>
              <a:ext cx="1687635" cy="2169381"/>
            </a:xfrm>
            <a:prstGeom prst="rect">
              <a:avLst/>
            </a:prstGeom>
          </p:spPr>
        </p:pic>
        <p:grpSp>
          <p:nvGrpSpPr>
            <p:cNvPr id="34" name="Group 33">
              <a:extLst>
                <a:ext uri="{FF2B5EF4-FFF2-40B4-BE49-F238E27FC236}">
                  <a16:creationId xmlns:a16="http://schemas.microsoft.com/office/drawing/2014/main" id="{D1333ACE-84D8-9824-F8EF-7CB8BD357573}"/>
                </a:ext>
              </a:extLst>
            </p:cNvPr>
            <p:cNvGrpSpPr/>
            <p:nvPr/>
          </p:nvGrpSpPr>
          <p:grpSpPr>
            <a:xfrm>
              <a:off x="660069" y="4718806"/>
              <a:ext cx="2563040" cy="480993"/>
              <a:chOff x="660069" y="4718806"/>
              <a:chExt cx="2563040" cy="480993"/>
            </a:xfrm>
          </p:grpSpPr>
          <p:sp>
            <p:nvSpPr>
              <p:cNvPr id="28" name="Rounded Rectangle 27">
                <a:extLst>
                  <a:ext uri="{FF2B5EF4-FFF2-40B4-BE49-F238E27FC236}">
                    <a16:creationId xmlns:a16="http://schemas.microsoft.com/office/drawing/2014/main" id="{1840F01A-7742-DAC4-E645-48FE9D56EC77}"/>
                  </a:ext>
                </a:extLst>
              </p:cNvPr>
              <p:cNvSpPr/>
              <p:nvPr/>
            </p:nvSpPr>
            <p:spPr>
              <a:xfrm>
                <a:off x="660069" y="4718806"/>
                <a:ext cx="2563040" cy="480993"/>
              </a:xfrm>
              <a:custGeom>
                <a:avLst/>
                <a:gdLst>
                  <a:gd name="connsiteX0" fmla="*/ 0 w 2563040"/>
                  <a:gd name="connsiteY0" fmla="*/ 80167 h 480993"/>
                  <a:gd name="connsiteX1" fmla="*/ 80167 w 2563040"/>
                  <a:gd name="connsiteY1" fmla="*/ 0 h 480993"/>
                  <a:gd name="connsiteX2" fmla="*/ 704871 w 2563040"/>
                  <a:gd name="connsiteY2" fmla="*/ 0 h 480993"/>
                  <a:gd name="connsiteX3" fmla="*/ 1257493 w 2563040"/>
                  <a:gd name="connsiteY3" fmla="*/ 0 h 480993"/>
                  <a:gd name="connsiteX4" fmla="*/ 1906224 w 2563040"/>
                  <a:gd name="connsiteY4" fmla="*/ 0 h 480993"/>
                  <a:gd name="connsiteX5" fmla="*/ 2482873 w 2563040"/>
                  <a:gd name="connsiteY5" fmla="*/ 0 h 480993"/>
                  <a:gd name="connsiteX6" fmla="*/ 2563040 w 2563040"/>
                  <a:gd name="connsiteY6" fmla="*/ 80167 h 480993"/>
                  <a:gd name="connsiteX7" fmla="*/ 2563040 w 2563040"/>
                  <a:gd name="connsiteY7" fmla="*/ 400826 h 480993"/>
                  <a:gd name="connsiteX8" fmla="*/ 2482873 w 2563040"/>
                  <a:gd name="connsiteY8" fmla="*/ 480993 h 480993"/>
                  <a:gd name="connsiteX9" fmla="*/ 1834142 w 2563040"/>
                  <a:gd name="connsiteY9" fmla="*/ 480993 h 480993"/>
                  <a:gd name="connsiteX10" fmla="*/ 1209439 w 2563040"/>
                  <a:gd name="connsiteY10" fmla="*/ 480993 h 480993"/>
                  <a:gd name="connsiteX11" fmla="*/ 656816 w 2563040"/>
                  <a:gd name="connsiteY11" fmla="*/ 480993 h 480993"/>
                  <a:gd name="connsiteX12" fmla="*/ 80167 w 2563040"/>
                  <a:gd name="connsiteY12" fmla="*/ 480993 h 480993"/>
                  <a:gd name="connsiteX13" fmla="*/ 0 w 2563040"/>
                  <a:gd name="connsiteY13" fmla="*/ 400826 h 480993"/>
                  <a:gd name="connsiteX14" fmla="*/ 0 w 2563040"/>
                  <a:gd name="connsiteY14" fmla="*/ 80167 h 48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40" h="480993" fill="none" extrusionOk="0">
                    <a:moveTo>
                      <a:pt x="0" y="80167"/>
                    </a:moveTo>
                    <a:cubicBezTo>
                      <a:pt x="-4039" y="27659"/>
                      <a:pt x="35979" y="-1177"/>
                      <a:pt x="80167" y="0"/>
                    </a:cubicBezTo>
                    <a:cubicBezTo>
                      <a:pt x="244613" y="18748"/>
                      <a:pt x="527579" y="-9319"/>
                      <a:pt x="704871" y="0"/>
                    </a:cubicBezTo>
                    <a:cubicBezTo>
                      <a:pt x="882163" y="9319"/>
                      <a:pt x="1024457" y="10070"/>
                      <a:pt x="1257493" y="0"/>
                    </a:cubicBezTo>
                    <a:cubicBezTo>
                      <a:pt x="1490529" y="-10070"/>
                      <a:pt x="1739347" y="-19095"/>
                      <a:pt x="1906224" y="0"/>
                    </a:cubicBezTo>
                    <a:cubicBezTo>
                      <a:pt x="2073101" y="19095"/>
                      <a:pt x="2326273" y="-3532"/>
                      <a:pt x="2482873" y="0"/>
                    </a:cubicBezTo>
                    <a:cubicBezTo>
                      <a:pt x="2531750" y="9113"/>
                      <a:pt x="2555588" y="39822"/>
                      <a:pt x="2563040" y="80167"/>
                    </a:cubicBezTo>
                    <a:cubicBezTo>
                      <a:pt x="2552304" y="229819"/>
                      <a:pt x="2578970" y="276921"/>
                      <a:pt x="2563040" y="400826"/>
                    </a:cubicBezTo>
                    <a:cubicBezTo>
                      <a:pt x="2564356" y="441053"/>
                      <a:pt x="2530256" y="484354"/>
                      <a:pt x="2482873" y="480993"/>
                    </a:cubicBezTo>
                    <a:cubicBezTo>
                      <a:pt x="2186817" y="485520"/>
                      <a:pt x="2128327" y="455631"/>
                      <a:pt x="1834142" y="480993"/>
                    </a:cubicBezTo>
                    <a:cubicBezTo>
                      <a:pt x="1539957" y="506355"/>
                      <a:pt x="1415368" y="454084"/>
                      <a:pt x="1209439" y="480993"/>
                    </a:cubicBezTo>
                    <a:cubicBezTo>
                      <a:pt x="1003510" y="507902"/>
                      <a:pt x="882551" y="484873"/>
                      <a:pt x="656816" y="480993"/>
                    </a:cubicBezTo>
                    <a:cubicBezTo>
                      <a:pt x="431081" y="477113"/>
                      <a:pt x="206214" y="501706"/>
                      <a:pt x="80167" y="480993"/>
                    </a:cubicBezTo>
                    <a:cubicBezTo>
                      <a:pt x="33436" y="483479"/>
                      <a:pt x="-503" y="446178"/>
                      <a:pt x="0" y="400826"/>
                    </a:cubicBezTo>
                    <a:cubicBezTo>
                      <a:pt x="-11295" y="311865"/>
                      <a:pt x="14414" y="218360"/>
                      <a:pt x="0" y="80167"/>
                    </a:cubicBezTo>
                    <a:close/>
                  </a:path>
                  <a:path w="2563040" h="480993" stroke="0" extrusionOk="0">
                    <a:moveTo>
                      <a:pt x="0" y="80167"/>
                    </a:moveTo>
                    <a:cubicBezTo>
                      <a:pt x="-7593" y="31208"/>
                      <a:pt x="32304" y="1347"/>
                      <a:pt x="80167" y="0"/>
                    </a:cubicBezTo>
                    <a:cubicBezTo>
                      <a:pt x="250655" y="-7648"/>
                      <a:pt x="593882" y="-14321"/>
                      <a:pt x="728898" y="0"/>
                    </a:cubicBezTo>
                    <a:cubicBezTo>
                      <a:pt x="863914" y="14321"/>
                      <a:pt x="1110027" y="-28273"/>
                      <a:pt x="1305547" y="0"/>
                    </a:cubicBezTo>
                    <a:cubicBezTo>
                      <a:pt x="1501067" y="28273"/>
                      <a:pt x="1661265" y="-213"/>
                      <a:pt x="1858169" y="0"/>
                    </a:cubicBezTo>
                    <a:cubicBezTo>
                      <a:pt x="2055073" y="213"/>
                      <a:pt x="2191594" y="-16170"/>
                      <a:pt x="2482873" y="0"/>
                    </a:cubicBezTo>
                    <a:cubicBezTo>
                      <a:pt x="2528438" y="-2654"/>
                      <a:pt x="2555290" y="34705"/>
                      <a:pt x="2563040" y="80167"/>
                    </a:cubicBezTo>
                    <a:cubicBezTo>
                      <a:pt x="2572537" y="185894"/>
                      <a:pt x="2570196" y="289831"/>
                      <a:pt x="2563040" y="400826"/>
                    </a:cubicBezTo>
                    <a:cubicBezTo>
                      <a:pt x="2562316" y="446299"/>
                      <a:pt x="2521328" y="474243"/>
                      <a:pt x="2482873" y="480993"/>
                    </a:cubicBezTo>
                    <a:cubicBezTo>
                      <a:pt x="2235021" y="506828"/>
                      <a:pt x="2117029" y="460547"/>
                      <a:pt x="1930251" y="480993"/>
                    </a:cubicBezTo>
                    <a:cubicBezTo>
                      <a:pt x="1743473" y="501439"/>
                      <a:pt x="1627383" y="454351"/>
                      <a:pt x="1329574" y="480993"/>
                    </a:cubicBezTo>
                    <a:cubicBezTo>
                      <a:pt x="1031765" y="507635"/>
                      <a:pt x="912195" y="484588"/>
                      <a:pt x="752925" y="480993"/>
                    </a:cubicBezTo>
                    <a:cubicBezTo>
                      <a:pt x="593655" y="477398"/>
                      <a:pt x="347747" y="498881"/>
                      <a:pt x="80167" y="480993"/>
                    </a:cubicBezTo>
                    <a:cubicBezTo>
                      <a:pt x="38257" y="478057"/>
                      <a:pt x="-5977" y="442791"/>
                      <a:pt x="0" y="400826"/>
                    </a:cubicBezTo>
                    <a:cubicBezTo>
                      <a:pt x="-9369" y="314920"/>
                      <a:pt x="-6103" y="237068"/>
                      <a:pt x="0" y="80167"/>
                    </a:cubicBezTo>
                    <a:close/>
                  </a:path>
                </a:pathLst>
              </a:custGeom>
              <a:solidFill>
                <a:srgbClr val="C94412"/>
              </a:solidFill>
              <a:ln w="28575">
                <a:solidFill>
                  <a:schemeClr val="bg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CDEE4E1-DC58-D725-ECE2-6333F82CE95D}"/>
                  </a:ext>
                </a:extLst>
              </p:cNvPr>
              <p:cNvSpPr txBox="1"/>
              <p:nvPr/>
            </p:nvSpPr>
            <p:spPr>
              <a:xfrm>
                <a:off x="766026" y="4768032"/>
                <a:ext cx="2351127" cy="393575"/>
              </a:xfrm>
              <a:prstGeom prst="rect">
                <a:avLst/>
              </a:prstGeom>
              <a:noFill/>
            </p:spPr>
            <p:txBody>
              <a:bodyPr wrap="square" rtlCol="0">
                <a:spAutoFit/>
              </a:bodyPr>
              <a:lstStyle/>
              <a:p>
                <a:pPr algn="ctr"/>
                <a:r>
                  <a:rPr lang="en-US" sz="4000" b="1" dirty="0">
                    <a:solidFill>
                      <a:schemeClr val="bg1"/>
                    </a:solidFill>
                  </a:rPr>
                  <a:t>John Simmonds</a:t>
                </a:r>
              </a:p>
            </p:txBody>
          </p:sp>
        </p:grpSp>
      </p:grpSp>
      <p:sp>
        <p:nvSpPr>
          <p:cNvPr id="40" name="TextBox 39">
            <a:extLst>
              <a:ext uri="{FF2B5EF4-FFF2-40B4-BE49-F238E27FC236}">
                <a16:creationId xmlns:a16="http://schemas.microsoft.com/office/drawing/2014/main" id="{439A2AB1-9C99-BDCD-71A1-20003F002EEB}"/>
              </a:ext>
            </a:extLst>
          </p:cNvPr>
          <p:cNvSpPr txBox="1"/>
          <p:nvPr/>
        </p:nvSpPr>
        <p:spPr>
          <a:xfrm>
            <a:off x="879709" y="2511285"/>
            <a:ext cx="2613761" cy="2308324"/>
          </a:xfrm>
          <a:prstGeom prst="rect">
            <a:avLst/>
          </a:prstGeom>
          <a:noFill/>
        </p:spPr>
        <p:txBody>
          <a:bodyPr wrap="square" rtlCol="0">
            <a:spAutoFit/>
          </a:bodyPr>
          <a:lstStyle/>
          <a:p>
            <a:r>
              <a:rPr lang="en-GB" sz="2400" b="0" i="0" u="none" strike="noStrike" dirty="0">
                <a:solidFill>
                  <a:srgbClr val="040C28"/>
                </a:solidFill>
                <a:effectLst/>
                <a:latin typeface="Twinkl" panose="02000000000000000000" pitchFamily="2" charset="77"/>
              </a:rPr>
              <a:t>John Simmonds was a Jamaican sailor during the Battle of Trafalgar in 1805.</a:t>
            </a:r>
            <a:endParaRPr lang="en-GB" sz="2400" dirty="0">
              <a:latin typeface="Twinkl" panose="02000000000000000000" pitchFamily="2" charset="77"/>
            </a:endParaRPr>
          </a:p>
        </p:txBody>
      </p:sp>
      <p:sp>
        <p:nvSpPr>
          <p:cNvPr id="6" name="Oval 5">
            <a:hlinkClick r:id="rId5" action="ppaction://hlinksldjump"/>
            <a:extLst>
              <a:ext uri="{FF2B5EF4-FFF2-40B4-BE49-F238E27FC236}">
                <a16:creationId xmlns:a16="http://schemas.microsoft.com/office/drawing/2014/main" id="{3E4925DD-863A-DDD5-FF12-FD839F275AC1}"/>
              </a:ext>
            </a:extLst>
          </p:cNvPr>
          <p:cNvSpPr/>
          <p:nvPr/>
        </p:nvSpPr>
        <p:spPr>
          <a:xfrm>
            <a:off x="178907" y="5454707"/>
            <a:ext cx="1181820" cy="1181820"/>
          </a:xfrm>
          <a:custGeom>
            <a:avLst/>
            <a:gdLst>
              <a:gd name="connsiteX0" fmla="*/ 0 w 1181820"/>
              <a:gd name="connsiteY0" fmla="*/ 590910 h 1181820"/>
              <a:gd name="connsiteX1" fmla="*/ 590910 w 1181820"/>
              <a:gd name="connsiteY1" fmla="*/ 0 h 1181820"/>
              <a:gd name="connsiteX2" fmla="*/ 1181820 w 1181820"/>
              <a:gd name="connsiteY2" fmla="*/ 590910 h 1181820"/>
              <a:gd name="connsiteX3" fmla="*/ 590910 w 1181820"/>
              <a:gd name="connsiteY3" fmla="*/ 1181820 h 1181820"/>
              <a:gd name="connsiteX4" fmla="*/ 0 w 1181820"/>
              <a:gd name="connsiteY4" fmla="*/ 590910 h 11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820" h="1181820" fill="none" extrusionOk="0">
                <a:moveTo>
                  <a:pt x="0" y="590910"/>
                </a:moveTo>
                <a:cubicBezTo>
                  <a:pt x="21691" y="267132"/>
                  <a:pt x="299693" y="-72306"/>
                  <a:pt x="590910" y="0"/>
                </a:cubicBezTo>
                <a:cubicBezTo>
                  <a:pt x="899365" y="-2740"/>
                  <a:pt x="1153564" y="291162"/>
                  <a:pt x="1181820" y="590910"/>
                </a:cubicBezTo>
                <a:cubicBezTo>
                  <a:pt x="1176509" y="866610"/>
                  <a:pt x="880428" y="1233007"/>
                  <a:pt x="590910" y="1181820"/>
                </a:cubicBezTo>
                <a:cubicBezTo>
                  <a:pt x="277033" y="1188803"/>
                  <a:pt x="62669" y="932329"/>
                  <a:pt x="0" y="590910"/>
                </a:cubicBezTo>
                <a:close/>
              </a:path>
              <a:path w="1181820" h="1181820" stroke="0" extrusionOk="0">
                <a:moveTo>
                  <a:pt x="0" y="590910"/>
                </a:moveTo>
                <a:cubicBezTo>
                  <a:pt x="-31298" y="245254"/>
                  <a:pt x="218279" y="17370"/>
                  <a:pt x="590910" y="0"/>
                </a:cubicBezTo>
                <a:cubicBezTo>
                  <a:pt x="963553" y="9746"/>
                  <a:pt x="1120032" y="266524"/>
                  <a:pt x="1181820" y="590910"/>
                </a:cubicBezTo>
                <a:cubicBezTo>
                  <a:pt x="1151847" y="946532"/>
                  <a:pt x="902970" y="1260811"/>
                  <a:pt x="590910" y="1181820"/>
                </a:cubicBezTo>
                <a:cubicBezTo>
                  <a:pt x="199394" y="1146167"/>
                  <a:pt x="28492" y="930875"/>
                  <a:pt x="0" y="590910"/>
                </a:cubicBezTo>
                <a:close/>
              </a:path>
            </a:pathLst>
          </a:custGeom>
          <a:solidFill>
            <a:srgbClr val="179385"/>
          </a:solidFill>
          <a:ln w="28575">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rId5" action="ppaction://hlinksldjump"/>
            <a:extLst>
              <a:ext uri="{FF2B5EF4-FFF2-40B4-BE49-F238E27FC236}">
                <a16:creationId xmlns:a16="http://schemas.microsoft.com/office/drawing/2014/main" id="{A76843A2-49D3-9816-8CBB-2A9C0C232015}"/>
              </a:ext>
            </a:extLst>
          </p:cNvPr>
          <p:cNvSpPr txBox="1"/>
          <p:nvPr/>
        </p:nvSpPr>
        <p:spPr>
          <a:xfrm>
            <a:off x="140938" y="5814784"/>
            <a:ext cx="1257758" cy="461665"/>
          </a:xfrm>
          <a:prstGeom prst="rect">
            <a:avLst/>
          </a:prstGeom>
          <a:noFill/>
        </p:spPr>
        <p:txBody>
          <a:bodyPr wrap="square" rtlCol="0">
            <a:spAutoFit/>
          </a:bodyPr>
          <a:lstStyle/>
          <a:p>
            <a:pPr algn="ctr"/>
            <a:r>
              <a:rPr lang="en-GB" sz="2400" b="1" dirty="0"/>
              <a:t>Back</a:t>
            </a:r>
            <a:endParaRPr lang="en-US" sz="2400" b="1" dirty="0">
              <a:latin typeface="Twinkl" panose="02000000000000000000" pitchFamily="2" charset="77"/>
            </a:endParaRPr>
          </a:p>
        </p:txBody>
      </p:sp>
    </p:spTree>
    <p:extLst>
      <p:ext uri="{BB962C8B-B14F-4D97-AF65-F5344CB8AC3E}">
        <p14:creationId xmlns:p14="http://schemas.microsoft.com/office/powerpoint/2010/main" val="2293551063"/>
      </p:ext>
    </p:extLst>
  </p:cSld>
  <p:clrMapOvr>
    <a:masterClrMapping/>
  </p:clrMapOvr>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ck Representation Presentation Template" id="{C1E2A7EB-630E-4A36-92FA-93D04D9417B3}" vid="{F9FE05D2-9026-4B22-95F5-9EBB0D98B78B}"/>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Representation Presentation Template" id="{C1E2A7EB-630E-4A36-92FA-93D04D9417B3}" vid="{38752493-897E-4D3F-88E9-A131984437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832</TotalTime>
  <Words>554</Words>
  <Application>Microsoft Office PowerPoint</Application>
  <PresentationFormat>On-screen Show (4:3)</PresentationFormat>
  <Paragraphs>78</Paragraphs>
  <Slides>16</Slides>
  <Notes>12</Notes>
  <HiddenSlides>6</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Roboto Medium</vt:lpstr>
      <vt:lpstr>Arial</vt:lpstr>
      <vt:lpstr>Calibri</vt:lpstr>
      <vt:lpstr>Roboto</vt:lpstr>
      <vt:lpstr>Twinkl</vt:lpstr>
      <vt:lpstr>Slide Layouts</vt:lpstr>
      <vt:lpstr>Disclaimers/Guidance</vt:lpstr>
      <vt:lpstr>PowerPoint Presentation</vt:lpstr>
      <vt:lpstr>PowerPoint Presentation</vt:lpstr>
      <vt:lpstr>PowerPoint Presentation</vt:lpstr>
      <vt:lpstr> Reclaiming Narratives</vt:lpstr>
      <vt:lpstr> Reclaiming Narratives</vt:lpstr>
      <vt:lpstr> Reclaiming Narratives</vt:lpstr>
      <vt:lpstr> Reclaiming Narratives</vt:lpstr>
      <vt:lpstr> Reclaiming Narratives</vt:lpstr>
      <vt:lpstr> Reclaiming Narratives</vt:lpstr>
      <vt:lpstr> Reclaiming Narratives</vt:lpstr>
      <vt:lpstr> Reclaiming Narratives</vt:lpstr>
      <vt:lpstr> Reclaiming Narratives</vt:lpstr>
      <vt:lpstr> Reclaiming Narratives</vt:lpstr>
      <vt:lpstr> Reclaiming Narratives</vt:lpstr>
      <vt:lpstr> Reclaiming Narratives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Twinkl Office</dc:creator>
  <cp:lastModifiedBy>Miss McDowall</cp:lastModifiedBy>
  <cp:revision>257</cp:revision>
  <dcterms:created xsi:type="dcterms:W3CDTF">2024-10-09T11:47:58Z</dcterms:created>
  <dcterms:modified xsi:type="dcterms:W3CDTF">2025-09-21T14:02:26Z</dcterms:modified>
</cp:coreProperties>
</file>