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3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C8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760"/>
  </p:normalViewPr>
  <p:slideViewPr>
    <p:cSldViewPr snapToGrid="0" snapToObjects="1">
      <p:cViewPr varScale="1">
        <p:scale>
          <a:sx n="91" d="100"/>
          <a:sy n="91" d="100"/>
        </p:scale>
        <p:origin x="84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6981C5-FBEC-814A-8D98-E3EA32F172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372D4E-FD3C-9D4F-BBA6-66182F92DF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C4690B-1C7E-2443-8794-C0BE6C08B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1C9F7-A9D0-2B4E-BBE0-5FC9B8DA6B7B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168F4C-8AB7-404A-9D46-ED0A3C56C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13135C-5102-3546-BA8B-C444B6A29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24A9D-A882-6340-BBB1-CAC25590DF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4120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6681B-D032-1543-BE16-AE34B3F4C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EA5369-472B-DF4C-9753-545431EC52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F6109E-E051-DC48-946D-AE41F0564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1C9F7-A9D0-2B4E-BBE0-5FC9B8DA6B7B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7B7DA9-EC8F-F44F-AB31-7A0A71D7F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54AE14-8906-FB43-A637-CAAC23AA3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24A9D-A882-6340-BBB1-CAC25590DF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3413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988446F-AADA-8C49-A91A-00A3743376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646C00-D6FA-DA45-998B-B6C873F8A3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710910-9773-C146-8332-418326F71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1C9F7-A9D0-2B4E-BBE0-5FC9B8DA6B7B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35C8E-8E08-2D4B-9D37-DCCD674A4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E0D61C-E98C-F74A-B2CC-544061DE0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24A9D-A882-6340-BBB1-CAC25590DF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9102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B43026-8820-8448-A0BE-DD2BBD177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34DB7A-6109-D445-B376-05A61C1745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A47EE9-5FF7-BD44-A13F-BB9FC0D9C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1C9F7-A9D0-2B4E-BBE0-5FC9B8DA6B7B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FD62F9-183F-4245-A518-EF406AECE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439486-0F42-3541-B64E-540DB686F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24A9D-A882-6340-BBB1-CAC25590DF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2121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8B8828-BA7E-9A44-9F71-791562CA9B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E069E8-4BF8-A64C-A351-8D9E265C0B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15EC2A-A5B5-0343-AE76-8789DC9C9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1C9F7-A9D0-2B4E-BBE0-5FC9B8DA6B7B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BD84CF-513D-474B-BE2A-2BA6CD8FB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F63853-2F55-7441-853C-81F2256FA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24A9D-A882-6340-BBB1-CAC25590DF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1985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EDC63-0EA9-F24A-B733-012D643685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16378-4694-AF46-B11E-09CDDFCAF2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9C726E-121A-4345-96B0-3377268E03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924E4F-20CF-764F-87F5-042276F1A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1C9F7-A9D0-2B4E-BBE0-5FC9B8DA6B7B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06AB1B-D1AF-654D-85A8-9CB6E3F9C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9D84E0-D87F-494C-8388-14788223F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24A9D-A882-6340-BBB1-CAC25590DF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714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F9485-FEBC-F142-8AA9-E187952BF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64F3AD-8CFB-E443-BACE-2BD59C3802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EA914C-5869-6947-A35D-C614B872E3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0BBAC26-AE30-8240-96CC-820661D071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094C9D9-CF13-0146-8F74-92A85D2B2D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9A1DCE0-5FE7-334A-AAA9-651B1A780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1C9F7-A9D0-2B4E-BBE0-5FC9B8DA6B7B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882635-651C-6448-AF71-40D5B3180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7E3246D-F8FD-F741-9056-C5A948371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24A9D-A882-6340-BBB1-CAC25590DF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975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F5D938-CDAD-1D49-95B0-F92C50018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79E967-C99E-0B40-BC7A-9C9545788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1C9F7-A9D0-2B4E-BBE0-5FC9B8DA6B7B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E5BB49-5859-AC48-BDBC-2B234CED2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595B0F-D5A9-B94C-85A3-163446627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24A9D-A882-6340-BBB1-CAC25590DF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3641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166255-E798-FE48-99D6-D9CCC211EE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1C9F7-A9D0-2B4E-BBE0-5FC9B8DA6B7B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174A39-45CA-4B42-A56C-5FB46A463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61A2D2-47CD-D042-AB3D-4A0B2D204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24A9D-A882-6340-BBB1-CAC25590DF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0662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0367A1-8143-E14B-AED9-5709389A8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7A7107-C711-CA4D-A3C4-1772E0C390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A6561D-F4A4-3C4D-A164-0AA861B1F7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1CB5D7-E0EA-AD4A-97EE-19D1E093D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1C9F7-A9D0-2B4E-BBE0-5FC9B8DA6B7B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D1D6B4-7796-4441-9A40-34147A2B1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EC90C2-68AB-A140-BF8A-6C80B2BFE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24A9D-A882-6340-BBB1-CAC25590DF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5062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F633B-EAC6-4C4A-8632-D8FCDB5FA4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D5DBE4-2EB9-FB48-A03F-7D7DB59B24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4F5374-0533-6A47-A95F-2AACCE4534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F2442C-756C-9041-88FE-59D2B6506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1C9F7-A9D0-2B4E-BBE0-5FC9B8DA6B7B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3FB4BB-707C-1844-B1A1-69175316D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4EEA17-FB8C-2F43-8C9F-1FA06200D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24A9D-A882-6340-BBB1-CAC25590DF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9149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436A7DA-6366-594F-9308-6964F4494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AEC30E-6001-E443-B240-1327DDCC7D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C8E424-5DBF-7547-9A59-863D63CAB6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1C9F7-A9D0-2B4E-BBE0-5FC9B8DA6B7B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A0E04-BC55-4F40-959D-A4DB9536A4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3DEF50-4609-3248-8784-2576B5D2EA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724A9D-A882-6340-BBB1-CAC25590DF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3427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Freeform 110">
            <a:extLst>
              <a:ext uri="{FF2B5EF4-FFF2-40B4-BE49-F238E27FC236}">
                <a16:creationId xmlns:a16="http://schemas.microsoft.com/office/drawing/2014/main" id="{D728A7EB-3BFC-B34F-8655-D3451296DDA7}"/>
              </a:ext>
            </a:extLst>
          </p:cNvPr>
          <p:cNvSpPr>
            <a:spLocks/>
          </p:cNvSpPr>
          <p:nvPr/>
        </p:nvSpPr>
        <p:spPr>
          <a:xfrm rot="9000000">
            <a:off x="5587583" y="1495561"/>
            <a:ext cx="1025834" cy="1758797"/>
          </a:xfrm>
          <a:custGeom>
            <a:avLst/>
            <a:gdLst>
              <a:gd name="connsiteX0" fmla="*/ 15134 w 1025834"/>
              <a:gd name="connsiteY0" fmla="*/ 1750584 h 1758797"/>
              <a:gd name="connsiteX1" fmla="*/ 0 w 1025834"/>
              <a:gd name="connsiteY1" fmla="*/ 1740797 h 1758797"/>
              <a:gd name="connsiteX2" fmla="*/ 994657 w 1025834"/>
              <a:gd name="connsiteY2" fmla="*/ 17999 h 1758797"/>
              <a:gd name="connsiteX3" fmla="*/ 1025834 w 1025834"/>
              <a:gd name="connsiteY3" fmla="*/ 0 h 1758797"/>
              <a:gd name="connsiteX4" fmla="*/ 1025834 w 1025834"/>
              <a:gd name="connsiteY4" fmla="*/ 36001 h 1758797"/>
              <a:gd name="connsiteX5" fmla="*/ 31177 w 1025834"/>
              <a:gd name="connsiteY5" fmla="*/ 1758797 h 1758797"/>
              <a:gd name="connsiteX6" fmla="*/ 15134 w 1025834"/>
              <a:gd name="connsiteY6" fmla="*/ 1750584 h 175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25834" h="1758797">
                <a:moveTo>
                  <a:pt x="15134" y="1750584"/>
                </a:moveTo>
                <a:lnTo>
                  <a:pt x="0" y="1740797"/>
                </a:lnTo>
                <a:lnTo>
                  <a:pt x="994657" y="17999"/>
                </a:lnTo>
                <a:lnTo>
                  <a:pt x="1025834" y="0"/>
                </a:lnTo>
                <a:lnTo>
                  <a:pt x="1025834" y="36001"/>
                </a:lnTo>
                <a:lnTo>
                  <a:pt x="31177" y="1758797"/>
                </a:lnTo>
                <a:lnTo>
                  <a:pt x="15134" y="1750584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" name="Freeform 109">
            <a:extLst>
              <a:ext uri="{FF2B5EF4-FFF2-40B4-BE49-F238E27FC236}">
                <a16:creationId xmlns:a16="http://schemas.microsoft.com/office/drawing/2014/main" id="{2540B70A-A604-6942-9060-318BF6129040}"/>
              </a:ext>
            </a:extLst>
          </p:cNvPr>
          <p:cNvSpPr>
            <a:spLocks/>
          </p:cNvSpPr>
          <p:nvPr/>
        </p:nvSpPr>
        <p:spPr>
          <a:xfrm rot="9000000">
            <a:off x="5554946" y="1512933"/>
            <a:ext cx="36001" cy="2020219"/>
          </a:xfrm>
          <a:custGeom>
            <a:avLst/>
            <a:gdLst>
              <a:gd name="connsiteX0" fmla="*/ 0 w 36001"/>
              <a:gd name="connsiteY0" fmla="*/ 2020219 h 2020219"/>
              <a:gd name="connsiteX1" fmla="*/ 1 w 36001"/>
              <a:gd name="connsiteY1" fmla="*/ 31178 h 2020219"/>
              <a:gd name="connsiteX2" fmla="*/ 18001 w 36001"/>
              <a:gd name="connsiteY2" fmla="*/ 0 h 2020219"/>
              <a:gd name="connsiteX3" fmla="*/ 36001 w 36001"/>
              <a:gd name="connsiteY3" fmla="*/ 31176 h 2020219"/>
              <a:gd name="connsiteX4" fmla="*/ 36000 w 36001"/>
              <a:gd name="connsiteY4" fmla="*/ 2019415 h 2020219"/>
              <a:gd name="connsiteX5" fmla="*/ 0 w 36001"/>
              <a:gd name="connsiteY5" fmla="*/ 2020219 h 2020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001" h="2020219">
                <a:moveTo>
                  <a:pt x="0" y="2020219"/>
                </a:moveTo>
                <a:lnTo>
                  <a:pt x="1" y="31178"/>
                </a:lnTo>
                <a:lnTo>
                  <a:pt x="18001" y="0"/>
                </a:lnTo>
                <a:lnTo>
                  <a:pt x="36001" y="31176"/>
                </a:lnTo>
                <a:lnTo>
                  <a:pt x="36000" y="2019415"/>
                </a:lnTo>
                <a:lnTo>
                  <a:pt x="0" y="2020219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" name="Freeform 108">
            <a:extLst>
              <a:ext uri="{FF2B5EF4-FFF2-40B4-BE49-F238E27FC236}">
                <a16:creationId xmlns:a16="http://schemas.microsoft.com/office/drawing/2014/main" id="{79023225-1574-B04C-987C-8B16A536F85B}"/>
              </a:ext>
            </a:extLst>
          </p:cNvPr>
          <p:cNvSpPr>
            <a:spLocks/>
          </p:cNvSpPr>
          <p:nvPr/>
        </p:nvSpPr>
        <p:spPr>
          <a:xfrm rot="9000000">
            <a:off x="5739822" y="2001368"/>
            <a:ext cx="1757865" cy="1025699"/>
          </a:xfrm>
          <a:custGeom>
            <a:avLst/>
            <a:gdLst>
              <a:gd name="connsiteX0" fmla="*/ 17304 w 1757865"/>
              <a:gd name="connsiteY0" fmla="*/ 1025699 h 1025699"/>
              <a:gd name="connsiteX1" fmla="*/ 0 w 1757865"/>
              <a:gd name="connsiteY1" fmla="*/ 994120 h 1025699"/>
              <a:gd name="connsiteX2" fmla="*/ 1721865 w 1757865"/>
              <a:gd name="connsiteY2" fmla="*/ 0 h 1025699"/>
              <a:gd name="connsiteX3" fmla="*/ 1757865 w 1757865"/>
              <a:gd name="connsiteY3" fmla="*/ 0 h 1025699"/>
              <a:gd name="connsiteX4" fmla="*/ 1739865 w 1757865"/>
              <a:gd name="connsiteY4" fmla="*/ 31177 h 1025699"/>
              <a:gd name="connsiteX5" fmla="*/ 17304 w 1757865"/>
              <a:gd name="connsiteY5" fmla="*/ 1025699 h 1025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57865" h="1025699">
                <a:moveTo>
                  <a:pt x="17304" y="1025699"/>
                </a:moveTo>
                <a:lnTo>
                  <a:pt x="0" y="994120"/>
                </a:lnTo>
                <a:lnTo>
                  <a:pt x="1721865" y="0"/>
                </a:lnTo>
                <a:lnTo>
                  <a:pt x="1757865" y="0"/>
                </a:lnTo>
                <a:lnTo>
                  <a:pt x="1739865" y="31177"/>
                </a:lnTo>
                <a:lnTo>
                  <a:pt x="17304" y="1025699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" name="Freeform 107">
            <a:extLst>
              <a:ext uri="{FF2B5EF4-FFF2-40B4-BE49-F238E27FC236}">
                <a16:creationId xmlns:a16="http://schemas.microsoft.com/office/drawing/2014/main" id="{86182DFE-DC7B-E14D-941A-7318CCD87162}"/>
              </a:ext>
            </a:extLst>
          </p:cNvPr>
          <p:cNvSpPr>
            <a:spLocks/>
          </p:cNvSpPr>
          <p:nvPr/>
        </p:nvSpPr>
        <p:spPr>
          <a:xfrm rot="9000000">
            <a:off x="4668368" y="2027314"/>
            <a:ext cx="1025698" cy="1757865"/>
          </a:xfrm>
          <a:custGeom>
            <a:avLst/>
            <a:gdLst>
              <a:gd name="connsiteX0" fmla="*/ 994119 w 1025698"/>
              <a:gd name="connsiteY0" fmla="*/ 1757865 h 1757865"/>
              <a:gd name="connsiteX1" fmla="*/ 0 w 1025698"/>
              <a:gd name="connsiteY1" fmla="*/ 35999 h 1757865"/>
              <a:gd name="connsiteX2" fmla="*/ 0 w 1025698"/>
              <a:gd name="connsiteY2" fmla="*/ 0 h 1757865"/>
              <a:gd name="connsiteX3" fmla="*/ 31177 w 1025698"/>
              <a:gd name="connsiteY3" fmla="*/ 18000 h 1757865"/>
              <a:gd name="connsiteX4" fmla="*/ 1025698 w 1025698"/>
              <a:gd name="connsiteY4" fmla="*/ 1740561 h 1757865"/>
              <a:gd name="connsiteX5" fmla="*/ 994119 w 1025698"/>
              <a:gd name="connsiteY5" fmla="*/ 1757865 h 1757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25698" h="1757865">
                <a:moveTo>
                  <a:pt x="994119" y="1757865"/>
                </a:moveTo>
                <a:lnTo>
                  <a:pt x="0" y="35999"/>
                </a:lnTo>
                <a:lnTo>
                  <a:pt x="0" y="0"/>
                </a:lnTo>
                <a:lnTo>
                  <a:pt x="31177" y="18000"/>
                </a:lnTo>
                <a:lnTo>
                  <a:pt x="1025698" y="1740561"/>
                </a:lnTo>
                <a:lnTo>
                  <a:pt x="994119" y="1757865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7" name="Freeform 106">
            <a:extLst>
              <a:ext uri="{FF2B5EF4-FFF2-40B4-BE49-F238E27FC236}">
                <a16:creationId xmlns:a16="http://schemas.microsoft.com/office/drawing/2014/main" id="{855C8A45-C4B9-3C49-9252-BA42B173B080}"/>
              </a:ext>
            </a:extLst>
          </p:cNvPr>
          <p:cNvSpPr>
            <a:spLocks/>
          </p:cNvSpPr>
          <p:nvPr/>
        </p:nvSpPr>
        <p:spPr>
          <a:xfrm rot="9000000">
            <a:off x="5991849" y="2887946"/>
            <a:ext cx="2020218" cy="36000"/>
          </a:xfrm>
          <a:custGeom>
            <a:avLst/>
            <a:gdLst>
              <a:gd name="connsiteX0" fmla="*/ 803 w 2020218"/>
              <a:gd name="connsiteY0" fmla="*/ 36000 h 36000"/>
              <a:gd name="connsiteX1" fmla="*/ 0 w 2020218"/>
              <a:gd name="connsiteY1" fmla="*/ 0 h 36000"/>
              <a:gd name="connsiteX2" fmla="*/ 1989041 w 2020218"/>
              <a:gd name="connsiteY2" fmla="*/ 0 h 36000"/>
              <a:gd name="connsiteX3" fmla="*/ 2020218 w 2020218"/>
              <a:gd name="connsiteY3" fmla="*/ 18001 h 36000"/>
              <a:gd name="connsiteX4" fmla="*/ 1989042 w 2020218"/>
              <a:gd name="connsiteY4" fmla="*/ 36000 h 36000"/>
              <a:gd name="connsiteX5" fmla="*/ 803 w 2020218"/>
              <a:gd name="connsiteY5" fmla="*/ 36000 h 3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20218" h="36000">
                <a:moveTo>
                  <a:pt x="803" y="36000"/>
                </a:moveTo>
                <a:lnTo>
                  <a:pt x="0" y="0"/>
                </a:lnTo>
                <a:lnTo>
                  <a:pt x="1989041" y="0"/>
                </a:lnTo>
                <a:lnTo>
                  <a:pt x="2020218" y="18001"/>
                </a:lnTo>
                <a:lnTo>
                  <a:pt x="1989042" y="36000"/>
                </a:lnTo>
                <a:lnTo>
                  <a:pt x="803" y="3600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Freeform 105">
            <a:extLst>
              <a:ext uri="{FF2B5EF4-FFF2-40B4-BE49-F238E27FC236}">
                <a16:creationId xmlns:a16="http://schemas.microsoft.com/office/drawing/2014/main" id="{A05490E0-0A2D-9140-B7CA-B380DC18A9B2}"/>
              </a:ext>
            </a:extLst>
          </p:cNvPr>
          <p:cNvSpPr>
            <a:spLocks/>
          </p:cNvSpPr>
          <p:nvPr/>
        </p:nvSpPr>
        <p:spPr>
          <a:xfrm rot="9000000">
            <a:off x="6088648" y="3394970"/>
            <a:ext cx="11411" cy="13178"/>
          </a:xfrm>
          <a:custGeom>
            <a:avLst/>
            <a:gdLst>
              <a:gd name="connsiteX0" fmla="*/ 0 w 11411"/>
              <a:gd name="connsiteY0" fmla="*/ 13178 h 13178"/>
              <a:gd name="connsiteX1" fmla="*/ 0 w 11411"/>
              <a:gd name="connsiteY1" fmla="*/ 1 h 13178"/>
              <a:gd name="connsiteX2" fmla="*/ 7607 w 11411"/>
              <a:gd name="connsiteY2" fmla="*/ 0 h 13178"/>
              <a:gd name="connsiteX3" fmla="*/ 11411 w 11411"/>
              <a:gd name="connsiteY3" fmla="*/ 6589 h 13178"/>
              <a:gd name="connsiteX4" fmla="*/ 0 w 11411"/>
              <a:gd name="connsiteY4" fmla="*/ 13178 h 131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11" h="13178">
                <a:moveTo>
                  <a:pt x="0" y="13178"/>
                </a:moveTo>
                <a:lnTo>
                  <a:pt x="0" y="1"/>
                </a:lnTo>
                <a:lnTo>
                  <a:pt x="7607" y="0"/>
                </a:lnTo>
                <a:lnTo>
                  <a:pt x="11411" y="6589"/>
                </a:lnTo>
                <a:lnTo>
                  <a:pt x="0" y="13178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5" name="Freeform 104">
            <a:extLst>
              <a:ext uri="{FF2B5EF4-FFF2-40B4-BE49-F238E27FC236}">
                <a16:creationId xmlns:a16="http://schemas.microsoft.com/office/drawing/2014/main" id="{5FAF7BE9-926C-544F-BCA8-C8BE75EDF8E8}"/>
              </a:ext>
            </a:extLst>
          </p:cNvPr>
          <p:cNvSpPr>
            <a:spLocks/>
          </p:cNvSpPr>
          <p:nvPr/>
        </p:nvSpPr>
        <p:spPr>
          <a:xfrm rot="9000000">
            <a:off x="6075216" y="3396803"/>
            <a:ext cx="13177" cy="15216"/>
          </a:xfrm>
          <a:custGeom>
            <a:avLst/>
            <a:gdLst>
              <a:gd name="connsiteX0" fmla="*/ 6589 w 13177"/>
              <a:gd name="connsiteY0" fmla="*/ 15216 h 15216"/>
              <a:gd name="connsiteX1" fmla="*/ 0 w 13177"/>
              <a:gd name="connsiteY1" fmla="*/ 3804 h 15216"/>
              <a:gd name="connsiteX2" fmla="*/ 6589 w 13177"/>
              <a:gd name="connsiteY2" fmla="*/ 0 h 15216"/>
              <a:gd name="connsiteX3" fmla="*/ 13177 w 13177"/>
              <a:gd name="connsiteY3" fmla="*/ 3804 h 15216"/>
              <a:gd name="connsiteX4" fmla="*/ 6589 w 13177"/>
              <a:gd name="connsiteY4" fmla="*/ 15216 h 152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77" h="15216">
                <a:moveTo>
                  <a:pt x="6589" y="15216"/>
                </a:moveTo>
                <a:lnTo>
                  <a:pt x="0" y="3804"/>
                </a:lnTo>
                <a:lnTo>
                  <a:pt x="6589" y="0"/>
                </a:lnTo>
                <a:lnTo>
                  <a:pt x="13177" y="3804"/>
                </a:lnTo>
                <a:lnTo>
                  <a:pt x="6589" y="15216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" name="Freeform 103">
            <a:extLst>
              <a:ext uri="{FF2B5EF4-FFF2-40B4-BE49-F238E27FC236}">
                <a16:creationId xmlns:a16="http://schemas.microsoft.com/office/drawing/2014/main" id="{04490DD5-AE77-2A45-8073-683219A2AE3B}"/>
              </a:ext>
            </a:extLst>
          </p:cNvPr>
          <p:cNvSpPr>
            <a:spLocks/>
          </p:cNvSpPr>
          <p:nvPr/>
        </p:nvSpPr>
        <p:spPr>
          <a:xfrm rot="9000000">
            <a:off x="6104559" y="3400353"/>
            <a:ext cx="13177" cy="11412"/>
          </a:xfrm>
          <a:custGeom>
            <a:avLst/>
            <a:gdLst>
              <a:gd name="connsiteX0" fmla="*/ 0 w 13177"/>
              <a:gd name="connsiteY0" fmla="*/ 11411 h 11412"/>
              <a:gd name="connsiteX1" fmla="*/ 6589 w 13177"/>
              <a:gd name="connsiteY1" fmla="*/ 0 h 11412"/>
              <a:gd name="connsiteX2" fmla="*/ 13176 w 13177"/>
              <a:gd name="connsiteY2" fmla="*/ 3804 h 11412"/>
              <a:gd name="connsiteX3" fmla="*/ 13177 w 13177"/>
              <a:gd name="connsiteY3" fmla="*/ 11412 h 11412"/>
              <a:gd name="connsiteX4" fmla="*/ 0 w 13177"/>
              <a:gd name="connsiteY4" fmla="*/ 11411 h 114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77" h="11412">
                <a:moveTo>
                  <a:pt x="0" y="11411"/>
                </a:moveTo>
                <a:lnTo>
                  <a:pt x="6589" y="0"/>
                </a:lnTo>
                <a:lnTo>
                  <a:pt x="13176" y="3804"/>
                </a:lnTo>
                <a:lnTo>
                  <a:pt x="13177" y="11412"/>
                </a:lnTo>
                <a:lnTo>
                  <a:pt x="0" y="11411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Freeform 102">
            <a:extLst>
              <a:ext uri="{FF2B5EF4-FFF2-40B4-BE49-F238E27FC236}">
                <a16:creationId xmlns:a16="http://schemas.microsoft.com/office/drawing/2014/main" id="{53FF3832-689D-4249-BFD5-5AE73555EDCB}"/>
              </a:ext>
            </a:extLst>
          </p:cNvPr>
          <p:cNvSpPr>
            <a:spLocks/>
          </p:cNvSpPr>
          <p:nvPr/>
        </p:nvSpPr>
        <p:spPr>
          <a:xfrm rot="9000000">
            <a:off x="6091825" y="3408589"/>
            <a:ext cx="8353" cy="4822"/>
          </a:xfrm>
          <a:custGeom>
            <a:avLst/>
            <a:gdLst>
              <a:gd name="connsiteX0" fmla="*/ 2784 w 8353"/>
              <a:gd name="connsiteY0" fmla="*/ 4822 h 4822"/>
              <a:gd name="connsiteX1" fmla="*/ 0 w 8353"/>
              <a:gd name="connsiteY1" fmla="*/ 0 h 4822"/>
              <a:gd name="connsiteX2" fmla="*/ 8353 w 8353"/>
              <a:gd name="connsiteY2" fmla="*/ 4822 h 4822"/>
              <a:gd name="connsiteX3" fmla="*/ 2784 w 8353"/>
              <a:gd name="connsiteY3" fmla="*/ 4822 h 4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53" h="4822">
                <a:moveTo>
                  <a:pt x="2784" y="4822"/>
                </a:moveTo>
                <a:lnTo>
                  <a:pt x="0" y="0"/>
                </a:lnTo>
                <a:lnTo>
                  <a:pt x="8353" y="4822"/>
                </a:lnTo>
                <a:lnTo>
                  <a:pt x="2784" y="4822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Freeform 101">
            <a:extLst>
              <a:ext uri="{FF2B5EF4-FFF2-40B4-BE49-F238E27FC236}">
                <a16:creationId xmlns:a16="http://schemas.microsoft.com/office/drawing/2014/main" id="{9EBD6B13-9E97-EA48-919E-A54E2B549DF7}"/>
              </a:ext>
            </a:extLst>
          </p:cNvPr>
          <p:cNvSpPr>
            <a:spLocks/>
          </p:cNvSpPr>
          <p:nvPr/>
        </p:nvSpPr>
        <p:spPr>
          <a:xfrm rot="9000000">
            <a:off x="4162562" y="2911583"/>
            <a:ext cx="1758796" cy="1025835"/>
          </a:xfrm>
          <a:custGeom>
            <a:avLst/>
            <a:gdLst>
              <a:gd name="connsiteX0" fmla="*/ 1740796 w 1758796"/>
              <a:gd name="connsiteY0" fmla="*/ 1025835 h 1025835"/>
              <a:gd name="connsiteX1" fmla="*/ 18000 w 1758796"/>
              <a:gd name="connsiteY1" fmla="*/ 31178 h 1025835"/>
              <a:gd name="connsiteX2" fmla="*/ 0 w 1758796"/>
              <a:gd name="connsiteY2" fmla="*/ 0 h 1025835"/>
              <a:gd name="connsiteX3" fmla="*/ 35999 w 1758796"/>
              <a:gd name="connsiteY3" fmla="*/ 0 h 1025835"/>
              <a:gd name="connsiteX4" fmla="*/ 1758796 w 1758796"/>
              <a:gd name="connsiteY4" fmla="*/ 994658 h 1025835"/>
              <a:gd name="connsiteX5" fmla="*/ 1750584 w 1758796"/>
              <a:gd name="connsiteY5" fmla="*/ 1010701 h 1025835"/>
              <a:gd name="connsiteX6" fmla="*/ 1740796 w 1758796"/>
              <a:gd name="connsiteY6" fmla="*/ 1025835 h 1025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58796" h="1025835">
                <a:moveTo>
                  <a:pt x="1740796" y="1025835"/>
                </a:moveTo>
                <a:lnTo>
                  <a:pt x="18000" y="31178"/>
                </a:lnTo>
                <a:lnTo>
                  <a:pt x="0" y="0"/>
                </a:lnTo>
                <a:lnTo>
                  <a:pt x="35999" y="0"/>
                </a:lnTo>
                <a:lnTo>
                  <a:pt x="1758796" y="994658"/>
                </a:lnTo>
                <a:lnTo>
                  <a:pt x="1750584" y="1010701"/>
                </a:lnTo>
                <a:lnTo>
                  <a:pt x="1740796" y="1025835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Freeform 100">
            <a:extLst>
              <a:ext uri="{FF2B5EF4-FFF2-40B4-BE49-F238E27FC236}">
                <a16:creationId xmlns:a16="http://schemas.microsoft.com/office/drawing/2014/main" id="{1578F04C-4705-2940-9D7C-17E2ABF08825}"/>
              </a:ext>
            </a:extLst>
          </p:cNvPr>
          <p:cNvSpPr>
            <a:spLocks/>
          </p:cNvSpPr>
          <p:nvPr/>
        </p:nvSpPr>
        <p:spPr>
          <a:xfrm rot="9000000">
            <a:off x="6067353" y="3407264"/>
            <a:ext cx="11412" cy="13178"/>
          </a:xfrm>
          <a:custGeom>
            <a:avLst/>
            <a:gdLst>
              <a:gd name="connsiteX0" fmla="*/ 11412 w 11412"/>
              <a:gd name="connsiteY0" fmla="*/ 13178 h 13178"/>
              <a:gd name="connsiteX1" fmla="*/ 0 w 11412"/>
              <a:gd name="connsiteY1" fmla="*/ 6589 h 13178"/>
              <a:gd name="connsiteX2" fmla="*/ 3805 w 11412"/>
              <a:gd name="connsiteY2" fmla="*/ 0 h 13178"/>
              <a:gd name="connsiteX3" fmla="*/ 11412 w 11412"/>
              <a:gd name="connsiteY3" fmla="*/ 0 h 13178"/>
              <a:gd name="connsiteX4" fmla="*/ 11412 w 11412"/>
              <a:gd name="connsiteY4" fmla="*/ 13178 h 131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12" h="13178">
                <a:moveTo>
                  <a:pt x="11412" y="13178"/>
                </a:moveTo>
                <a:lnTo>
                  <a:pt x="0" y="6589"/>
                </a:lnTo>
                <a:lnTo>
                  <a:pt x="3805" y="0"/>
                </a:lnTo>
                <a:lnTo>
                  <a:pt x="11412" y="0"/>
                </a:lnTo>
                <a:lnTo>
                  <a:pt x="11412" y="13178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Freeform 99">
            <a:extLst>
              <a:ext uri="{FF2B5EF4-FFF2-40B4-BE49-F238E27FC236}">
                <a16:creationId xmlns:a16="http://schemas.microsoft.com/office/drawing/2014/main" id="{526FFE9C-0527-9946-976E-6D4E2C110808}"/>
              </a:ext>
            </a:extLst>
          </p:cNvPr>
          <p:cNvSpPr>
            <a:spLocks/>
          </p:cNvSpPr>
          <p:nvPr/>
        </p:nvSpPr>
        <p:spPr>
          <a:xfrm rot="9000000">
            <a:off x="6081481" y="3410814"/>
            <a:ext cx="9647" cy="2785"/>
          </a:xfrm>
          <a:custGeom>
            <a:avLst/>
            <a:gdLst>
              <a:gd name="connsiteX0" fmla="*/ 4824 w 9647"/>
              <a:gd name="connsiteY0" fmla="*/ 2785 h 2785"/>
              <a:gd name="connsiteX1" fmla="*/ 0 w 9647"/>
              <a:gd name="connsiteY1" fmla="*/ 0 h 2785"/>
              <a:gd name="connsiteX2" fmla="*/ 9647 w 9647"/>
              <a:gd name="connsiteY2" fmla="*/ 0 h 2785"/>
              <a:gd name="connsiteX3" fmla="*/ 4824 w 9647"/>
              <a:gd name="connsiteY3" fmla="*/ 2785 h 2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647" h="2785">
                <a:moveTo>
                  <a:pt x="4824" y="2785"/>
                </a:moveTo>
                <a:lnTo>
                  <a:pt x="0" y="0"/>
                </a:lnTo>
                <a:lnTo>
                  <a:pt x="9647" y="0"/>
                </a:lnTo>
                <a:lnTo>
                  <a:pt x="4824" y="2785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Freeform 98">
            <a:extLst>
              <a:ext uri="{FF2B5EF4-FFF2-40B4-BE49-F238E27FC236}">
                <a16:creationId xmlns:a16="http://schemas.microsoft.com/office/drawing/2014/main" id="{9B88A0D2-380C-3D40-A9B9-19A9F36B2417}"/>
              </a:ext>
            </a:extLst>
          </p:cNvPr>
          <p:cNvSpPr>
            <a:spLocks/>
          </p:cNvSpPr>
          <p:nvPr/>
        </p:nvSpPr>
        <p:spPr>
          <a:xfrm rot="9000000">
            <a:off x="6102589" y="3409234"/>
            <a:ext cx="4824" cy="8355"/>
          </a:xfrm>
          <a:custGeom>
            <a:avLst/>
            <a:gdLst>
              <a:gd name="connsiteX0" fmla="*/ 4824 w 4824"/>
              <a:gd name="connsiteY0" fmla="*/ 8355 h 8355"/>
              <a:gd name="connsiteX1" fmla="*/ 0 w 4824"/>
              <a:gd name="connsiteY1" fmla="*/ 5570 h 8355"/>
              <a:gd name="connsiteX2" fmla="*/ 0 w 4824"/>
              <a:gd name="connsiteY2" fmla="*/ 0 h 8355"/>
              <a:gd name="connsiteX3" fmla="*/ 4824 w 4824"/>
              <a:gd name="connsiteY3" fmla="*/ 8355 h 8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24" h="8355">
                <a:moveTo>
                  <a:pt x="4824" y="8355"/>
                </a:moveTo>
                <a:lnTo>
                  <a:pt x="0" y="5570"/>
                </a:lnTo>
                <a:lnTo>
                  <a:pt x="0" y="0"/>
                </a:lnTo>
                <a:lnTo>
                  <a:pt x="4824" y="8355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Freeform 97">
            <a:extLst>
              <a:ext uri="{FF2B5EF4-FFF2-40B4-BE49-F238E27FC236}">
                <a16:creationId xmlns:a16="http://schemas.microsoft.com/office/drawing/2014/main" id="{D195F121-3584-7844-BB95-06A7D0A3C234}"/>
              </a:ext>
            </a:extLst>
          </p:cNvPr>
          <p:cNvSpPr>
            <a:spLocks/>
          </p:cNvSpPr>
          <p:nvPr/>
        </p:nvSpPr>
        <p:spPr>
          <a:xfrm rot="9000000">
            <a:off x="6112981" y="3408215"/>
            <a:ext cx="15216" cy="13177"/>
          </a:xfrm>
          <a:custGeom>
            <a:avLst/>
            <a:gdLst>
              <a:gd name="connsiteX0" fmla="*/ 11413 w 15216"/>
              <a:gd name="connsiteY0" fmla="*/ 13177 h 13177"/>
              <a:gd name="connsiteX1" fmla="*/ 0 w 15216"/>
              <a:gd name="connsiteY1" fmla="*/ 6589 h 13177"/>
              <a:gd name="connsiteX2" fmla="*/ 11412 w 15216"/>
              <a:gd name="connsiteY2" fmla="*/ 0 h 13177"/>
              <a:gd name="connsiteX3" fmla="*/ 15216 w 15216"/>
              <a:gd name="connsiteY3" fmla="*/ 6589 h 13177"/>
              <a:gd name="connsiteX4" fmla="*/ 11413 w 15216"/>
              <a:gd name="connsiteY4" fmla="*/ 13177 h 131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216" h="13177">
                <a:moveTo>
                  <a:pt x="11413" y="13177"/>
                </a:moveTo>
                <a:lnTo>
                  <a:pt x="0" y="6589"/>
                </a:lnTo>
                <a:lnTo>
                  <a:pt x="11412" y="0"/>
                </a:lnTo>
                <a:lnTo>
                  <a:pt x="15216" y="6589"/>
                </a:lnTo>
                <a:lnTo>
                  <a:pt x="11413" y="13177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Freeform 96">
            <a:extLst>
              <a:ext uri="{FF2B5EF4-FFF2-40B4-BE49-F238E27FC236}">
                <a16:creationId xmlns:a16="http://schemas.microsoft.com/office/drawing/2014/main" id="{C3E6EEFA-0537-5447-9669-4D7C99E7038B}"/>
              </a:ext>
            </a:extLst>
          </p:cNvPr>
          <p:cNvSpPr>
            <a:spLocks/>
          </p:cNvSpPr>
          <p:nvPr/>
        </p:nvSpPr>
        <p:spPr>
          <a:xfrm rot="9000000">
            <a:off x="6270642" y="2920585"/>
            <a:ext cx="1758796" cy="1025833"/>
          </a:xfrm>
          <a:custGeom>
            <a:avLst/>
            <a:gdLst>
              <a:gd name="connsiteX0" fmla="*/ 1722795 w 1758796"/>
              <a:gd name="connsiteY0" fmla="*/ 1025833 h 1025833"/>
              <a:gd name="connsiteX1" fmla="*/ 0 w 1758796"/>
              <a:gd name="connsiteY1" fmla="*/ 31177 h 1025833"/>
              <a:gd name="connsiteX2" fmla="*/ 8212 w 1758796"/>
              <a:gd name="connsiteY2" fmla="*/ 15134 h 1025833"/>
              <a:gd name="connsiteX3" fmla="*/ 18000 w 1758796"/>
              <a:gd name="connsiteY3" fmla="*/ 0 h 1025833"/>
              <a:gd name="connsiteX4" fmla="*/ 1740796 w 1758796"/>
              <a:gd name="connsiteY4" fmla="*/ 994657 h 1025833"/>
              <a:gd name="connsiteX5" fmla="*/ 1758796 w 1758796"/>
              <a:gd name="connsiteY5" fmla="*/ 1025833 h 1025833"/>
              <a:gd name="connsiteX6" fmla="*/ 1722795 w 1758796"/>
              <a:gd name="connsiteY6" fmla="*/ 1025833 h 10258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58796" h="1025833">
                <a:moveTo>
                  <a:pt x="1722795" y="1025833"/>
                </a:moveTo>
                <a:lnTo>
                  <a:pt x="0" y="31177"/>
                </a:lnTo>
                <a:lnTo>
                  <a:pt x="8212" y="15134"/>
                </a:lnTo>
                <a:lnTo>
                  <a:pt x="18000" y="0"/>
                </a:lnTo>
                <a:lnTo>
                  <a:pt x="1740796" y="994657"/>
                </a:lnTo>
                <a:lnTo>
                  <a:pt x="1758796" y="1025833"/>
                </a:lnTo>
                <a:lnTo>
                  <a:pt x="1722795" y="1025833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Freeform 95">
            <a:extLst>
              <a:ext uri="{FF2B5EF4-FFF2-40B4-BE49-F238E27FC236}">
                <a16:creationId xmlns:a16="http://schemas.microsoft.com/office/drawing/2014/main" id="{46C09753-7278-5943-9F1E-62247A5AC49C}"/>
              </a:ext>
            </a:extLst>
          </p:cNvPr>
          <p:cNvSpPr>
            <a:spLocks/>
          </p:cNvSpPr>
          <p:nvPr/>
        </p:nvSpPr>
        <p:spPr>
          <a:xfrm rot="9000000">
            <a:off x="6076235" y="3417589"/>
            <a:ext cx="8354" cy="4823"/>
          </a:xfrm>
          <a:custGeom>
            <a:avLst/>
            <a:gdLst>
              <a:gd name="connsiteX0" fmla="*/ 0 w 8354"/>
              <a:gd name="connsiteY0" fmla="*/ 4823 h 4823"/>
              <a:gd name="connsiteX1" fmla="*/ 8354 w 8354"/>
              <a:gd name="connsiteY1" fmla="*/ 0 h 4823"/>
              <a:gd name="connsiteX2" fmla="*/ 5570 w 8354"/>
              <a:gd name="connsiteY2" fmla="*/ 4823 h 4823"/>
              <a:gd name="connsiteX3" fmla="*/ 0 w 8354"/>
              <a:gd name="connsiteY3" fmla="*/ 4823 h 48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54" h="4823">
                <a:moveTo>
                  <a:pt x="0" y="4823"/>
                </a:moveTo>
                <a:lnTo>
                  <a:pt x="8354" y="0"/>
                </a:lnTo>
                <a:lnTo>
                  <a:pt x="5570" y="4823"/>
                </a:lnTo>
                <a:lnTo>
                  <a:pt x="0" y="4823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Freeform 94">
            <a:extLst>
              <a:ext uri="{FF2B5EF4-FFF2-40B4-BE49-F238E27FC236}">
                <a16:creationId xmlns:a16="http://schemas.microsoft.com/office/drawing/2014/main" id="{E56AEA90-3C87-564D-B560-5AA30C71F0CF}"/>
              </a:ext>
            </a:extLst>
          </p:cNvPr>
          <p:cNvSpPr>
            <a:spLocks/>
          </p:cNvSpPr>
          <p:nvPr/>
        </p:nvSpPr>
        <p:spPr>
          <a:xfrm rot="9000000">
            <a:off x="6111402" y="3414482"/>
            <a:ext cx="2785" cy="9644"/>
          </a:xfrm>
          <a:custGeom>
            <a:avLst/>
            <a:gdLst>
              <a:gd name="connsiteX0" fmla="*/ 2784 w 2785"/>
              <a:gd name="connsiteY0" fmla="*/ 9644 h 9644"/>
              <a:gd name="connsiteX1" fmla="*/ 0 w 2785"/>
              <a:gd name="connsiteY1" fmla="*/ 4822 h 9644"/>
              <a:gd name="connsiteX2" fmla="*/ 2785 w 2785"/>
              <a:gd name="connsiteY2" fmla="*/ 0 h 9644"/>
              <a:gd name="connsiteX3" fmla="*/ 2784 w 2785"/>
              <a:gd name="connsiteY3" fmla="*/ 9644 h 9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85" h="9644">
                <a:moveTo>
                  <a:pt x="2784" y="9644"/>
                </a:moveTo>
                <a:lnTo>
                  <a:pt x="0" y="4822"/>
                </a:lnTo>
                <a:lnTo>
                  <a:pt x="2785" y="0"/>
                </a:lnTo>
                <a:lnTo>
                  <a:pt x="2784" y="9644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Freeform 93">
            <a:extLst>
              <a:ext uri="{FF2B5EF4-FFF2-40B4-BE49-F238E27FC236}">
                <a16:creationId xmlns:a16="http://schemas.microsoft.com/office/drawing/2014/main" id="{5F03C3CD-E7C5-524E-A74F-CA9F93183C6B}"/>
              </a:ext>
            </a:extLst>
          </p:cNvPr>
          <p:cNvSpPr>
            <a:spLocks/>
          </p:cNvSpPr>
          <p:nvPr/>
        </p:nvSpPr>
        <p:spPr>
          <a:xfrm rot="9000000">
            <a:off x="6061970" y="3424942"/>
            <a:ext cx="13178" cy="11411"/>
          </a:xfrm>
          <a:custGeom>
            <a:avLst/>
            <a:gdLst>
              <a:gd name="connsiteX0" fmla="*/ 1 w 13178"/>
              <a:gd name="connsiteY0" fmla="*/ 11411 h 11411"/>
              <a:gd name="connsiteX1" fmla="*/ 0 w 13178"/>
              <a:gd name="connsiteY1" fmla="*/ 3804 h 11411"/>
              <a:gd name="connsiteX2" fmla="*/ 6589 w 13178"/>
              <a:gd name="connsiteY2" fmla="*/ 0 h 11411"/>
              <a:gd name="connsiteX3" fmla="*/ 13178 w 13178"/>
              <a:gd name="connsiteY3" fmla="*/ 11411 h 11411"/>
              <a:gd name="connsiteX4" fmla="*/ 1 w 13178"/>
              <a:gd name="connsiteY4" fmla="*/ 11411 h 114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78" h="11411">
                <a:moveTo>
                  <a:pt x="1" y="11411"/>
                </a:moveTo>
                <a:lnTo>
                  <a:pt x="0" y="3804"/>
                </a:lnTo>
                <a:lnTo>
                  <a:pt x="6589" y="0"/>
                </a:lnTo>
                <a:lnTo>
                  <a:pt x="13178" y="11411"/>
                </a:lnTo>
                <a:lnTo>
                  <a:pt x="1" y="11411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3" name="Freeform 92">
            <a:extLst>
              <a:ext uri="{FF2B5EF4-FFF2-40B4-BE49-F238E27FC236}">
                <a16:creationId xmlns:a16="http://schemas.microsoft.com/office/drawing/2014/main" id="{F797E10C-A93F-BB48-B5E9-7FE0925A574F}"/>
              </a:ext>
            </a:extLst>
          </p:cNvPr>
          <p:cNvSpPr>
            <a:spLocks/>
          </p:cNvSpPr>
          <p:nvPr/>
        </p:nvSpPr>
        <p:spPr>
          <a:xfrm rot="9000000">
            <a:off x="6116853" y="3421648"/>
            <a:ext cx="13177" cy="11412"/>
          </a:xfrm>
          <a:custGeom>
            <a:avLst/>
            <a:gdLst>
              <a:gd name="connsiteX0" fmla="*/ 6588 w 13177"/>
              <a:gd name="connsiteY0" fmla="*/ 11412 h 11412"/>
              <a:gd name="connsiteX1" fmla="*/ 0 w 13177"/>
              <a:gd name="connsiteY1" fmla="*/ 0 h 11412"/>
              <a:gd name="connsiteX2" fmla="*/ 13177 w 13177"/>
              <a:gd name="connsiteY2" fmla="*/ 0 h 11412"/>
              <a:gd name="connsiteX3" fmla="*/ 13177 w 13177"/>
              <a:gd name="connsiteY3" fmla="*/ 7609 h 11412"/>
              <a:gd name="connsiteX4" fmla="*/ 6588 w 13177"/>
              <a:gd name="connsiteY4" fmla="*/ 11412 h 114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77" h="11412">
                <a:moveTo>
                  <a:pt x="6588" y="11412"/>
                </a:moveTo>
                <a:lnTo>
                  <a:pt x="0" y="0"/>
                </a:lnTo>
                <a:lnTo>
                  <a:pt x="13177" y="0"/>
                </a:lnTo>
                <a:lnTo>
                  <a:pt x="13177" y="7609"/>
                </a:lnTo>
                <a:lnTo>
                  <a:pt x="6588" y="11412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Freeform 91">
            <a:extLst>
              <a:ext uri="{FF2B5EF4-FFF2-40B4-BE49-F238E27FC236}">
                <a16:creationId xmlns:a16="http://schemas.microsoft.com/office/drawing/2014/main" id="{36B3449E-2B67-DD4B-B5FA-1C367CB61AA4}"/>
              </a:ext>
            </a:extLst>
          </p:cNvPr>
          <p:cNvSpPr>
            <a:spLocks/>
          </p:cNvSpPr>
          <p:nvPr/>
        </p:nvSpPr>
        <p:spPr>
          <a:xfrm rot="9000000">
            <a:off x="6111588" y="3424822"/>
            <a:ext cx="4824" cy="8356"/>
          </a:xfrm>
          <a:custGeom>
            <a:avLst/>
            <a:gdLst>
              <a:gd name="connsiteX0" fmla="*/ 0 w 4824"/>
              <a:gd name="connsiteY0" fmla="*/ 8356 h 8356"/>
              <a:gd name="connsiteX1" fmla="*/ 0 w 4824"/>
              <a:gd name="connsiteY1" fmla="*/ 2786 h 8356"/>
              <a:gd name="connsiteX2" fmla="*/ 4824 w 4824"/>
              <a:gd name="connsiteY2" fmla="*/ 0 h 8356"/>
              <a:gd name="connsiteX3" fmla="*/ 0 w 4824"/>
              <a:gd name="connsiteY3" fmla="*/ 8356 h 8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24" h="8356">
                <a:moveTo>
                  <a:pt x="0" y="8356"/>
                </a:moveTo>
                <a:lnTo>
                  <a:pt x="0" y="2786"/>
                </a:lnTo>
                <a:lnTo>
                  <a:pt x="4824" y="0"/>
                </a:lnTo>
                <a:lnTo>
                  <a:pt x="0" y="8356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Freeform 90">
            <a:extLst>
              <a:ext uri="{FF2B5EF4-FFF2-40B4-BE49-F238E27FC236}">
                <a16:creationId xmlns:a16="http://schemas.microsoft.com/office/drawing/2014/main" id="{AEF6BAF6-6ECD-0348-8FA4-F050F374DDA9}"/>
              </a:ext>
            </a:extLst>
          </p:cNvPr>
          <p:cNvSpPr>
            <a:spLocks/>
          </p:cNvSpPr>
          <p:nvPr/>
        </p:nvSpPr>
        <p:spPr>
          <a:xfrm rot="9000000">
            <a:off x="6075589" y="3424824"/>
            <a:ext cx="4823" cy="8352"/>
          </a:xfrm>
          <a:custGeom>
            <a:avLst/>
            <a:gdLst>
              <a:gd name="connsiteX0" fmla="*/ 0 w 4823"/>
              <a:gd name="connsiteY0" fmla="*/ 8352 h 8352"/>
              <a:gd name="connsiteX1" fmla="*/ 4823 w 4823"/>
              <a:gd name="connsiteY1" fmla="*/ 0 h 8352"/>
              <a:gd name="connsiteX2" fmla="*/ 4822 w 4823"/>
              <a:gd name="connsiteY2" fmla="*/ 5568 h 8352"/>
              <a:gd name="connsiteX3" fmla="*/ 0 w 4823"/>
              <a:gd name="connsiteY3" fmla="*/ 8352 h 83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23" h="8352">
                <a:moveTo>
                  <a:pt x="0" y="8352"/>
                </a:moveTo>
                <a:lnTo>
                  <a:pt x="4823" y="0"/>
                </a:lnTo>
                <a:lnTo>
                  <a:pt x="4822" y="5568"/>
                </a:lnTo>
                <a:lnTo>
                  <a:pt x="0" y="8352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Freeform 89">
            <a:extLst>
              <a:ext uri="{FF2B5EF4-FFF2-40B4-BE49-F238E27FC236}">
                <a16:creationId xmlns:a16="http://schemas.microsoft.com/office/drawing/2014/main" id="{78338006-5427-2746-B1A1-5FDE000BC82F}"/>
              </a:ext>
            </a:extLst>
          </p:cNvPr>
          <p:cNvSpPr>
            <a:spLocks/>
          </p:cNvSpPr>
          <p:nvPr/>
        </p:nvSpPr>
        <p:spPr>
          <a:xfrm rot="9000000">
            <a:off x="6077813" y="3433872"/>
            <a:ext cx="2785" cy="9648"/>
          </a:xfrm>
          <a:custGeom>
            <a:avLst/>
            <a:gdLst>
              <a:gd name="connsiteX0" fmla="*/ 0 w 2785"/>
              <a:gd name="connsiteY0" fmla="*/ 9648 h 9648"/>
              <a:gd name="connsiteX1" fmla="*/ 0 w 2785"/>
              <a:gd name="connsiteY1" fmla="*/ 0 h 9648"/>
              <a:gd name="connsiteX2" fmla="*/ 2785 w 2785"/>
              <a:gd name="connsiteY2" fmla="*/ 4824 h 9648"/>
              <a:gd name="connsiteX3" fmla="*/ 0 w 2785"/>
              <a:gd name="connsiteY3" fmla="*/ 9648 h 9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85" h="9648">
                <a:moveTo>
                  <a:pt x="0" y="9648"/>
                </a:moveTo>
                <a:lnTo>
                  <a:pt x="0" y="0"/>
                </a:lnTo>
                <a:lnTo>
                  <a:pt x="2785" y="4824"/>
                </a:lnTo>
                <a:lnTo>
                  <a:pt x="0" y="9648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Freeform 88">
            <a:extLst>
              <a:ext uri="{FF2B5EF4-FFF2-40B4-BE49-F238E27FC236}">
                <a16:creationId xmlns:a16="http://schemas.microsoft.com/office/drawing/2014/main" id="{941DF5E4-942F-8948-ADBA-D7E5A24DC55A}"/>
              </a:ext>
            </a:extLst>
          </p:cNvPr>
          <p:cNvSpPr>
            <a:spLocks/>
          </p:cNvSpPr>
          <p:nvPr/>
        </p:nvSpPr>
        <p:spPr>
          <a:xfrm rot="9000000">
            <a:off x="6107412" y="3435590"/>
            <a:ext cx="8353" cy="4823"/>
          </a:xfrm>
          <a:custGeom>
            <a:avLst/>
            <a:gdLst>
              <a:gd name="connsiteX0" fmla="*/ 0 w 8353"/>
              <a:gd name="connsiteY0" fmla="*/ 4823 h 4823"/>
              <a:gd name="connsiteX1" fmla="*/ 2784 w 8353"/>
              <a:gd name="connsiteY1" fmla="*/ 0 h 4823"/>
              <a:gd name="connsiteX2" fmla="*/ 8353 w 8353"/>
              <a:gd name="connsiteY2" fmla="*/ 0 h 4823"/>
              <a:gd name="connsiteX3" fmla="*/ 0 w 8353"/>
              <a:gd name="connsiteY3" fmla="*/ 4823 h 48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53" h="4823">
                <a:moveTo>
                  <a:pt x="0" y="4823"/>
                </a:moveTo>
                <a:lnTo>
                  <a:pt x="2784" y="0"/>
                </a:lnTo>
                <a:lnTo>
                  <a:pt x="8353" y="0"/>
                </a:lnTo>
                <a:lnTo>
                  <a:pt x="0" y="4823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Freeform 87">
            <a:extLst>
              <a:ext uri="{FF2B5EF4-FFF2-40B4-BE49-F238E27FC236}">
                <a16:creationId xmlns:a16="http://schemas.microsoft.com/office/drawing/2014/main" id="{6D0E2131-6275-8542-9999-7132ACEF164A}"/>
              </a:ext>
            </a:extLst>
          </p:cNvPr>
          <p:cNvSpPr>
            <a:spLocks/>
          </p:cNvSpPr>
          <p:nvPr/>
        </p:nvSpPr>
        <p:spPr>
          <a:xfrm rot="9000000">
            <a:off x="6063804" y="3436608"/>
            <a:ext cx="15215" cy="13176"/>
          </a:xfrm>
          <a:custGeom>
            <a:avLst/>
            <a:gdLst>
              <a:gd name="connsiteX0" fmla="*/ 3803 w 15215"/>
              <a:gd name="connsiteY0" fmla="*/ 13176 h 13176"/>
              <a:gd name="connsiteX1" fmla="*/ 0 w 15215"/>
              <a:gd name="connsiteY1" fmla="*/ 6588 h 13176"/>
              <a:gd name="connsiteX2" fmla="*/ 3803 w 15215"/>
              <a:gd name="connsiteY2" fmla="*/ 0 h 13176"/>
              <a:gd name="connsiteX3" fmla="*/ 15215 w 15215"/>
              <a:gd name="connsiteY3" fmla="*/ 6588 h 13176"/>
              <a:gd name="connsiteX4" fmla="*/ 3803 w 15215"/>
              <a:gd name="connsiteY4" fmla="*/ 13176 h 131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215" h="13176">
                <a:moveTo>
                  <a:pt x="3803" y="13176"/>
                </a:moveTo>
                <a:lnTo>
                  <a:pt x="0" y="6588"/>
                </a:lnTo>
                <a:lnTo>
                  <a:pt x="3803" y="0"/>
                </a:lnTo>
                <a:lnTo>
                  <a:pt x="15215" y="6588"/>
                </a:lnTo>
                <a:lnTo>
                  <a:pt x="3803" y="13176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Freeform 86">
            <a:extLst>
              <a:ext uri="{FF2B5EF4-FFF2-40B4-BE49-F238E27FC236}">
                <a16:creationId xmlns:a16="http://schemas.microsoft.com/office/drawing/2014/main" id="{1B643F80-D65E-D844-9F3E-E73F7DB2D4CC}"/>
              </a:ext>
            </a:extLst>
          </p:cNvPr>
          <p:cNvSpPr>
            <a:spLocks/>
          </p:cNvSpPr>
          <p:nvPr/>
        </p:nvSpPr>
        <p:spPr>
          <a:xfrm rot="9000000">
            <a:off x="6113235" y="3437560"/>
            <a:ext cx="11413" cy="13176"/>
          </a:xfrm>
          <a:custGeom>
            <a:avLst/>
            <a:gdLst>
              <a:gd name="connsiteX0" fmla="*/ 1 w 11413"/>
              <a:gd name="connsiteY0" fmla="*/ 13176 h 13176"/>
              <a:gd name="connsiteX1" fmla="*/ 0 w 11413"/>
              <a:gd name="connsiteY1" fmla="*/ 0 h 13176"/>
              <a:gd name="connsiteX2" fmla="*/ 11413 w 11413"/>
              <a:gd name="connsiteY2" fmla="*/ 6589 h 13176"/>
              <a:gd name="connsiteX3" fmla="*/ 7609 w 11413"/>
              <a:gd name="connsiteY3" fmla="*/ 13176 h 13176"/>
              <a:gd name="connsiteX4" fmla="*/ 1 w 11413"/>
              <a:gd name="connsiteY4" fmla="*/ 13176 h 131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13" h="13176">
                <a:moveTo>
                  <a:pt x="1" y="13176"/>
                </a:moveTo>
                <a:lnTo>
                  <a:pt x="0" y="0"/>
                </a:lnTo>
                <a:lnTo>
                  <a:pt x="11413" y="6589"/>
                </a:lnTo>
                <a:lnTo>
                  <a:pt x="7609" y="13176"/>
                </a:lnTo>
                <a:lnTo>
                  <a:pt x="1" y="13176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Freeform 85">
            <a:extLst>
              <a:ext uri="{FF2B5EF4-FFF2-40B4-BE49-F238E27FC236}">
                <a16:creationId xmlns:a16="http://schemas.microsoft.com/office/drawing/2014/main" id="{E95CB45C-2BBA-6B4D-8256-183B8BE195C4}"/>
              </a:ext>
            </a:extLst>
          </p:cNvPr>
          <p:cNvSpPr>
            <a:spLocks/>
          </p:cNvSpPr>
          <p:nvPr/>
        </p:nvSpPr>
        <p:spPr>
          <a:xfrm rot="9000000">
            <a:off x="6084588" y="3440412"/>
            <a:ext cx="4823" cy="8353"/>
          </a:xfrm>
          <a:custGeom>
            <a:avLst/>
            <a:gdLst>
              <a:gd name="connsiteX0" fmla="*/ 4823 w 4823"/>
              <a:gd name="connsiteY0" fmla="*/ 8353 h 8353"/>
              <a:gd name="connsiteX1" fmla="*/ 0 w 4823"/>
              <a:gd name="connsiteY1" fmla="*/ 0 h 8353"/>
              <a:gd name="connsiteX2" fmla="*/ 4823 w 4823"/>
              <a:gd name="connsiteY2" fmla="*/ 2785 h 8353"/>
              <a:gd name="connsiteX3" fmla="*/ 4823 w 4823"/>
              <a:gd name="connsiteY3" fmla="*/ 8353 h 8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23" h="8353">
                <a:moveTo>
                  <a:pt x="4823" y="8353"/>
                </a:moveTo>
                <a:lnTo>
                  <a:pt x="0" y="0"/>
                </a:lnTo>
                <a:lnTo>
                  <a:pt x="4823" y="2785"/>
                </a:lnTo>
                <a:lnTo>
                  <a:pt x="4823" y="8353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Freeform 84">
            <a:extLst>
              <a:ext uri="{FF2B5EF4-FFF2-40B4-BE49-F238E27FC236}">
                <a16:creationId xmlns:a16="http://schemas.microsoft.com/office/drawing/2014/main" id="{E9963E03-69D8-014C-94AB-4FCA6B37E042}"/>
              </a:ext>
            </a:extLst>
          </p:cNvPr>
          <p:cNvSpPr>
            <a:spLocks/>
          </p:cNvSpPr>
          <p:nvPr/>
        </p:nvSpPr>
        <p:spPr>
          <a:xfrm rot="9000000">
            <a:off x="6100875" y="3444403"/>
            <a:ext cx="9645" cy="2784"/>
          </a:xfrm>
          <a:custGeom>
            <a:avLst/>
            <a:gdLst>
              <a:gd name="connsiteX0" fmla="*/ 0 w 9645"/>
              <a:gd name="connsiteY0" fmla="*/ 2784 h 2784"/>
              <a:gd name="connsiteX1" fmla="*/ 4822 w 9645"/>
              <a:gd name="connsiteY1" fmla="*/ 0 h 2784"/>
              <a:gd name="connsiteX2" fmla="*/ 9645 w 9645"/>
              <a:gd name="connsiteY2" fmla="*/ 2784 h 2784"/>
              <a:gd name="connsiteX3" fmla="*/ 0 w 9645"/>
              <a:gd name="connsiteY3" fmla="*/ 2784 h 27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645" h="2784">
                <a:moveTo>
                  <a:pt x="0" y="2784"/>
                </a:moveTo>
                <a:lnTo>
                  <a:pt x="4822" y="0"/>
                </a:lnTo>
                <a:lnTo>
                  <a:pt x="9645" y="2784"/>
                </a:lnTo>
                <a:lnTo>
                  <a:pt x="0" y="2784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Freeform 83">
            <a:extLst>
              <a:ext uri="{FF2B5EF4-FFF2-40B4-BE49-F238E27FC236}">
                <a16:creationId xmlns:a16="http://schemas.microsoft.com/office/drawing/2014/main" id="{DA48BF9B-783D-BF49-A56D-C7A640F60854}"/>
              </a:ext>
            </a:extLst>
          </p:cNvPr>
          <p:cNvSpPr>
            <a:spLocks/>
          </p:cNvSpPr>
          <p:nvPr/>
        </p:nvSpPr>
        <p:spPr>
          <a:xfrm rot="9000000">
            <a:off x="4179933" y="3934056"/>
            <a:ext cx="2020220" cy="36000"/>
          </a:xfrm>
          <a:custGeom>
            <a:avLst/>
            <a:gdLst>
              <a:gd name="connsiteX0" fmla="*/ 31176 w 2020220"/>
              <a:gd name="connsiteY0" fmla="*/ 36000 h 36000"/>
              <a:gd name="connsiteX1" fmla="*/ 0 w 2020220"/>
              <a:gd name="connsiteY1" fmla="*/ 18001 h 36000"/>
              <a:gd name="connsiteX2" fmla="*/ 31177 w 2020220"/>
              <a:gd name="connsiteY2" fmla="*/ 0 h 36000"/>
              <a:gd name="connsiteX3" fmla="*/ 2019415 w 2020220"/>
              <a:gd name="connsiteY3" fmla="*/ 0 h 36000"/>
              <a:gd name="connsiteX4" fmla="*/ 2020220 w 2020220"/>
              <a:gd name="connsiteY4" fmla="*/ 36000 h 36000"/>
              <a:gd name="connsiteX5" fmla="*/ 31176 w 2020220"/>
              <a:gd name="connsiteY5" fmla="*/ 36000 h 3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20220" h="36000">
                <a:moveTo>
                  <a:pt x="31176" y="36000"/>
                </a:moveTo>
                <a:lnTo>
                  <a:pt x="0" y="18001"/>
                </a:lnTo>
                <a:lnTo>
                  <a:pt x="31177" y="0"/>
                </a:lnTo>
                <a:lnTo>
                  <a:pt x="2019415" y="0"/>
                </a:lnTo>
                <a:lnTo>
                  <a:pt x="2020220" y="36000"/>
                </a:lnTo>
                <a:lnTo>
                  <a:pt x="31176" y="3600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Freeform 82">
            <a:extLst>
              <a:ext uri="{FF2B5EF4-FFF2-40B4-BE49-F238E27FC236}">
                <a16:creationId xmlns:a16="http://schemas.microsoft.com/office/drawing/2014/main" id="{861D1320-E0B9-5B41-A8D6-8DDF90695684}"/>
              </a:ext>
            </a:extLst>
          </p:cNvPr>
          <p:cNvSpPr>
            <a:spLocks/>
          </p:cNvSpPr>
          <p:nvPr/>
        </p:nvSpPr>
        <p:spPr>
          <a:xfrm rot="9000000">
            <a:off x="6074265" y="3446236"/>
            <a:ext cx="13177" cy="11413"/>
          </a:xfrm>
          <a:custGeom>
            <a:avLst/>
            <a:gdLst>
              <a:gd name="connsiteX0" fmla="*/ 6588 w 13177"/>
              <a:gd name="connsiteY0" fmla="*/ 11413 h 11413"/>
              <a:gd name="connsiteX1" fmla="*/ 0 w 13177"/>
              <a:gd name="connsiteY1" fmla="*/ 7609 h 11413"/>
              <a:gd name="connsiteX2" fmla="*/ 0 w 13177"/>
              <a:gd name="connsiteY2" fmla="*/ 0 h 11413"/>
              <a:gd name="connsiteX3" fmla="*/ 13177 w 13177"/>
              <a:gd name="connsiteY3" fmla="*/ 0 h 11413"/>
              <a:gd name="connsiteX4" fmla="*/ 6588 w 13177"/>
              <a:gd name="connsiteY4" fmla="*/ 11413 h 11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77" h="11413">
                <a:moveTo>
                  <a:pt x="6588" y="11413"/>
                </a:moveTo>
                <a:lnTo>
                  <a:pt x="0" y="7609"/>
                </a:lnTo>
                <a:lnTo>
                  <a:pt x="0" y="0"/>
                </a:lnTo>
                <a:lnTo>
                  <a:pt x="13177" y="0"/>
                </a:lnTo>
                <a:lnTo>
                  <a:pt x="6588" y="11413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Freeform 81">
            <a:extLst>
              <a:ext uri="{FF2B5EF4-FFF2-40B4-BE49-F238E27FC236}">
                <a16:creationId xmlns:a16="http://schemas.microsoft.com/office/drawing/2014/main" id="{7901B8D8-107C-0D46-8581-9A9DA551DE6C}"/>
              </a:ext>
            </a:extLst>
          </p:cNvPr>
          <p:cNvSpPr>
            <a:spLocks/>
          </p:cNvSpPr>
          <p:nvPr/>
        </p:nvSpPr>
        <p:spPr>
          <a:xfrm rot="9000000">
            <a:off x="6091823" y="3444589"/>
            <a:ext cx="8355" cy="4824"/>
          </a:xfrm>
          <a:custGeom>
            <a:avLst/>
            <a:gdLst>
              <a:gd name="connsiteX0" fmla="*/ 8355 w 8355"/>
              <a:gd name="connsiteY0" fmla="*/ 4824 h 4824"/>
              <a:gd name="connsiteX1" fmla="*/ 0 w 8355"/>
              <a:gd name="connsiteY1" fmla="*/ 0 h 4824"/>
              <a:gd name="connsiteX2" fmla="*/ 5570 w 8355"/>
              <a:gd name="connsiteY2" fmla="*/ 0 h 4824"/>
              <a:gd name="connsiteX3" fmla="*/ 8355 w 8355"/>
              <a:gd name="connsiteY3" fmla="*/ 4824 h 4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55" h="4824">
                <a:moveTo>
                  <a:pt x="8355" y="4824"/>
                </a:moveTo>
                <a:lnTo>
                  <a:pt x="0" y="0"/>
                </a:lnTo>
                <a:lnTo>
                  <a:pt x="5570" y="0"/>
                </a:lnTo>
                <a:lnTo>
                  <a:pt x="8355" y="4824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Freeform 80">
            <a:extLst>
              <a:ext uri="{FF2B5EF4-FFF2-40B4-BE49-F238E27FC236}">
                <a16:creationId xmlns:a16="http://schemas.microsoft.com/office/drawing/2014/main" id="{50A4561E-DC6F-B64D-9BD4-2975DB7B6FA5}"/>
              </a:ext>
            </a:extLst>
          </p:cNvPr>
          <p:cNvSpPr>
            <a:spLocks/>
          </p:cNvSpPr>
          <p:nvPr/>
        </p:nvSpPr>
        <p:spPr>
          <a:xfrm rot="9000000">
            <a:off x="6103608" y="3445981"/>
            <a:ext cx="13176" cy="15215"/>
          </a:xfrm>
          <a:custGeom>
            <a:avLst/>
            <a:gdLst>
              <a:gd name="connsiteX0" fmla="*/ 6587 w 13176"/>
              <a:gd name="connsiteY0" fmla="*/ 15215 h 15215"/>
              <a:gd name="connsiteX1" fmla="*/ 0 w 13176"/>
              <a:gd name="connsiteY1" fmla="*/ 11412 h 15215"/>
              <a:gd name="connsiteX2" fmla="*/ 6588 w 13176"/>
              <a:gd name="connsiteY2" fmla="*/ 0 h 15215"/>
              <a:gd name="connsiteX3" fmla="*/ 13176 w 13176"/>
              <a:gd name="connsiteY3" fmla="*/ 11411 h 15215"/>
              <a:gd name="connsiteX4" fmla="*/ 6587 w 13176"/>
              <a:gd name="connsiteY4" fmla="*/ 15215 h 15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76" h="15215">
                <a:moveTo>
                  <a:pt x="6587" y="15215"/>
                </a:moveTo>
                <a:lnTo>
                  <a:pt x="0" y="11412"/>
                </a:lnTo>
                <a:lnTo>
                  <a:pt x="6588" y="0"/>
                </a:lnTo>
                <a:lnTo>
                  <a:pt x="13176" y="11411"/>
                </a:lnTo>
                <a:lnTo>
                  <a:pt x="6587" y="15215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Freeform 79">
            <a:extLst>
              <a:ext uri="{FF2B5EF4-FFF2-40B4-BE49-F238E27FC236}">
                <a16:creationId xmlns:a16="http://schemas.microsoft.com/office/drawing/2014/main" id="{ED98F93D-02E7-5A44-B327-5291531BF59A}"/>
              </a:ext>
            </a:extLst>
          </p:cNvPr>
          <p:cNvSpPr>
            <a:spLocks/>
          </p:cNvSpPr>
          <p:nvPr/>
        </p:nvSpPr>
        <p:spPr>
          <a:xfrm rot="9000000">
            <a:off x="6497937" y="3072820"/>
            <a:ext cx="1025697" cy="1757865"/>
          </a:xfrm>
          <a:custGeom>
            <a:avLst/>
            <a:gdLst>
              <a:gd name="connsiteX0" fmla="*/ 1025697 w 1025697"/>
              <a:gd name="connsiteY0" fmla="*/ 1757865 h 1757865"/>
              <a:gd name="connsiteX1" fmla="*/ 994521 w 1025697"/>
              <a:gd name="connsiteY1" fmla="*/ 1739865 h 1757865"/>
              <a:gd name="connsiteX2" fmla="*/ 0 w 1025697"/>
              <a:gd name="connsiteY2" fmla="*/ 17304 h 1757865"/>
              <a:gd name="connsiteX3" fmla="*/ 31579 w 1025697"/>
              <a:gd name="connsiteY3" fmla="*/ 0 h 1757865"/>
              <a:gd name="connsiteX4" fmla="*/ 1025697 w 1025697"/>
              <a:gd name="connsiteY4" fmla="*/ 1721864 h 1757865"/>
              <a:gd name="connsiteX5" fmla="*/ 1025697 w 1025697"/>
              <a:gd name="connsiteY5" fmla="*/ 1757865 h 1757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25697" h="1757865">
                <a:moveTo>
                  <a:pt x="1025697" y="1757865"/>
                </a:moveTo>
                <a:lnTo>
                  <a:pt x="994521" y="1739865"/>
                </a:lnTo>
                <a:lnTo>
                  <a:pt x="0" y="17304"/>
                </a:lnTo>
                <a:lnTo>
                  <a:pt x="31579" y="0"/>
                </a:lnTo>
                <a:lnTo>
                  <a:pt x="1025697" y="1721864"/>
                </a:lnTo>
                <a:lnTo>
                  <a:pt x="1025697" y="1757865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Freeform 78">
            <a:extLst>
              <a:ext uri="{FF2B5EF4-FFF2-40B4-BE49-F238E27FC236}">
                <a16:creationId xmlns:a16="http://schemas.microsoft.com/office/drawing/2014/main" id="{4DEBC195-F6CF-F44E-A859-655EE4C45087}"/>
              </a:ext>
            </a:extLst>
          </p:cNvPr>
          <p:cNvSpPr>
            <a:spLocks/>
          </p:cNvSpPr>
          <p:nvPr/>
        </p:nvSpPr>
        <p:spPr>
          <a:xfrm rot="9000000">
            <a:off x="6091942" y="3449853"/>
            <a:ext cx="11412" cy="13176"/>
          </a:xfrm>
          <a:custGeom>
            <a:avLst/>
            <a:gdLst>
              <a:gd name="connsiteX0" fmla="*/ 3804 w 11412"/>
              <a:gd name="connsiteY0" fmla="*/ 13176 h 13176"/>
              <a:gd name="connsiteX1" fmla="*/ 0 w 11412"/>
              <a:gd name="connsiteY1" fmla="*/ 6588 h 13176"/>
              <a:gd name="connsiteX2" fmla="*/ 11412 w 11412"/>
              <a:gd name="connsiteY2" fmla="*/ 0 h 13176"/>
              <a:gd name="connsiteX3" fmla="*/ 11412 w 11412"/>
              <a:gd name="connsiteY3" fmla="*/ 13176 h 13176"/>
              <a:gd name="connsiteX4" fmla="*/ 3804 w 11412"/>
              <a:gd name="connsiteY4" fmla="*/ 13176 h 131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12" h="13176">
                <a:moveTo>
                  <a:pt x="3804" y="13176"/>
                </a:moveTo>
                <a:lnTo>
                  <a:pt x="0" y="6588"/>
                </a:lnTo>
                <a:lnTo>
                  <a:pt x="11412" y="0"/>
                </a:lnTo>
                <a:lnTo>
                  <a:pt x="11412" y="13176"/>
                </a:lnTo>
                <a:lnTo>
                  <a:pt x="3804" y="13176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Freeform 77">
            <a:extLst>
              <a:ext uri="{FF2B5EF4-FFF2-40B4-BE49-F238E27FC236}">
                <a16:creationId xmlns:a16="http://schemas.microsoft.com/office/drawing/2014/main" id="{784283CD-E34A-BB45-A662-F8B21CFF4F15}"/>
              </a:ext>
            </a:extLst>
          </p:cNvPr>
          <p:cNvSpPr>
            <a:spLocks/>
          </p:cNvSpPr>
          <p:nvPr/>
        </p:nvSpPr>
        <p:spPr>
          <a:xfrm rot="9000000">
            <a:off x="6601055" y="3324848"/>
            <a:ext cx="36001" cy="2020219"/>
          </a:xfrm>
          <a:custGeom>
            <a:avLst/>
            <a:gdLst>
              <a:gd name="connsiteX0" fmla="*/ 18001 w 36001"/>
              <a:gd name="connsiteY0" fmla="*/ 2020219 h 2020219"/>
              <a:gd name="connsiteX1" fmla="*/ 0 w 36001"/>
              <a:gd name="connsiteY1" fmla="*/ 1989041 h 2020219"/>
              <a:gd name="connsiteX2" fmla="*/ 1 w 36001"/>
              <a:gd name="connsiteY2" fmla="*/ 803 h 2020219"/>
              <a:gd name="connsiteX3" fmla="*/ 36001 w 36001"/>
              <a:gd name="connsiteY3" fmla="*/ 0 h 2020219"/>
              <a:gd name="connsiteX4" fmla="*/ 36001 w 36001"/>
              <a:gd name="connsiteY4" fmla="*/ 1989043 h 2020219"/>
              <a:gd name="connsiteX5" fmla="*/ 18001 w 36001"/>
              <a:gd name="connsiteY5" fmla="*/ 2020219 h 2020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001" h="2020219">
                <a:moveTo>
                  <a:pt x="18001" y="2020219"/>
                </a:moveTo>
                <a:lnTo>
                  <a:pt x="0" y="1989041"/>
                </a:lnTo>
                <a:lnTo>
                  <a:pt x="1" y="803"/>
                </a:lnTo>
                <a:lnTo>
                  <a:pt x="36001" y="0"/>
                </a:lnTo>
                <a:lnTo>
                  <a:pt x="36001" y="1989043"/>
                </a:lnTo>
                <a:lnTo>
                  <a:pt x="18001" y="2020219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Freeform 76">
            <a:extLst>
              <a:ext uri="{FF2B5EF4-FFF2-40B4-BE49-F238E27FC236}">
                <a16:creationId xmlns:a16="http://schemas.microsoft.com/office/drawing/2014/main" id="{87673BAC-4A41-CB42-93B9-6209057EB02A}"/>
              </a:ext>
            </a:extLst>
          </p:cNvPr>
          <p:cNvSpPr>
            <a:spLocks/>
          </p:cNvSpPr>
          <p:nvPr/>
        </p:nvSpPr>
        <p:spPr>
          <a:xfrm rot="9000000">
            <a:off x="4694316" y="3830935"/>
            <a:ext cx="1757865" cy="1025698"/>
          </a:xfrm>
          <a:custGeom>
            <a:avLst/>
            <a:gdLst>
              <a:gd name="connsiteX0" fmla="*/ 0 w 1757865"/>
              <a:gd name="connsiteY0" fmla="*/ 1025698 h 1025698"/>
              <a:gd name="connsiteX1" fmla="*/ 18000 w 1757865"/>
              <a:gd name="connsiteY1" fmla="*/ 994521 h 1025698"/>
              <a:gd name="connsiteX2" fmla="*/ 1740561 w 1757865"/>
              <a:gd name="connsiteY2" fmla="*/ 0 h 1025698"/>
              <a:gd name="connsiteX3" fmla="*/ 1757865 w 1757865"/>
              <a:gd name="connsiteY3" fmla="*/ 31579 h 1025698"/>
              <a:gd name="connsiteX4" fmla="*/ 36000 w 1757865"/>
              <a:gd name="connsiteY4" fmla="*/ 1025698 h 1025698"/>
              <a:gd name="connsiteX5" fmla="*/ 0 w 1757865"/>
              <a:gd name="connsiteY5" fmla="*/ 1025698 h 10256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57865" h="1025698">
                <a:moveTo>
                  <a:pt x="0" y="1025698"/>
                </a:moveTo>
                <a:lnTo>
                  <a:pt x="18000" y="994521"/>
                </a:lnTo>
                <a:lnTo>
                  <a:pt x="1740561" y="0"/>
                </a:lnTo>
                <a:lnTo>
                  <a:pt x="1757865" y="31579"/>
                </a:lnTo>
                <a:lnTo>
                  <a:pt x="36000" y="1025698"/>
                </a:lnTo>
                <a:lnTo>
                  <a:pt x="0" y="1025698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Freeform 75">
            <a:extLst>
              <a:ext uri="{FF2B5EF4-FFF2-40B4-BE49-F238E27FC236}">
                <a16:creationId xmlns:a16="http://schemas.microsoft.com/office/drawing/2014/main" id="{560C0226-A4EF-7346-A87C-AFEBCAF25C22}"/>
              </a:ext>
            </a:extLst>
          </p:cNvPr>
          <p:cNvSpPr>
            <a:spLocks/>
          </p:cNvSpPr>
          <p:nvPr/>
        </p:nvSpPr>
        <p:spPr>
          <a:xfrm rot="9000000">
            <a:off x="5578583" y="3603641"/>
            <a:ext cx="1025834" cy="1758796"/>
          </a:xfrm>
          <a:custGeom>
            <a:avLst/>
            <a:gdLst>
              <a:gd name="connsiteX0" fmla="*/ 0 w 1025834"/>
              <a:gd name="connsiteY0" fmla="*/ 1758796 h 1758796"/>
              <a:gd name="connsiteX1" fmla="*/ 0 w 1025834"/>
              <a:gd name="connsiteY1" fmla="*/ 1722797 h 1758796"/>
              <a:gd name="connsiteX2" fmla="*/ 994657 w 1025834"/>
              <a:gd name="connsiteY2" fmla="*/ 0 h 1758796"/>
              <a:gd name="connsiteX3" fmla="*/ 1010700 w 1025834"/>
              <a:gd name="connsiteY3" fmla="*/ 8212 h 1758796"/>
              <a:gd name="connsiteX4" fmla="*/ 1025834 w 1025834"/>
              <a:gd name="connsiteY4" fmla="*/ 18000 h 1758796"/>
              <a:gd name="connsiteX5" fmla="*/ 31177 w 1025834"/>
              <a:gd name="connsiteY5" fmla="*/ 1740795 h 1758796"/>
              <a:gd name="connsiteX6" fmla="*/ 0 w 1025834"/>
              <a:gd name="connsiteY6" fmla="*/ 1758796 h 17587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25834" h="1758796">
                <a:moveTo>
                  <a:pt x="0" y="1758796"/>
                </a:moveTo>
                <a:lnTo>
                  <a:pt x="0" y="1722797"/>
                </a:lnTo>
                <a:lnTo>
                  <a:pt x="994657" y="0"/>
                </a:lnTo>
                <a:lnTo>
                  <a:pt x="1010700" y="8212"/>
                </a:lnTo>
                <a:lnTo>
                  <a:pt x="1025834" y="18000"/>
                </a:lnTo>
                <a:lnTo>
                  <a:pt x="31177" y="1740795"/>
                </a:lnTo>
                <a:lnTo>
                  <a:pt x="0" y="1758796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Freeform 74">
            <a:extLst>
              <a:ext uri="{FF2B5EF4-FFF2-40B4-BE49-F238E27FC236}">
                <a16:creationId xmlns:a16="http://schemas.microsoft.com/office/drawing/2014/main" id="{B0AD648E-077B-0441-950D-F680393384AA}"/>
              </a:ext>
            </a:extLst>
          </p:cNvPr>
          <p:cNvSpPr>
            <a:spLocks/>
          </p:cNvSpPr>
          <p:nvPr/>
        </p:nvSpPr>
        <p:spPr>
          <a:xfrm rot="9000000">
            <a:off x="6078781" y="1367214"/>
            <a:ext cx="16043" cy="9000"/>
          </a:xfrm>
          <a:custGeom>
            <a:avLst/>
            <a:gdLst>
              <a:gd name="connsiteX0" fmla="*/ 15588 w 16043"/>
              <a:gd name="connsiteY0" fmla="*/ 9000 h 9000"/>
              <a:gd name="connsiteX1" fmla="*/ 0 w 16043"/>
              <a:gd name="connsiteY1" fmla="*/ 0 h 9000"/>
              <a:gd name="connsiteX2" fmla="*/ 16043 w 16043"/>
              <a:gd name="connsiteY2" fmla="*/ 8213 h 9000"/>
              <a:gd name="connsiteX3" fmla="*/ 15588 w 16043"/>
              <a:gd name="connsiteY3" fmla="*/ 9000 h 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043" h="9000">
                <a:moveTo>
                  <a:pt x="15588" y="9000"/>
                </a:moveTo>
                <a:lnTo>
                  <a:pt x="0" y="0"/>
                </a:lnTo>
                <a:lnTo>
                  <a:pt x="16043" y="8213"/>
                </a:lnTo>
                <a:lnTo>
                  <a:pt x="15588" y="900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Freeform 73">
            <a:extLst>
              <a:ext uri="{FF2B5EF4-FFF2-40B4-BE49-F238E27FC236}">
                <a16:creationId xmlns:a16="http://schemas.microsoft.com/office/drawing/2014/main" id="{869C1DDB-6948-8B40-8434-10B9DA1D1108}"/>
              </a:ext>
            </a:extLst>
          </p:cNvPr>
          <p:cNvSpPr>
            <a:spLocks/>
          </p:cNvSpPr>
          <p:nvPr/>
        </p:nvSpPr>
        <p:spPr>
          <a:xfrm rot="9000000">
            <a:off x="6097402" y="1367047"/>
            <a:ext cx="15588" cy="9787"/>
          </a:xfrm>
          <a:custGeom>
            <a:avLst/>
            <a:gdLst>
              <a:gd name="connsiteX0" fmla="*/ 15588 w 15588"/>
              <a:gd name="connsiteY0" fmla="*/ 9787 h 9787"/>
              <a:gd name="connsiteX1" fmla="*/ 0 w 15588"/>
              <a:gd name="connsiteY1" fmla="*/ 787 h 9787"/>
              <a:gd name="connsiteX2" fmla="*/ 454 w 15588"/>
              <a:gd name="connsiteY2" fmla="*/ 0 h 9787"/>
              <a:gd name="connsiteX3" fmla="*/ 15588 w 15588"/>
              <a:gd name="connsiteY3" fmla="*/ 9787 h 9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588" h="9787">
                <a:moveTo>
                  <a:pt x="15588" y="9787"/>
                </a:moveTo>
                <a:lnTo>
                  <a:pt x="0" y="787"/>
                </a:lnTo>
                <a:lnTo>
                  <a:pt x="454" y="0"/>
                </a:lnTo>
                <a:lnTo>
                  <a:pt x="15588" y="9787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Freeform 72">
            <a:extLst>
              <a:ext uri="{FF2B5EF4-FFF2-40B4-BE49-F238E27FC236}">
                <a16:creationId xmlns:a16="http://schemas.microsoft.com/office/drawing/2014/main" id="{94DDB64F-56B3-3B49-9F3C-CFF3284AB48C}"/>
              </a:ext>
            </a:extLst>
          </p:cNvPr>
          <p:cNvSpPr>
            <a:spLocks/>
          </p:cNvSpPr>
          <p:nvPr/>
        </p:nvSpPr>
        <p:spPr>
          <a:xfrm rot="9000000">
            <a:off x="5513902" y="1256581"/>
            <a:ext cx="994657" cy="1989873"/>
          </a:xfrm>
          <a:custGeom>
            <a:avLst/>
            <a:gdLst>
              <a:gd name="connsiteX0" fmla="*/ 0 w 994657"/>
              <a:gd name="connsiteY0" fmla="*/ 1722796 h 1989873"/>
              <a:gd name="connsiteX1" fmla="*/ 994657 w 994657"/>
              <a:gd name="connsiteY1" fmla="*/ 0 h 1989873"/>
              <a:gd name="connsiteX2" fmla="*/ 994656 w 994657"/>
              <a:gd name="connsiteY2" fmla="*/ 1989041 h 1989873"/>
              <a:gd name="connsiteX3" fmla="*/ 957408 w 994657"/>
              <a:gd name="connsiteY3" fmla="*/ 1989873 h 1989873"/>
              <a:gd name="connsiteX4" fmla="*/ 171443 w 994657"/>
              <a:gd name="connsiteY4" fmla="*/ 1810562 h 1989873"/>
              <a:gd name="connsiteX5" fmla="*/ 0 w 994657"/>
              <a:gd name="connsiteY5" fmla="*/ 1722796 h 19898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94657" h="1989873">
                <a:moveTo>
                  <a:pt x="0" y="1722796"/>
                </a:moveTo>
                <a:lnTo>
                  <a:pt x="994657" y="0"/>
                </a:lnTo>
                <a:lnTo>
                  <a:pt x="994656" y="1989041"/>
                </a:lnTo>
                <a:lnTo>
                  <a:pt x="957408" y="1989873"/>
                </a:lnTo>
                <a:cubicBezTo>
                  <a:pt x="692093" y="1982983"/>
                  <a:pt x="425081" y="1924558"/>
                  <a:pt x="171443" y="1810562"/>
                </a:cubicBezTo>
                <a:lnTo>
                  <a:pt x="0" y="1722796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Freeform 71">
            <a:extLst>
              <a:ext uri="{FF2B5EF4-FFF2-40B4-BE49-F238E27FC236}">
                <a16:creationId xmlns:a16="http://schemas.microsoft.com/office/drawing/2014/main" id="{498C714D-6301-624A-A71D-2842FB8529E4}"/>
              </a:ext>
            </a:extLst>
          </p:cNvPr>
          <p:cNvSpPr>
            <a:spLocks/>
          </p:cNvSpPr>
          <p:nvPr/>
        </p:nvSpPr>
        <p:spPr>
          <a:xfrm rot="9000000">
            <a:off x="5567913" y="1323791"/>
            <a:ext cx="1722561" cy="1722798"/>
          </a:xfrm>
          <a:custGeom>
            <a:avLst/>
            <a:gdLst>
              <a:gd name="connsiteX0" fmla="*/ 727904 w 1722561"/>
              <a:gd name="connsiteY0" fmla="*/ 1722798 h 1722798"/>
              <a:gd name="connsiteX1" fmla="*/ 566174 w 1722561"/>
              <a:gd name="connsiteY1" fmla="*/ 1618207 h 1722798"/>
              <a:gd name="connsiteX2" fmla="*/ 17904 w 1722561"/>
              <a:gd name="connsiteY2" fmla="*/ 1027196 h 1722798"/>
              <a:gd name="connsiteX3" fmla="*/ 0 w 1722561"/>
              <a:gd name="connsiteY3" fmla="*/ 994522 h 1722798"/>
              <a:gd name="connsiteX4" fmla="*/ 1722561 w 1722561"/>
              <a:gd name="connsiteY4" fmla="*/ 0 h 1722798"/>
              <a:gd name="connsiteX5" fmla="*/ 727904 w 1722561"/>
              <a:gd name="connsiteY5" fmla="*/ 1722798 h 17227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22561" h="1722798">
                <a:moveTo>
                  <a:pt x="727904" y="1722798"/>
                </a:moveTo>
                <a:lnTo>
                  <a:pt x="566174" y="1618207"/>
                </a:lnTo>
                <a:cubicBezTo>
                  <a:pt x="340632" y="1455548"/>
                  <a:pt x="156529" y="1253521"/>
                  <a:pt x="17904" y="1027196"/>
                </a:cubicBezTo>
                <a:lnTo>
                  <a:pt x="0" y="994522"/>
                </a:lnTo>
                <a:lnTo>
                  <a:pt x="1722561" y="0"/>
                </a:lnTo>
                <a:lnTo>
                  <a:pt x="727904" y="1722798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Freeform 70">
            <a:extLst>
              <a:ext uri="{FF2B5EF4-FFF2-40B4-BE49-F238E27FC236}">
                <a16:creationId xmlns:a16="http://schemas.microsoft.com/office/drawing/2014/main" id="{4C9B4603-65E0-0747-B705-41F182E3B97E}"/>
              </a:ext>
            </a:extLst>
          </p:cNvPr>
          <p:cNvSpPr>
            <a:spLocks/>
          </p:cNvSpPr>
          <p:nvPr/>
        </p:nvSpPr>
        <p:spPr>
          <a:xfrm rot="9000000">
            <a:off x="5049796" y="1647106"/>
            <a:ext cx="36000" cy="1985"/>
          </a:xfrm>
          <a:custGeom>
            <a:avLst/>
            <a:gdLst>
              <a:gd name="connsiteX0" fmla="*/ 0 w 36000"/>
              <a:gd name="connsiteY0" fmla="*/ 1985 h 1985"/>
              <a:gd name="connsiteX1" fmla="*/ 0 w 36000"/>
              <a:gd name="connsiteY1" fmla="*/ 804 h 1985"/>
              <a:gd name="connsiteX2" fmla="*/ 36000 w 36000"/>
              <a:gd name="connsiteY2" fmla="*/ 0 h 1985"/>
              <a:gd name="connsiteX3" fmla="*/ 36000 w 36000"/>
              <a:gd name="connsiteY3" fmla="*/ 1985 h 1985"/>
              <a:gd name="connsiteX4" fmla="*/ 0 w 36000"/>
              <a:gd name="connsiteY4" fmla="*/ 1985 h 19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000" h="1985">
                <a:moveTo>
                  <a:pt x="0" y="1985"/>
                </a:moveTo>
                <a:lnTo>
                  <a:pt x="0" y="804"/>
                </a:lnTo>
                <a:lnTo>
                  <a:pt x="36000" y="0"/>
                </a:lnTo>
                <a:lnTo>
                  <a:pt x="36000" y="1985"/>
                </a:lnTo>
                <a:lnTo>
                  <a:pt x="0" y="1985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Freeform 69">
            <a:extLst>
              <a:ext uri="{FF2B5EF4-FFF2-40B4-BE49-F238E27FC236}">
                <a16:creationId xmlns:a16="http://schemas.microsoft.com/office/drawing/2014/main" id="{49098C22-FB24-264A-A2EE-1672BED8E4E7}"/>
              </a:ext>
            </a:extLst>
          </p:cNvPr>
          <p:cNvSpPr>
            <a:spLocks/>
          </p:cNvSpPr>
          <p:nvPr/>
        </p:nvSpPr>
        <p:spPr>
          <a:xfrm rot="9000000">
            <a:off x="7114994" y="1631840"/>
            <a:ext cx="19023" cy="32170"/>
          </a:xfrm>
          <a:custGeom>
            <a:avLst/>
            <a:gdLst>
              <a:gd name="connsiteX0" fmla="*/ 18000 w 19023"/>
              <a:gd name="connsiteY0" fmla="*/ 32170 h 32170"/>
              <a:gd name="connsiteX1" fmla="*/ 0 w 19023"/>
              <a:gd name="connsiteY1" fmla="*/ 993 h 32170"/>
              <a:gd name="connsiteX2" fmla="*/ 1719 w 19023"/>
              <a:gd name="connsiteY2" fmla="*/ 0 h 32170"/>
              <a:gd name="connsiteX3" fmla="*/ 19023 w 19023"/>
              <a:gd name="connsiteY3" fmla="*/ 31579 h 32170"/>
              <a:gd name="connsiteX4" fmla="*/ 18000 w 19023"/>
              <a:gd name="connsiteY4" fmla="*/ 32170 h 32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023" h="32170">
                <a:moveTo>
                  <a:pt x="18000" y="32170"/>
                </a:moveTo>
                <a:lnTo>
                  <a:pt x="0" y="993"/>
                </a:lnTo>
                <a:lnTo>
                  <a:pt x="1719" y="0"/>
                </a:lnTo>
                <a:lnTo>
                  <a:pt x="19023" y="31579"/>
                </a:lnTo>
                <a:lnTo>
                  <a:pt x="18000" y="3217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Freeform 68">
            <a:extLst>
              <a:ext uri="{FF2B5EF4-FFF2-40B4-BE49-F238E27FC236}">
                <a16:creationId xmlns:a16="http://schemas.microsoft.com/office/drawing/2014/main" id="{B49A0A7C-6FA6-7347-91E1-723DE1FFD6EA}"/>
              </a:ext>
            </a:extLst>
          </p:cNvPr>
          <p:cNvSpPr>
            <a:spLocks/>
          </p:cNvSpPr>
          <p:nvPr/>
        </p:nvSpPr>
        <p:spPr>
          <a:xfrm rot="9000000">
            <a:off x="4622238" y="1773301"/>
            <a:ext cx="994120" cy="1988239"/>
          </a:xfrm>
          <a:custGeom>
            <a:avLst/>
            <a:gdLst>
              <a:gd name="connsiteX0" fmla="*/ 0 w 994120"/>
              <a:gd name="connsiteY0" fmla="*/ 1988239 h 1988239"/>
              <a:gd name="connsiteX1" fmla="*/ 1 w 994120"/>
              <a:gd name="connsiteY1" fmla="*/ 0 h 1988239"/>
              <a:gd name="connsiteX2" fmla="*/ 994120 w 994120"/>
              <a:gd name="connsiteY2" fmla="*/ 1721866 h 1988239"/>
              <a:gd name="connsiteX3" fmla="*/ 884309 w 994120"/>
              <a:gd name="connsiteY3" fmla="*/ 1782037 h 1988239"/>
              <a:gd name="connsiteX4" fmla="*/ 125186 w 994120"/>
              <a:gd name="connsiteY4" fmla="*/ 1985444 h 1988239"/>
              <a:gd name="connsiteX5" fmla="*/ 0 w 994120"/>
              <a:gd name="connsiteY5" fmla="*/ 1988239 h 1988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94120" h="1988239">
                <a:moveTo>
                  <a:pt x="0" y="1988239"/>
                </a:moveTo>
                <a:lnTo>
                  <a:pt x="1" y="0"/>
                </a:lnTo>
                <a:lnTo>
                  <a:pt x="994120" y="1721866"/>
                </a:lnTo>
                <a:lnTo>
                  <a:pt x="884309" y="1782037"/>
                </a:lnTo>
                <a:cubicBezTo>
                  <a:pt x="646776" y="1897672"/>
                  <a:pt x="388713" y="1966820"/>
                  <a:pt x="125186" y="1985444"/>
                </a:cubicBezTo>
                <a:lnTo>
                  <a:pt x="0" y="1988239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Freeform 67">
            <a:extLst>
              <a:ext uri="{FF2B5EF4-FFF2-40B4-BE49-F238E27FC236}">
                <a16:creationId xmlns:a16="http://schemas.microsoft.com/office/drawing/2014/main" id="{219135AD-4677-3F4D-AA8B-25A223E014F0}"/>
              </a:ext>
            </a:extLst>
          </p:cNvPr>
          <p:cNvSpPr>
            <a:spLocks/>
          </p:cNvSpPr>
          <p:nvPr/>
        </p:nvSpPr>
        <p:spPr>
          <a:xfrm rot="9000000">
            <a:off x="5763462" y="1955238"/>
            <a:ext cx="1988239" cy="994120"/>
          </a:xfrm>
          <a:custGeom>
            <a:avLst/>
            <a:gdLst>
              <a:gd name="connsiteX0" fmla="*/ 266374 w 1988239"/>
              <a:gd name="connsiteY0" fmla="*/ 994120 h 994120"/>
              <a:gd name="connsiteX1" fmla="*/ 206203 w 1988239"/>
              <a:gd name="connsiteY1" fmla="*/ 884309 h 994120"/>
              <a:gd name="connsiteX2" fmla="*/ 2796 w 1988239"/>
              <a:gd name="connsiteY2" fmla="*/ 125186 h 994120"/>
              <a:gd name="connsiteX3" fmla="*/ 0 w 1988239"/>
              <a:gd name="connsiteY3" fmla="*/ 0 h 994120"/>
              <a:gd name="connsiteX4" fmla="*/ 1988239 w 1988239"/>
              <a:gd name="connsiteY4" fmla="*/ 0 h 994120"/>
              <a:gd name="connsiteX5" fmla="*/ 266374 w 1988239"/>
              <a:gd name="connsiteY5" fmla="*/ 994120 h 994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88239" h="994120">
                <a:moveTo>
                  <a:pt x="266374" y="994120"/>
                </a:moveTo>
                <a:lnTo>
                  <a:pt x="206203" y="884309"/>
                </a:lnTo>
                <a:cubicBezTo>
                  <a:pt x="90568" y="646776"/>
                  <a:pt x="21420" y="388713"/>
                  <a:pt x="2796" y="125186"/>
                </a:cubicBezTo>
                <a:lnTo>
                  <a:pt x="0" y="0"/>
                </a:lnTo>
                <a:lnTo>
                  <a:pt x="1988239" y="0"/>
                </a:lnTo>
                <a:lnTo>
                  <a:pt x="266374" y="99412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Freeform 66">
            <a:extLst>
              <a:ext uri="{FF2B5EF4-FFF2-40B4-BE49-F238E27FC236}">
                <a16:creationId xmlns:a16="http://schemas.microsoft.com/office/drawing/2014/main" id="{4D39198D-13FF-754B-BBE0-1750CAA5A459}"/>
              </a:ext>
            </a:extLst>
          </p:cNvPr>
          <p:cNvSpPr>
            <a:spLocks/>
          </p:cNvSpPr>
          <p:nvPr/>
        </p:nvSpPr>
        <p:spPr>
          <a:xfrm rot="9000000">
            <a:off x="4298841" y="2390984"/>
            <a:ext cx="32169" cy="19022"/>
          </a:xfrm>
          <a:custGeom>
            <a:avLst/>
            <a:gdLst>
              <a:gd name="connsiteX0" fmla="*/ 992 w 32169"/>
              <a:gd name="connsiteY0" fmla="*/ 19022 h 19022"/>
              <a:gd name="connsiteX1" fmla="*/ 0 w 32169"/>
              <a:gd name="connsiteY1" fmla="*/ 17304 h 19022"/>
              <a:gd name="connsiteX2" fmla="*/ 31579 w 32169"/>
              <a:gd name="connsiteY2" fmla="*/ 0 h 19022"/>
              <a:gd name="connsiteX3" fmla="*/ 32169 w 32169"/>
              <a:gd name="connsiteY3" fmla="*/ 1022 h 19022"/>
              <a:gd name="connsiteX4" fmla="*/ 992 w 32169"/>
              <a:gd name="connsiteY4" fmla="*/ 19022 h 190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169" h="19022">
                <a:moveTo>
                  <a:pt x="992" y="19022"/>
                </a:moveTo>
                <a:lnTo>
                  <a:pt x="0" y="17304"/>
                </a:lnTo>
                <a:lnTo>
                  <a:pt x="31579" y="0"/>
                </a:lnTo>
                <a:lnTo>
                  <a:pt x="32169" y="1022"/>
                </a:lnTo>
                <a:lnTo>
                  <a:pt x="992" y="19022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Freeform 65">
            <a:extLst>
              <a:ext uri="{FF2B5EF4-FFF2-40B4-BE49-F238E27FC236}">
                <a16:creationId xmlns:a16="http://schemas.microsoft.com/office/drawing/2014/main" id="{2F7DFB38-6387-794C-A28E-197DED731F9C}"/>
              </a:ext>
            </a:extLst>
          </p:cNvPr>
          <p:cNvSpPr>
            <a:spLocks/>
          </p:cNvSpPr>
          <p:nvPr/>
        </p:nvSpPr>
        <p:spPr>
          <a:xfrm rot="9000000">
            <a:off x="7875910" y="2382797"/>
            <a:ext cx="1984" cy="36000"/>
          </a:xfrm>
          <a:custGeom>
            <a:avLst/>
            <a:gdLst>
              <a:gd name="connsiteX0" fmla="*/ 0 w 1984"/>
              <a:gd name="connsiteY0" fmla="*/ 36000 h 36000"/>
              <a:gd name="connsiteX1" fmla="*/ 0 w 1984"/>
              <a:gd name="connsiteY1" fmla="*/ 0 h 36000"/>
              <a:gd name="connsiteX2" fmla="*/ 1181 w 1984"/>
              <a:gd name="connsiteY2" fmla="*/ 0 h 36000"/>
              <a:gd name="connsiteX3" fmla="*/ 1984 w 1984"/>
              <a:gd name="connsiteY3" fmla="*/ 36000 h 36000"/>
              <a:gd name="connsiteX4" fmla="*/ 0 w 1984"/>
              <a:gd name="connsiteY4" fmla="*/ 36000 h 3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84" h="36000">
                <a:moveTo>
                  <a:pt x="0" y="36000"/>
                </a:moveTo>
                <a:lnTo>
                  <a:pt x="0" y="0"/>
                </a:lnTo>
                <a:lnTo>
                  <a:pt x="1181" y="0"/>
                </a:lnTo>
                <a:lnTo>
                  <a:pt x="1984" y="36000"/>
                </a:lnTo>
                <a:lnTo>
                  <a:pt x="0" y="3600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Freeform 64">
            <a:extLst>
              <a:ext uri="{FF2B5EF4-FFF2-40B4-BE49-F238E27FC236}">
                <a16:creationId xmlns:a16="http://schemas.microsoft.com/office/drawing/2014/main" id="{228F5A4B-96B3-1948-A4B7-7AC50A704CC4}"/>
              </a:ext>
            </a:extLst>
          </p:cNvPr>
          <p:cNvSpPr>
            <a:spLocks/>
          </p:cNvSpPr>
          <p:nvPr/>
        </p:nvSpPr>
        <p:spPr>
          <a:xfrm rot="9000000">
            <a:off x="3990792" y="2234527"/>
            <a:ext cx="1722796" cy="1722561"/>
          </a:xfrm>
          <a:custGeom>
            <a:avLst/>
            <a:gdLst>
              <a:gd name="connsiteX0" fmla="*/ 994521 w 1722796"/>
              <a:gd name="connsiteY0" fmla="*/ 1722561 h 1722561"/>
              <a:gd name="connsiteX1" fmla="*/ 0 w 1722796"/>
              <a:gd name="connsiteY1" fmla="*/ 0 h 1722561"/>
              <a:gd name="connsiteX2" fmla="*/ 1722796 w 1722796"/>
              <a:gd name="connsiteY2" fmla="*/ 994657 h 1722561"/>
              <a:gd name="connsiteX3" fmla="*/ 1618206 w 1722796"/>
              <a:gd name="connsiteY3" fmla="*/ 1156387 h 1722561"/>
              <a:gd name="connsiteX4" fmla="*/ 1027195 w 1722796"/>
              <a:gd name="connsiteY4" fmla="*/ 1704657 h 1722561"/>
              <a:gd name="connsiteX5" fmla="*/ 994521 w 1722796"/>
              <a:gd name="connsiteY5" fmla="*/ 1722561 h 1722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22796" h="1722561">
                <a:moveTo>
                  <a:pt x="994521" y="1722561"/>
                </a:moveTo>
                <a:lnTo>
                  <a:pt x="0" y="0"/>
                </a:lnTo>
                <a:lnTo>
                  <a:pt x="1722796" y="994657"/>
                </a:lnTo>
                <a:lnTo>
                  <a:pt x="1618206" y="1156387"/>
                </a:lnTo>
                <a:cubicBezTo>
                  <a:pt x="1455547" y="1381929"/>
                  <a:pt x="1253520" y="1566032"/>
                  <a:pt x="1027195" y="1704657"/>
                </a:cubicBezTo>
                <a:lnTo>
                  <a:pt x="994521" y="1722561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Freeform 63">
            <a:extLst>
              <a:ext uri="{FF2B5EF4-FFF2-40B4-BE49-F238E27FC236}">
                <a16:creationId xmlns:a16="http://schemas.microsoft.com/office/drawing/2014/main" id="{D67793CB-3786-C048-AE6D-9E983D45A843}"/>
              </a:ext>
            </a:extLst>
          </p:cNvPr>
          <p:cNvSpPr>
            <a:spLocks/>
          </p:cNvSpPr>
          <p:nvPr/>
        </p:nvSpPr>
        <p:spPr>
          <a:xfrm rot="9000000">
            <a:off x="6278547" y="2846903"/>
            <a:ext cx="1989873" cy="994656"/>
          </a:xfrm>
          <a:custGeom>
            <a:avLst/>
            <a:gdLst>
              <a:gd name="connsiteX0" fmla="*/ 832 w 1989873"/>
              <a:gd name="connsiteY0" fmla="*/ 994656 h 994656"/>
              <a:gd name="connsiteX1" fmla="*/ 0 w 1989873"/>
              <a:gd name="connsiteY1" fmla="*/ 957408 h 994656"/>
              <a:gd name="connsiteX2" fmla="*/ 179311 w 1989873"/>
              <a:gd name="connsiteY2" fmla="*/ 171443 h 994656"/>
              <a:gd name="connsiteX3" fmla="*/ 267078 w 1989873"/>
              <a:gd name="connsiteY3" fmla="*/ 0 h 994656"/>
              <a:gd name="connsiteX4" fmla="*/ 1989873 w 1989873"/>
              <a:gd name="connsiteY4" fmla="*/ 994656 h 994656"/>
              <a:gd name="connsiteX5" fmla="*/ 832 w 1989873"/>
              <a:gd name="connsiteY5" fmla="*/ 994656 h 994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89873" h="994656">
                <a:moveTo>
                  <a:pt x="832" y="994656"/>
                </a:moveTo>
                <a:lnTo>
                  <a:pt x="0" y="957408"/>
                </a:lnTo>
                <a:cubicBezTo>
                  <a:pt x="6890" y="692092"/>
                  <a:pt x="65315" y="425081"/>
                  <a:pt x="179311" y="171443"/>
                </a:cubicBezTo>
                <a:lnTo>
                  <a:pt x="267078" y="0"/>
                </a:lnTo>
                <a:lnTo>
                  <a:pt x="1989873" y="994656"/>
                </a:lnTo>
                <a:lnTo>
                  <a:pt x="832" y="994656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Freeform 62">
            <a:extLst>
              <a:ext uri="{FF2B5EF4-FFF2-40B4-BE49-F238E27FC236}">
                <a16:creationId xmlns:a16="http://schemas.microsoft.com/office/drawing/2014/main" id="{E33EEA3C-E751-D045-84F9-72C88E5640AC}"/>
              </a:ext>
            </a:extLst>
          </p:cNvPr>
          <p:cNvSpPr>
            <a:spLocks/>
          </p:cNvSpPr>
          <p:nvPr/>
        </p:nvSpPr>
        <p:spPr>
          <a:xfrm rot="9000000">
            <a:off x="6071853" y="3363470"/>
            <a:ext cx="18000" cy="42590"/>
          </a:xfrm>
          <a:custGeom>
            <a:avLst/>
            <a:gdLst>
              <a:gd name="connsiteX0" fmla="*/ 0 w 18000"/>
              <a:gd name="connsiteY0" fmla="*/ 42590 h 42590"/>
              <a:gd name="connsiteX1" fmla="*/ 0 w 18000"/>
              <a:gd name="connsiteY1" fmla="*/ 6589 h 42590"/>
              <a:gd name="connsiteX2" fmla="*/ 11411 w 18000"/>
              <a:gd name="connsiteY2" fmla="*/ 0 h 42590"/>
              <a:gd name="connsiteX3" fmla="*/ 18000 w 18000"/>
              <a:gd name="connsiteY3" fmla="*/ 11412 h 42590"/>
              <a:gd name="connsiteX4" fmla="*/ 0 w 18000"/>
              <a:gd name="connsiteY4" fmla="*/ 42590 h 425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000" h="42590">
                <a:moveTo>
                  <a:pt x="0" y="42590"/>
                </a:moveTo>
                <a:lnTo>
                  <a:pt x="0" y="6589"/>
                </a:lnTo>
                <a:lnTo>
                  <a:pt x="11411" y="0"/>
                </a:lnTo>
                <a:lnTo>
                  <a:pt x="18000" y="11412"/>
                </a:lnTo>
                <a:lnTo>
                  <a:pt x="0" y="4259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Freeform 61">
            <a:extLst>
              <a:ext uri="{FF2B5EF4-FFF2-40B4-BE49-F238E27FC236}">
                <a16:creationId xmlns:a16="http://schemas.microsoft.com/office/drawing/2014/main" id="{305F44A7-F97A-C94C-AE70-BDDE25F7FD55}"/>
              </a:ext>
            </a:extLst>
          </p:cNvPr>
          <p:cNvSpPr>
            <a:spLocks/>
          </p:cNvSpPr>
          <p:nvPr/>
        </p:nvSpPr>
        <p:spPr>
          <a:xfrm rot="9000000">
            <a:off x="6092706" y="3367530"/>
            <a:ext cx="31177" cy="31177"/>
          </a:xfrm>
          <a:custGeom>
            <a:avLst/>
            <a:gdLst>
              <a:gd name="connsiteX0" fmla="*/ 0 w 31177"/>
              <a:gd name="connsiteY0" fmla="*/ 31177 h 31177"/>
              <a:gd name="connsiteX1" fmla="*/ 18000 w 31177"/>
              <a:gd name="connsiteY1" fmla="*/ 0 h 31177"/>
              <a:gd name="connsiteX2" fmla="*/ 31177 w 31177"/>
              <a:gd name="connsiteY2" fmla="*/ 1 h 31177"/>
              <a:gd name="connsiteX3" fmla="*/ 31177 w 31177"/>
              <a:gd name="connsiteY3" fmla="*/ 13178 h 31177"/>
              <a:gd name="connsiteX4" fmla="*/ 0 w 31177"/>
              <a:gd name="connsiteY4" fmla="*/ 31177 h 311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77" h="31177">
                <a:moveTo>
                  <a:pt x="0" y="31177"/>
                </a:moveTo>
                <a:lnTo>
                  <a:pt x="18000" y="0"/>
                </a:lnTo>
                <a:lnTo>
                  <a:pt x="31177" y="1"/>
                </a:lnTo>
                <a:lnTo>
                  <a:pt x="31177" y="13178"/>
                </a:lnTo>
                <a:lnTo>
                  <a:pt x="0" y="31177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Freeform 60">
            <a:extLst>
              <a:ext uri="{FF2B5EF4-FFF2-40B4-BE49-F238E27FC236}">
                <a16:creationId xmlns:a16="http://schemas.microsoft.com/office/drawing/2014/main" id="{9FD6190A-9AEA-7A4D-B08A-B7E5EF1AF695}"/>
              </a:ext>
            </a:extLst>
          </p:cNvPr>
          <p:cNvSpPr>
            <a:spLocks/>
          </p:cNvSpPr>
          <p:nvPr/>
        </p:nvSpPr>
        <p:spPr>
          <a:xfrm rot="9000000">
            <a:off x="6056265" y="3372472"/>
            <a:ext cx="18000" cy="42588"/>
          </a:xfrm>
          <a:custGeom>
            <a:avLst/>
            <a:gdLst>
              <a:gd name="connsiteX0" fmla="*/ 18000 w 18000"/>
              <a:gd name="connsiteY0" fmla="*/ 42588 h 42588"/>
              <a:gd name="connsiteX1" fmla="*/ 0 w 18000"/>
              <a:gd name="connsiteY1" fmla="*/ 11412 h 42588"/>
              <a:gd name="connsiteX2" fmla="*/ 6588 w 18000"/>
              <a:gd name="connsiteY2" fmla="*/ 0 h 42588"/>
              <a:gd name="connsiteX3" fmla="*/ 18000 w 18000"/>
              <a:gd name="connsiteY3" fmla="*/ 6589 h 42588"/>
              <a:gd name="connsiteX4" fmla="*/ 18000 w 18000"/>
              <a:gd name="connsiteY4" fmla="*/ 42588 h 42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000" h="42588">
                <a:moveTo>
                  <a:pt x="18000" y="42588"/>
                </a:moveTo>
                <a:lnTo>
                  <a:pt x="0" y="11412"/>
                </a:lnTo>
                <a:lnTo>
                  <a:pt x="6588" y="0"/>
                </a:lnTo>
                <a:lnTo>
                  <a:pt x="18000" y="6589"/>
                </a:lnTo>
                <a:lnTo>
                  <a:pt x="18000" y="42588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Freeform 59">
            <a:extLst>
              <a:ext uri="{FF2B5EF4-FFF2-40B4-BE49-F238E27FC236}">
                <a16:creationId xmlns:a16="http://schemas.microsoft.com/office/drawing/2014/main" id="{A434C8EE-8136-BA48-8943-B224D5C0C76C}"/>
              </a:ext>
            </a:extLst>
          </p:cNvPr>
          <p:cNvSpPr>
            <a:spLocks/>
          </p:cNvSpPr>
          <p:nvPr/>
        </p:nvSpPr>
        <p:spPr>
          <a:xfrm rot="9000000">
            <a:off x="6109942" y="3389265"/>
            <a:ext cx="42589" cy="17999"/>
          </a:xfrm>
          <a:custGeom>
            <a:avLst/>
            <a:gdLst>
              <a:gd name="connsiteX0" fmla="*/ 0 w 42589"/>
              <a:gd name="connsiteY0" fmla="*/ 17999 h 17999"/>
              <a:gd name="connsiteX1" fmla="*/ 31176 w 42589"/>
              <a:gd name="connsiteY1" fmla="*/ 0 h 17999"/>
              <a:gd name="connsiteX2" fmla="*/ 42589 w 42589"/>
              <a:gd name="connsiteY2" fmla="*/ 6588 h 17999"/>
              <a:gd name="connsiteX3" fmla="*/ 36000 w 42589"/>
              <a:gd name="connsiteY3" fmla="*/ 17999 h 17999"/>
              <a:gd name="connsiteX4" fmla="*/ 0 w 42589"/>
              <a:gd name="connsiteY4" fmla="*/ 17999 h 1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589" h="17999">
                <a:moveTo>
                  <a:pt x="0" y="17999"/>
                </a:moveTo>
                <a:lnTo>
                  <a:pt x="31176" y="0"/>
                </a:lnTo>
                <a:lnTo>
                  <a:pt x="42589" y="6588"/>
                </a:lnTo>
                <a:lnTo>
                  <a:pt x="36000" y="17999"/>
                </a:lnTo>
                <a:lnTo>
                  <a:pt x="0" y="17999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Freeform 58">
            <a:extLst>
              <a:ext uri="{FF2B5EF4-FFF2-40B4-BE49-F238E27FC236}">
                <a16:creationId xmlns:a16="http://schemas.microsoft.com/office/drawing/2014/main" id="{0953B7E3-CA04-2D42-B2CB-732704AEE0BC}"/>
              </a:ext>
            </a:extLst>
          </p:cNvPr>
          <p:cNvSpPr>
            <a:spLocks/>
          </p:cNvSpPr>
          <p:nvPr/>
        </p:nvSpPr>
        <p:spPr>
          <a:xfrm rot="9000000">
            <a:off x="6084657" y="3404667"/>
            <a:ext cx="10393" cy="6589"/>
          </a:xfrm>
          <a:custGeom>
            <a:avLst/>
            <a:gdLst>
              <a:gd name="connsiteX0" fmla="*/ 3804 w 10393"/>
              <a:gd name="connsiteY0" fmla="*/ 6589 h 6589"/>
              <a:gd name="connsiteX1" fmla="*/ 0 w 10393"/>
              <a:gd name="connsiteY1" fmla="*/ 0 h 6589"/>
              <a:gd name="connsiteX2" fmla="*/ 5569 w 10393"/>
              <a:gd name="connsiteY2" fmla="*/ 0 h 6589"/>
              <a:gd name="connsiteX3" fmla="*/ 10393 w 10393"/>
              <a:gd name="connsiteY3" fmla="*/ 2785 h 6589"/>
              <a:gd name="connsiteX4" fmla="*/ 3804 w 10393"/>
              <a:gd name="connsiteY4" fmla="*/ 6589 h 6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393" h="6589">
                <a:moveTo>
                  <a:pt x="3804" y="6589"/>
                </a:moveTo>
                <a:lnTo>
                  <a:pt x="0" y="0"/>
                </a:lnTo>
                <a:lnTo>
                  <a:pt x="5569" y="0"/>
                </a:lnTo>
                <a:lnTo>
                  <a:pt x="10393" y="2785"/>
                </a:lnTo>
                <a:lnTo>
                  <a:pt x="3804" y="6589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Freeform 57">
            <a:extLst>
              <a:ext uri="{FF2B5EF4-FFF2-40B4-BE49-F238E27FC236}">
                <a16:creationId xmlns:a16="http://schemas.microsoft.com/office/drawing/2014/main" id="{D5779934-89FC-3D4B-9FFC-D4F0D58D96CF}"/>
              </a:ext>
            </a:extLst>
          </p:cNvPr>
          <p:cNvSpPr>
            <a:spLocks/>
          </p:cNvSpPr>
          <p:nvPr/>
        </p:nvSpPr>
        <p:spPr>
          <a:xfrm rot="9000000">
            <a:off x="6097393" y="3405803"/>
            <a:ext cx="7608" cy="7608"/>
          </a:xfrm>
          <a:custGeom>
            <a:avLst/>
            <a:gdLst>
              <a:gd name="connsiteX0" fmla="*/ 1 w 7608"/>
              <a:gd name="connsiteY0" fmla="*/ 7608 h 7608"/>
              <a:gd name="connsiteX1" fmla="*/ 0 w 7608"/>
              <a:gd name="connsiteY1" fmla="*/ 0 h 7608"/>
              <a:gd name="connsiteX2" fmla="*/ 4824 w 7608"/>
              <a:gd name="connsiteY2" fmla="*/ 2785 h 7608"/>
              <a:gd name="connsiteX3" fmla="*/ 7608 w 7608"/>
              <a:gd name="connsiteY3" fmla="*/ 7607 h 7608"/>
              <a:gd name="connsiteX4" fmla="*/ 1 w 7608"/>
              <a:gd name="connsiteY4" fmla="*/ 7608 h 76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8" h="7608">
                <a:moveTo>
                  <a:pt x="1" y="7608"/>
                </a:moveTo>
                <a:lnTo>
                  <a:pt x="0" y="0"/>
                </a:lnTo>
                <a:lnTo>
                  <a:pt x="4824" y="2785"/>
                </a:lnTo>
                <a:lnTo>
                  <a:pt x="7608" y="7607"/>
                </a:lnTo>
                <a:lnTo>
                  <a:pt x="1" y="7608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Freeform 56">
            <a:extLst>
              <a:ext uri="{FF2B5EF4-FFF2-40B4-BE49-F238E27FC236}">
                <a16:creationId xmlns:a16="http://schemas.microsoft.com/office/drawing/2014/main" id="{CCF2A788-38C6-9543-9B88-64F6F3828BB3}"/>
              </a:ext>
            </a:extLst>
          </p:cNvPr>
          <p:cNvSpPr>
            <a:spLocks/>
          </p:cNvSpPr>
          <p:nvPr/>
        </p:nvSpPr>
        <p:spPr>
          <a:xfrm rot="9000000">
            <a:off x="4034047" y="3412010"/>
            <a:ext cx="9788" cy="15588"/>
          </a:xfrm>
          <a:custGeom>
            <a:avLst/>
            <a:gdLst>
              <a:gd name="connsiteX0" fmla="*/ 788 w 9788"/>
              <a:gd name="connsiteY0" fmla="*/ 15588 h 15588"/>
              <a:gd name="connsiteX1" fmla="*/ 0 w 9788"/>
              <a:gd name="connsiteY1" fmla="*/ 15134 h 15588"/>
              <a:gd name="connsiteX2" fmla="*/ 9788 w 9788"/>
              <a:gd name="connsiteY2" fmla="*/ 0 h 15588"/>
              <a:gd name="connsiteX3" fmla="*/ 788 w 9788"/>
              <a:gd name="connsiteY3" fmla="*/ 15588 h 15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788" h="15588">
                <a:moveTo>
                  <a:pt x="788" y="15588"/>
                </a:moveTo>
                <a:lnTo>
                  <a:pt x="0" y="15134"/>
                </a:lnTo>
                <a:lnTo>
                  <a:pt x="9788" y="0"/>
                </a:lnTo>
                <a:lnTo>
                  <a:pt x="788" y="15588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Freeform 55">
            <a:extLst>
              <a:ext uri="{FF2B5EF4-FFF2-40B4-BE49-F238E27FC236}">
                <a16:creationId xmlns:a16="http://schemas.microsoft.com/office/drawing/2014/main" id="{90B36036-AFCA-F84C-B8C5-FE6B3EAFD18D}"/>
              </a:ext>
            </a:extLst>
          </p:cNvPr>
          <p:cNvSpPr>
            <a:spLocks/>
          </p:cNvSpPr>
          <p:nvPr/>
        </p:nvSpPr>
        <p:spPr>
          <a:xfrm rot="9000000">
            <a:off x="6034529" y="3401118"/>
            <a:ext cx="31177" cy="31178"/>
          </a:xfrm>
          <a:custGeom>
            <a:avLst/>
            <a:gdLst>
              <a:gd name="connsiteX0" fmla="*/ 31177 w 31177"/>
              <a:gd name="connsiteY0" fmla="*/ 31178 h 31178"/>
              <a:gd name="connsiteX1" fmla="*/ 0 w 31177"/>
              <a:gd name="connsiteY1" fmla="*/ 13178 h 31178"/>
              <a:gd name="connsiteX2" fmla="*/ 0 w 31177"/>
              <a:gd name="connsiteY2" fmla="*/ 0 h 31178"/>
              <a:gd name="connsiteX3" fmla="*/ 13177 w 31177"/>
              <a:gd name="connsiteY3" fmla="*/ 0 h 31178"/>
              <a:gd name="connsiteX4" fmla="*/ 31177 w 31177"/>
              <a:gd name="connsiteY4" fmla="*/ 31178 h 311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77" h="31178">
                <a:moveTo>
                  <a:pt x="31177" y="31178"/>
                </a:moveTo>
                <a:lnTo>
                  <a:pt x="0" y="13178"/>
                </a:lnTo>
                <a:lnTo>
                  <a:pt x="0" y="0"/>
                </a:lnTo>
                <a:lnTo>
                  <a:pt x="13177" y="0"/>
                </a:lnTo>
                <a:lnTo>
                  <a:pt x="31177" y="31178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Freeform 54">
            <a:extLst>
              <a:ext uri="{FF2B5EF4-FFF2-40B4-BE49-F238E27FC236}">
                <a16:creationId xmlns:a16="http://schemas.microsoft.com/office/drawing/2014/main" id="{C8EA3ADF-1996-D44B-8306-F0AB466AD9C3}"/>
              </a:ext>
            </a:extLst>
          </p:cNvPr>
          <p:cNvSpPr>
            <a:spLocks/>
          </p:cNvSpPr>
          <p:nvPr/>
        </p:nvSpPr>
        <p:spPr>
          <a:xfrm rot="9000000">
            <a:off x="6075656" y="3409864"/>
            <a:ext cx="10393" cy="6589"/>
          </a:xfrm>
          <a:custGeom>
            <a:avLst/>
            <a:gdLst>
              <a:gd name="connsiteX0" fmla="*/ 6588 w 10393"/>
              <a:gd name="connsiteY0" fmla="*/ 6589 h 6589"/>
              <a:gd name="connsiteX1" fmla="*/ 0 w 10393"/>
              <a:gd name="connsiteY1" fmla="*/ 2785 h 6589"/>
              <a:gd name="connsiteX2" fmla="*/ 4823 w 10393"/>
              <a:gd name="connsiteY2" fmla="*/ 0 h 6589"/>
              <a:gd name="connsiteX3" fmla="*/ 10393 w 10393"/>
              <a:gd name="connsiteY3" fmla="*/ 0 h 6589"/>
              <a:gd name="connsiteX4" fmla="*/ 6588 w 10393"/>
              <a:gd name="connsiteY4" fmla="*/ 6589 h 6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393" h="6589">
                <a:moveTo>
                  <a:pt x="6588" y="6589"/>
                </a:moveTo>
                <a:lnTo>
                  <a:pt x="0" y="2785"/>
                </a:lnTo>
                <a:lnTo>
                  <a:pt x="4823" y="0"/>
                </a:lnTo>
                <a:lnTo>
                  <a:pt x="10393" y="0"/>
                </a:lnTo>
                <a:lnTo>
                  <a:pt x="6588" y="6589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Freeform 53">
            <a:extLst>
              <a:ext uri="{FF2B5EF4-FFF2-40B4-BE49-F238E27FC236}">
                <a16:creationId xmlns:a16="http://schemas.microsoft.com/office/drawing/2014/main" id="{C34EF083-C8C2-364F-931C-F21620694E94}"/>
              </a:ext>
            </a:extLst>
          </p:cNvPr>
          <p:cNvSpPr>
            <a:spLocks/>
          </p:cNvSpPr>
          <p:nvPr/>
        </p:nvSpPr>
        <p:spPr>
          <a:xfrm rot="9000000">
            <a:off x="6078001" y="3411000"/>
            <a:ext cx="36001" cy="36000"/>
          </a:xfrm>
          <a:custGeom>
            <a:avLst/>
            <a:gdLst>
              <a:gd name="connsiteX0" fmla="*/ 13177 w 36001"/>
              <a:gd name="connsiteY0" fmla="*/ 36000 h 36000"/>
              <a:gd name="connsiteX1" fmla="*/ 4824 w 36001"/>
              <a:gd name="connsiteY1" fmla="*/ 31178 h 36000"/>
              <a:gd name="connsiteX2" fmla="*/ 0 w 36001"/>
              <a:gd name="connsiteY2" fmla="*/ 22823 h 36000"/>
              <a:gd name="connsiteX3" fmla="*/ 1 w 36001"/>
              <a:gd name="connsiteY3" fmla="*/ 13179 h 36000"/>
              <a:gd name="connsiteX4" fmla="*/ 4825 w 36001"/>
              <a:gd name="connsiteY4" fmla="*/ 4823 h 36000"/>
              <a:gd name="connsiteX5" fmla="*/ 13178 w 36001"/>
              <a:gd name="connsiteY5" fmla="*/ 0 h 36000"/>
              <a:gd name="connsiteX6" fmla="*/ 22823 w 36001"/>
              <a:gd name="connsiteY6" fmla="*/ 0 h 36000"/>
              <a:gd name="connsiteX7" fmla="*/ 31178 w 36001"/>
              <a:gd name="connsiteY7" fmla="*/ 4824 h 36000"/>
              <a:gd name="connsiteX8" fmla="*/ 36001 w 36001"/>
              <a:gd name="connsiteY8" fmla="*/ 13177 h 36000"/>
              <a:gd name="connsiteX9" fmla="*/ 36001 w 36001"/>
              <a:gd name="connsiteY9" fmla="*/ 22825 h 36000"/>
              <a:gd name="connsiteX10" fmla="*/ 31178 w 36001"/>
              <a:gd name="connsiteY10" fmla="*/ 31177 h 36000"/>
              <a:gd name="connsiteX11" fmla="*/ 22824 w 36001"/>
              <a:gd name="connsiteY11" fmla="*/ 36000 h 36000"/>
              <a:gd name="connsiteX12" fmla="*/ 13177 w 36001"/>
              <a:gd name="connsiteY12" fmla="*/ 36000 h 3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6001" h="36000">
                <a:moveTo>
                  <a:pt x="13177" y="36000"/>
                </a:moveTo>
                <a:lnTo>
                  <a:pt x="4824" y="31178"/>
                </a:lnTo>
                <a:lnTo>
                  <a:pt x="0" y="22823"/>
                </a:lnTo>
                <a:lnTo>
                  <a:pt x="1" y="13179"/>
                </a:lnTo>
                <a:lnTo>
                  <a:pt x="4825" y="4823"/>
                </a:lnTo>
                <a:lnTo>
                  <a:pt x="13178" y="0"/>
                </a:lnTo>
                <a:lnTo>
                  <a:pt x="22823" y="0"/>
                </a:lnTo>
                <a:lnTo>
                  <a:pt x="31178" y="4824"/>
                </a:lnTo>
                <a:lnTo>
                  <a:pt x="36001" y="13177"/>
                </a:lnTo>
                <a:lnTo>
                  <a:pt x="36001" y="22825"/>
                </a:lnTo>
                <a:lnTo>
                  <a:pt x="31178" y="31177"/>
                </a:lnTo>
                <a:lnTo>
                  <a:pt x="22824" y="36000"/>
                </a:lnTo>
                <a:lnTo>
                  <a:pt x="13177" y="3600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Freeform 52">
            <a:extLst>
              <a:ext uri="{FF2B5EF4-FFF2-40B4-BE49-F238E27FC236}">
                <a16:creationId xmlns:a16="http://schemas.microsoft.com/office/drawing/2014/main" id="{8CBBFE2D-097C-1348-8515-0EB7F9AA0D0F}"/>
              </a:ext>
            </a:extLst>
          </p:cNvPr>
          <p:cNvSpPr>
            <a:spLocks/>
          </p:cNvSpPr>
          <p:nvPr/>
        </p:nvSpPr>
        <p:spPr>
          <a:xfrm rot="9000000">
            <a:off x="6108550" y="3408657"/>
            <a:ext cx="6587" cy="10392"/>
          </a:xfrm>
          <a:custGeom>
            <a:avLst/>
            <a:gdLst>
              <a:gd name="connsiteX0" fmla="*/ 6587 w 6587"/>
              <a:gd name="connsiteY0" fmla="*/ 10392 h 10392"/>
              <a:gd name="connsiteX1" fmla="*/ 0 w 6587"/>
              <a:gd name="connsiteY1" fmla="*/ 6588 h 10392"/>
              <a:gd name="connsiteX2" fmla="*/ 3803 w 6587"/>
              <a:gd name="connsiteY2" fmla="*/ 0 h 10392"/>
              <a:gd name="connsiteX3" fmla="*/ 6587 w 6587"/>
              <a:gd name="connsiteY3" fmla="*/ 4822 h 10392"/>
              <a:gd name="connsiteX4" fmla="*/ 6587 w 6587"/>
              <a:gd name="connsiteY4" fmla="*/ 10392 h 10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587" h="10392">
                <a:moveTo>
                  <a:pt x="6587" y="10392"/>
                </a:moveTo>
                <a:lnTo>
                  <a:pt x="0" y="6588"/>
                </a:lnTo>
                <a:lnTo>
                  <a:pt x="3803" y="0"/>
                </a:lnTo>
                <a:lnTo>
                  <a:pt x="6587" y="4822"/>
                </a:lnTo>
                <a:lnTo>
                  <a:pt x="6587" y="10392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Freeform 51">
            <a:extLst>
              <a:ext uri="{FF2B5EF4-FFF2-40B4-BE49-F238E27FC236}">
                <a16:creationId xmlns:a16="http://schemas.microsoft.com/office/drawing/2014/main" id="{8C1D97AE-2763-2E40-BF30-35B08B4C7590}"/>
              </a:ext>
            </a:extLst>
          </p:cNvPr>
          <p:cNvSpPr>
            <a:spLocks/>
          </p:cNvSpPr>
          <p:nvPr/>
        </p:nvSpPr>
        <p:spPr>
          <a:xfrm rot="9000000">
            <a:off x="6118943" y="3404853"/>
            <a:ext cx="42589" cy="18001"/>
          </a:xfrm>
          <a:custGeom>
            <a:avLst/>
            <a:gdLst>
              <a:gd name="connsiteX0" fmla="*/ 31177 w 42589"/>
              <a:gd name="connsiteY0" fmla="*/ 18001 h 18001"/>
              <a:gd name="connsiteX1" fmla="*/ 0 w 42589"/>
              <a:gd name="connsiteY1" fmla="*/ 0 h 18001"/>
              <a:gd name="connsiteX2" fmla="*/ 36001 w 42589"/>
              <a:gd name="connsiteY2" fmla="*/ 0 h 18001"/>
              <a:gd name="connsiteX3" fmla="*/ 42589 w 42589"/>
              <a:gd name="connsiteY3" fmla="*/ 11412 h 18001"/>
              <a:gd name="connsiteX4" fmla="*/ 31177 w 42589"/>
              <a:gd name="connsiteY4" fmla="*/ 18001 h 1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589" h="18001">
                <a:moveTo>
                  <a:pt x="31177" y="18001"/>
                </a:moveTo>
                <a:lnTo>
                  <a:pt x="0" y="0"/>
                </a:lnTo>
                <a:lnTo>
                  <a:pt x="36001" y="0"/>
                </a:lnTo>
                <a:lnTo>
                  <a:pt x="42589" y="11412"/>
                </a:lnTo>
                <a:lnTo>
                  <a:pt x="31177" y="18001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Freeform 50">
            <a:extLst>
              <a:ext uri="{FF2B5EF4-FFF2-40B4-BE49-F238E27FC236}">
                <a16:creationId xmlns:a16="http://schemas.microsoft.com/office/drawing/2014/main" id="{90D27C81-10FD-0945-9156-8B8128C0E7BE}"/>
              </a:ext>
            </a:extLst>
          </p:cNvPr>
          <p:cNvSpPr>
            <a:spLocks/>
          </p:cNvSpPr>
          <p:nvPr/>
        </p:nvSpPr>
        <p:spPr>
          <a:xfrm rot="9000000">
            <a:off x="8148786" y="3411781"/>
            <a:ext cx="9000" cy="16043"/>
          </a:xfrm>
          <a:custGeom>
            <a:avLst/>
            <a:gdLst>
              <a:gd name="connsiteX0" fmla="*/ 788 w 9000"/>
              <a:gd name="connsiteY0" fmla="*/ 16043 h 16043"/>
              <a:gd name="connsiteX1" fmla="*/ 0 w 9000"/>
              <a:gd name="connsiteY1" fmla="*/ 15588 h 16043"/>
              <a:gd name="connsiteX2" fmla="*/ 9000 w 9000"/>
              <a:gd name="connsiteY2" fmla="*/ 0 h 16043"/>
              <a:gd name="connsiteX3" fmla="*/ 788 w 9000"/>
              <a:gd name="connsiteY3" fmla="*/ 16043 h 16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000" h="16043">
                <a:moveTo>
                  <a:pt x="788" y="16043"/>
                </a:moveTo>
                <a:lnTo>
                  <a:pt x="0" y="15588"/>
                </a:lnTo>
                <a:lnTo>
                  <a:pt x="9000" y="0"/>
                </a:lnTo>
                <a:lnTo>
                  <a:pt x="788" y="16043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Freeform 49">
            <a:extLst>
              <a:ext uri="{FF2B5EF4-FFF2-40B4-BE49-F238E27FC236}">
                <a16:creationId xmlns:a16="http://schemas.microsoft.com/office/drawing/2014/main" id="{84376475-49DE-2D45-8C9D-157A49337FD9}"/>
              </a:ext>
            </a:extLst>
          </p:cNvPr>
          <p:cNvSpPr>
            <a:spLocks/>
          </p:cNvSpPr>
          <p:nvPr/>
        </p:nvSpPr>
        <p:spPr>
          <a:xfrm rot="9000000">
            <a:off x="6113745" y="3417657"/>
            <a:ext cx="6589" cy="10392"/>
          </a:xfrm>
          <a:custGeom>
            <a:avLst/>
            <a:gdLst>
              <a:gd name="connsiteX0" fmla="*/ 3804 w 6589"/>
              <a:gd name="connsiteY0" fmla="*/ 10392 h 10392"/>
              <a:gd name="connsiteX1" fmla="*/ 0 w 6589"/>
              <a:gd name="connsiteY1" fmla="*/ 3803 h 10392"/>
              <a:gd name="connsiteX2" fmla="*/ 6589 w 6589"/>
              <a:gd name="connsiteY2" fmla="*/ 0 h 10392"/>
              <a:gd name="connsiteX3" fmla="*/ 6589 w 6589"/>
              <a:gd name="connsiteY3" fmla="*/ 5570 h 10392"/>
              <a:gd name="connsiteX4" fmla="*/ 3804 w 6589"/>
              <a:gd name="connsiteY4" fmla="*/ 10392 h 10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589" h="10392">
                <a:moveTo>
                  <a:pt x="3804" y="10392"/>
                </a:moveTo>
                <a:lnTo>
                  <a:pt x="0" y="3803"/>
                </a:lnTo>
                <a:lnTo>
                  <a:pt x="6589" y="0"/>
                </a:lnTo>
                <a:lnTo>
                  <a:pt x="6589" y="5570"/>
                </a:lnTo>
                <a:lnTo>
                  <a:pt x="3804" y="10392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Freeform 48">
            <a:extLst>
              <a:ext uri="{FF2B5EF4-FFF2-40B4-BE49-F238E27FC236}">
                <a16:creationId xmlns:a16="http://schemas.microsoft.com/office/drawing/2014/main" id="{13EE526E-5B46-6944-AAE5-18725F8F8E76}"/>
              </a:ext>
            </a:extLst>
          </p:cNvPr>
          <p:cNvSpPr>
            <a:spLocks/>
          </p:cNvSpPr>
          <p:nvPr/>
        </p:nvSpPr>
        <p:spPr>
          <a:xfrm rot="9000000">
            <a:off x="6072804" y="3420001"/>
            <a:ext cx="7607" cy="7607"/>
          </a:xfrm>
          <a:custGeom>
            <a:avLst/>
            <a:gdLst>
              <a:gd name="connsiteX0" fmla="*/ 0 w 7607"/>
              <a:gd name="connsiteY0" fmla="*/ 7607 h 7607"/>
              <a:gd name="connsiteX1" fmla="*/ 2784 w 7607"/>
              <a:gd name="connsiteY1" fmla="*/ 2784 h 7607"/>
              <a:gd name="connsiteX2" fmla="*/ 7606 w 7607"/>
              <a:gd name="connsiteY2" fmla="*/ 0 h 7607"/>
              <a:gd name="connsiteX3" fmla="*/ 7607 w 7607"/>
              <a:gd name="connsiteY3" fmla="*/ 7607 h 7607"/>
              <a:gd name="connsiteX4" fmla="*/ 0 w 7607"/>
              <a:gd name="connsiteY4" fmla="*/ 7607 h 7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7" h="7607">
                <a:moveTo>
                  <a:pt x="0" y="7607"/>
                </a:moveTo>
                <a:lnTo>
                  <a:pt x="2784" y="2784"/>
                </a:lnTo>
                <a:lnTo>
                  <a:pt x="7606" y="0"/>
                </a:lnTo>
                <a:lnTo>
                  <a:pt x="7607" y="7607"/>
                </a:lnTo>
                <a:lnTo>
                  <a:pt x="0" y="7607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Freeform 47">
            <a:extLst>
              <a:ext uri="{FF2B5EF4-FFF2-40B4-BE49-F238E27FC236}">
                <a16:creationId xmlns:a16="http://schemas.microsoft.com/office/drawing/2014/main" id="{90DEF9F9-2570-5A43-94EE-938339FC9A27}"/>
              </a:ext>
            </a:extLst>
          </p:cNvPr>
          <p:cNvSpPr>
            <a:spLocks/>
          </p:cNvSpPr>
          <p:nvPr/>
        </p:nvSpPr>
        <p:spPr>
          <a:xfrm rot="9000000">
            <a:off x="4034213" y="3430175"/>
            <a:ext cx="9000" cy="16043"/>
          </a:xfrm>
          <a:custGeom>
            <a:avLst/>
            <a:gdLst>
              <a:gd name="connsiteX0" fmla="*/ 0 w 9000"/>
              <a:gd name="connsiteY0" fmla="*/ 16043 h 16043"/>
              <a:gd name="connsiteX1" fmla="*/ 8212 w 9000"/>
              <a:gd name="connsiteY1" fmla="*/ 0 h 16043"/>
              <a:gd name="connsiteX2" fmla="*/ 9000 w 9000"/>
              <a:gd name="connsiteY2" fmla="*/ 455 h 16043"/>
              <a:gd name="connsiteX3" fmla="*/ 0 w 9000"/>
              <a:gd name="connsiteY3" fmla="*/ 16043 h 16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000" h="16043">
                <a:moveTo>
                  <a:pt x="0" y="16043"/>
                </a:moveTo>
                <a:lnTo>
                  <a:pt x="8212" y="0"/>
                </a:lnTo>
                <a:lnTo>
                  <a:pt x="9000" y="455"/>
                </a:lnTo>
                <a:lnTo>
                  <a:pt x="0" y="16043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Freeform 46">
            <a:extLst>
              <a:ext uri="{FF2B5EF4-FFF2-40B4-BE49-F238E27FC236}">
                <a16:creationId xmlns:a16="http://schemas.microsoft.com/office/drawing/2014/main" id="{1E2E1042-ADB5-1247-8234-7BEDE0E7871E}"/>
              </a:ext>
            </a:extLst>
          </p:cNvPr>
          <p:cNvSpPr>
            <a:spLocks/>
          </p:cNvSpPr>
          <p:nvPr/>
        </p:nvSpPr>
        <p:spPr>
          <a:xfrm rot="9000000">
            <a:off x="6071667" y="3429951"/>
            <a:ext cx="6589" cy="10392"/>
          </a:xfrm>
          <a:custGeom>
            <a:avLst/>
            <a:gdLst>
              <a:gd name="connsiteX0" fmla="*/ 0 w 6589"/>
              <a:gd name="connsiteY0" fmla="*/ 10392 h 10392"/>
              <a:gd name="connsiteX1" fmla="*/ 1 w 6589"/>
              <a:gd name="connsiteY1" fmla="*/ 4824 h 10392"/>
              <a:gd name="connsiteX2" fmla="*/ 2786 w 6589"/>
              <a:gd name="connsiteY2" fmla="*/ 0 h 10392"/>
              <a:gd name="connsiteX3" fmla="*/ 6589 w 6589"/>
              <a:gd name="connsiteY3" fmla="*/ 6588 h 10392"/>
              <a:gd name="connsiteX4" fmla="*/ 0 w 6589"/>
              <a:gd name="connsiteY4" fmla="*/ 10392 h 10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589" h="10392">
                <a:moveTo>
                  <a:pt x="0" y="10392"/>
                </a:moveTo>
                <a:lnTo>
                  <a:pt x="1" y="4824"/>
                </a:lnTo>
                <a:lnTo>
                  <a:pt x="2786" y="0"/>
                </a:lnTo>
                <a:lnTo>
                  <a:pt x="6589" y="6588"/>
                </a:lnTo>
                <a:lnTo>
                  <a:pt x="0" y="10392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Freeform 45">
            <a:extLst>
              <a:ext uri="{FF2B5EF4-FFF2-40B4-BE49-F238E27FC236}">
                <a16:creationId xmlns:a16="http://schemas.microsoft.com/office/drawing/2014/main" id="{81537351-D626-FD4D-BE0B-1017342C0419}"/>
              </a:ext>
            </a:extLst>
          </p:cNvPr>
          <p:cNvSpPr>
            <a:spLocks/>
          </p:cNvSpPr>
          <p:nvPr/>
        </p:nvSpPr>
        <p:spPr>
          <a:xfrm rot="9000000">
            <a:off x="6111589" y="3430392"/>
            <a:ext cx="7608" cy="7609"/>
          </a:xfrm>
          <a:custGeom>
            <a:avLst/>
            <a:gdLst>
              <a:gd name="connsiteX0" fmla="*/ 0 w 7608"/>
              <a:gd name="connsiteY0" fmla="*/ 7609 h 7609"/>
              <a:gd name="connsiteX1" fmla="*/ 0 w 7608"/>
              <a:gd name="connsiteY1" fmla="*/ 0 h 7609"/>
              <a:gd name="connsiteX2" fmla="*/ 7608 w 7608"/>
              <a:gd name="connsiteY2" fmla="*/ 0 h 7609"/>
              <a:gd name="connsiteX3" fmla="*/ 4824 w 7608"/>
              <a:gd name="connsiteY3" fmla="*/ 4823 h 7609"/>
              <a:gd name="connsiteX4" fmla="*/ 0 w 7608"/>
              <a:gd name="connsiteY4" fmla="*/ 7609 h 76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8" h="7609">
                <a:moveTo>
                  <a:pt x="0" y="7609"/>
                </a:moveTo>
                <a:lnTo>
                  <a:pt x="0" y="0"/>
                </a:lnTo>
                <a:lnTo>
                  <a:pt x="7608" y="0"/>
                </a:lnTo>
                <a:lnTo>
                  <a:pt x="4824" y="4823"/>
                </a:lnTo>
                <a:lnTo>
                  <a:pt x="0" y="7609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Freeform 44">
            <a:extLst>
              <a:ext uri="{FF2B5EF4-FFF2-40B4-BE49-F238E27FC236}">
                <a16:creationId xmlns:a16="http://schemas.microsoft.com/office/drawing/2014/main" id="{1DD606C6-0B28-6E4C-A5E9-3A3A8F58D124}"/>
              </a:ext>
            </a:extLst>
          </p:cNvPr>
          <p:cNvSpPr>
            <a:spLocks/>
          </p:cNvSpPr>
          <p:nvPr/>
        </p:nvSpPr>
        <p:spPr>
          <a:xfrm rot="9000000">
            <a:off x="8148165" y="3430403"/>
            <a:ext cx="9788" cy="15588"/>
          </a:xfrm>
          <a:custGeom>
            <a:avLst/>
            <a:gdLst>
              <a:gd name="connsiteX0" fmla="*/ 0 w 9788"/>
              <a:gd name="connsiteY0" fmla="*/ 15588 h 15588"/>
              <a:gd name="connsiteX1" fmla="*/ 9000 w 9788"/>
              <a:gd name="connsiteY1" fmla="*/ 0 h 15588"/>
              <a:gd name="connsiteX2" fmla="*/ 9788 w 9788"/>
              <a:gd name="connsiteY2" fmla="*/ 454 h 15588"/>
              <a:gd name="connsiteX3" fmla="*/ 0 w 9788"/>
              <a:gd name="connsiteY3" fmla="*/ 15588 h 15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788" h="15588">
                <a:moveTo>
                  <a:pt x="0" y="15588"/>
                </a:moveTo>
                <a:lnTo>
                  <a:pt x="9000" y="0"/>
                </a:lnTo>
                <a:lnTo>
                  <a:pt x="9788" y="454"/>
                </a:lnTo>
                <a:lnTo>
                  <a:pt x="0" y="15588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Freeform 43">
            <a:extLst>
              <a:ext uri="{FF2B5EF4-FFF2-40B4-BE49-F238E27FC236}">
                <a16:creationId xmlns:a16="http://schemas.microsoft.com/office/drawing/2014/main" id="{D4E6CC04-DB31-9E4F-AB4E-8A6B9B1D27D1}"/>
              </a:ext>
            </a:extLst>
          </p:cNvPr>
          <p:cNvSpPr>
            <a:spLocks/>
          </p:cNvSpPr>
          <p:nvPr/>
        </p:nvSpPr>
        <p:spPr>
          <a:xfrm rot="9000000">
            <a:off x="6030471" y="3435147"/>
            <a:ext cx="42588" cy="17999"/>
          </a:xfrm>
          <a:custGeom>
            <a:avLst/>
            <a:gdLst>
              <a:gd name="connsiteX0" fmla="*/ 6589 w 42588"/>
              <a:gd name="connsiteY0" fmla="*/ 17999 h 17999"/>
              <a:gd name="connsiteX1" fmla="*/ 0 w 42588"/>
              <a:gd name="connsiteY1" fmla="*/ 6588 h 17999"/>
              <a:gd name="connsiteX2" fmla="*/ 11412 w 42588"/>
              <a:gd name="connsiteY2" fmla="*/ 0 h 17999"/>
              <a:gd name="connsiteX3" fmla="*/ 42588 w 42588"/>
              <a:gd name="connsiteY3" fmla="*/ 17999 h 17999"/>
              <a:gd name="connsiteX4" fmla="*/ 6589 w 42588"/>
              <a:gd name="connsiteY4" fmla="*/ 17999 h 1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588" h="17999">
                <a:moveTo>
                  <a:pt x="6589" y="17999"/>
                </a:moveTo>
                <a:lnTo>
                  <a:pt x="0" y="6588"/>
                </a:lnTo>
                <a:lnTo>
                  <a:pt x="11412" y="0"/>
                </a:lnTo>
                <a:lnTo>
                  <a:pt x="42588" y="17999"/>
                </a:lnTo>
                <a:lnTo>
                  <a:pt x="6589" y="17999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Freeform 42">
            <a:extLst>
              <a:ext uri="{FF2B5EF4-FFF2-40B4-BE49-F238E27FC236}">
                <a16:creationId xmlns:a16="http://schemas.microsoft.com/office/drawing/2014/main" id="{37685D9C-CF11-0249-B511-BFF06E88AA2D}"/>
              </a:ext>
            </a:extLst>
          </p:cNvPr>
          <p:cNvSpPr>
            <a:spLocks/>
          </p:cNvSpPr>
          <p:nvPr/>
        </p:nvSpPr>
        <p:spPr>
          <a:xfrm rot="9000000">
            <a:off x="6126295" y="3425707"/>
            <a:ext cx="31177" cy="31176"/>
          </a:xfrm>
          <a:custGeom>
            <a:avLst/>
            <a:gdLst>
              <a:gd name="connsiteX0" fmla="*/ 18000 w 31177"/>
              <a:gd name="connsiteY0" fmla="*/ 31176 h 31176"/>
              <a:gd name="connsiteX1" fmla="*/ 0 w 31177"/>
              <a:gd name="connsiteY1" fmla="*/ 0 h 31176"/>
              <a:gd name="connsiteX2" fmla="*/ 31176 w 31177"/>
              <a:gd name="connsiteY2" fmla="*/ 18000 h 31176"/>
              <a:gd name="connsiteX3" fmla="*/ 31177 w 31177"/>
              <a:gd name="connsiteY3" fmla="*/ 31176 h 31176"/>
              <a:gd name="connsiteX4" fmla="*/ 18000 w 31177"/>
              <a:gd name="connsiteY4" fmla="*/ 31176 h 311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77" h="31176">
                <a:moveTo>
                  <a:pt x="18000" y="31176"/>
                </a:moveTo>
                <a:lnTo>
                  <a:pt x="0" y="0"/>
                </a:lnTo>
                <a:lnTo>
                  <a:pt x="31176" y="18000"/>
                </a:lnTo>
                <a:lnTo>
                  <a:pt x="31177" y="31176"/>
                </a:lnTo>
                <a:lnTo>
                  <a:pt x="18000" y="31176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Freeform 41">
            <a:extLst>
              <a:ext uri="{FF2B5EF4-FFF2-40B4-BE49-F238E27FC236}">
                <a16:creationId xmlns:a16="http://schemas.microsoft.com/office/drawing/2014/main" id="{2E97C641-EE19-3E4D-A9B6-3464D27A9660}"/>
              </a:ext>
            </a:extLst>
          </p:cNvPr>
          <p:cNvSpPr>
            <a:spLocks/>
          </p:cNvSpPr>
          <p:nvPr/>
        </p:nvSpPr>
        <p:spPr>
          <a:xfrm rot="9000000">
            <a:off x="6076863" y="3438951"/>
            <a:ext cx="6588" cy="10392"/>
          </a:xfrm>
          <a:custGeom>
            <a:avLst/>
            <a:gdLst>
              <a:gd name="connsiteX0" fmla="*/ 2785 w 6588"/>
              <a:gd name="connsiteY0" fmla="*/ 10392 h 10392"/>
              <a:gd name="connsiteX1" fmla="*/ 0 w 6588"/>
              <a:gd name="connsiteY1" fmla="*/ 5568 h 10392"/>
              <a:gd name="connsiteX2" fmla="*/ 0 w 6588"/>
              <a:gd name="connsiteY2" fmla="*/ 0 h 10392"/>
              <a:gd name="connsiteX3" fmla="*/ 6588 w 6588"/>
              <a:gd name="connsiteY3" fmla="*/ 3804 h 10392"/>
              <a:gd name="connsiteX4" fmla="*/ 2785 w 6588"/>
              <a:gd name="connsiteY4" fmla="*/ 10392 h 10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588" h="10392">
                <a:moveTo>
                  <a:pt x="2785" y="10392"/>
                </a:moveTo>
                <a:lnTo>
                  <a:pt x="0" y="5568"/>
                </a:lnTo>
                <a:lnTo>
                  <a:pt x="0" y="0"/>
                </a:lnTo>
                <a:lnTo>
                  <a:pt x="6588" y="3804"/>
                </a:lnTo>
                <a:lnTo>
                  <a:pt x="2785" y="10392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Freeform 40">
            <a:extLst>
              <a:ext uri="{FF2B5EF4-FFF2-40B4-BE49-F238E27FC236}">
                <a16:creationId xmlns:a16="http://schemas.microsoft.com/office/drawing/2014/main" id="{62DF9619-0713-AE45-895D-B70B8CF2688A}"/>
              </a:ext>
            </a:extLst>
          </p:cNvPr>
          <p:cNvSpPr>
            <a:spLocks/>
          </p:cNvSpPr>
          <p:nvPr/>
        </p:nvSpPr>
        <p:spPr>
          <a:xfrm rot="9000000">
            <a:off x="6105952" y="3441550"/>
            <a:ext cx="10391" cy="6587"/>
          </a:xfrm>
          <a:custGeom>
            <a:avLst/>
            <a:gdLst>
              <a:gd name="connsiteX0" fmla="*/ 0 w 10391"/>
              <a:gd name="connsiteY0" fmla="*/ 6587 h 6587"/>
              <a:gd name="connsiteX1" fmla="*/ 3804 w 10391"/>
              <a:gd name="connsiteY1" fmla="*/ 0 h 6587"/>
              <a:gd name="connsiteX2" fmla="*/ 10391 w 10391"/>
              <a:gd name="connsiteY2" fmla="*/ 3803 h 6587"/>
              <a:gd name="connsiteX3" fmla="*/ 5569 w 10391"/>
              <a:gd name="connsiteY3" fmla="*/ 6587 h 6587"/>
              <a:gd name="connsiteX4" fmla="*/ 0 w 10391"/>
              <a:gd name="connsiteY4" fmla="*/ 6587 h 6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391" h="6587">
                <a:moveTo>
                  <a:pt x="0" y="6587"/>
                </a:moveTo>
                <a:lnTo>
                  <a:pt x="3804" y="0"/>
                </a:lnTo>
                <a:lnTo>
                  <a:pt x="10391" y="3803"/>
                </a:lnTo>
                <a:lnTo>
                  <a:pt x="5569" y="6587"/>
                </a:lnTo>
                <a:lnTo>
                  <a:pt x="0" y="6587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Freeform 39">
            <a:extLst>
              <a:ext uri="{FF2B5EF4-FFF2-40B4-BE49-F238E27FC236}">
                <a16:creationId xmlns:a16="http://schemas.microsoft.com/office/drawing/2014/main" id="{D490570C-AFF0-1546-92E4-4B03CFA4473E}"/>
              </a:ext>
            </a:extLst>
          </p:cNvPr>
          <p:cNvSpPr>
            <a:spLocks/>
          </p:cNvSpPr>
          <p:nvPr/>
        </p:nvSpPr>
        <p:spPr>
          <a:xfrm rot="9000000">
            <a:off x="3923582" y="3016441"/>
            <a:ext cx="1989875" cy="994658"/>
          </a:xfrm>
          <a:custGeom>
            <a:avLst/>
            <a:gdLst>
              <a:gd name="connsiteX0" fmla="*/ 1722797 w 1989875"/>
              <a:gd name="connsiteY0" fmla="*/ 994658 h 994658"/>
              <a:gd name="connsiteX1" fmla="*/ 0 w 1989875"/>
              <a:gd name="connsiteY1" fmla="*/ 0 h 994658"/>
              <a:gd name="connsiteX2" fmla="*/ 1989044 w 1989875"/>
              <a:gd name="connsiteY2" fmla="*/ 0 h 994658"/>
              <a:gd name="connsiteX3" fmla="*/ 1989875 w 1989875"/>
              <a:gd name="connsiteY3" fmla="*/ 37250 h 994658"/>
              <a:gd name="connsiteX4" fmla="*/ 1810564 w 1989875"/>
              <a:gd name="connsiteY4" fmla="*/ 823215 h 994658"/>
              <a:gd name="connsiteX5" fmla="*/ 1722797 w 1989875"/>
              <a:gd name="connsiteY5" fmla="*/ 994658 h 994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89875" h="994658">
                <a:moveTo>
                  <a:pt x="1722797" y="994658"/>
                </a:moveTo>
                <a:lnTo>
                  <a:pt x="0" y="0"/>
                </a:lnTo>
                <a:lnTo>
                  <a:pt x="1989044" y="0"/>
                </a:lnTo>
                <a:lnTo>
                  <a:pt x="1989875" y="37250"/>
                </a:lnTo>
                <a:cubicBezTo>
                  <a:pt x="1982985" y="302566"/>
                  <a:pt x="1924560" y="569577"/>
                  <a:pt x="1810564" y="823215"/>
                </a:cubicBezTo>
                <a:lnTo>
                  <a:pt x="1722797" y="994658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Freeform 38">
            <a:extLst>
              <a:ext uri="{FF2B5EF4-FFF2-40B4-BE49-F238E27FC236}">
                <a16:creationId xmlns:a16="http://schemas.microsoft.com/office/drawing/2014/main" id="{B01CEFB0-3543-E54E-8267-3A9972737134}"/>
              </a:ext>
            </a:extLst>
          </p:cNvPr>
          <p:cNvSpPr>
            <a:spLocks/>
          </p:cNvSpPr>
          <p:nvPr/>
        </p:nvSpPr>
        <p:spPr>
          <a:xfrm rot="9000000">
            <a:off x="6039471" y="3450736"/>
            <a:ext cx="42589" cy="18001"/>
          </a:xfrm>
          <a:custGeom>
            <a:avLst/>
            <a:gdLst>
              <a:gd name="connsiteX0" fmla="*/ 11412 w 42589"/>
              <a:gd name="connsiteY0" fmla="*/ 18001 h 18001"/>
              <a:gd name="connsiteX1" fmla="*/ 0 w 42589"/>
              <a:gd name="connsiteY1" fmla="*/ 11413 h 18001"/>
              <a:gd name="connsiteX2" fmla="*/ 6589 w 42589"/>
              <a:gd name="connsiteY2" fmla="*/ 0 h 18001"/>
              <a:gd name="connsiteX3" fmla="*/ 42589 w 42589"/>
              <a:gd name="connsiteY3" fmla="*/ 0 h 18001"/>
              <a:gd name="connsiteX4" fmla="*/ 11412 w 42589"/>
              <a:gd name="connsiteY4" fmla="*/ 18001 h 1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589" h="18001">
                <a:moveTo>
                  <a:pt x="11412" y="18001"/>
                </a:moveTo>
                <a:lnTo>
                  <a:pt x="0" y="11413"/>
                </a:lnTo>
                <a:lnTo>
                  <a:pt x="6589" y="0"/>
                </a:lnTo>
                <a:lnTo>
                  <a:pt x="42589" y="0"/>
                </a:lnTo>
                <a:lnTo>
                  <a:pt x="11412" y="18001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Freeform 37">
            <a:extLst>
              <a:ext uri="{FF2B5EF4-FFF2-40B4-BE49-F238E27FC236}">
                <a16:creationId xmlns:a16="http://schemas.microsoft.com/office/drawing/2014/main" id="{4B9751F0-EC33-F14A-A8AD-F38C347C19A4}"/>
              </a:ext>
            </a:extLst>
          </p:cNvPr>
          <p:cNvSpPr>
            <a:spLocks/>
          </p:cNvSpPr>
          <p:nvPr/>
        </p:nvSpPr>
        <p:spPr>
          <a:xfrm rot="9000000">
            <a:off x="6087000" y="3444588"/>
            <a:ext cx="7608" cy="7609"/>
          </a:xfrm>
          <a:custGeom>
            <a:avLst/>
            <a:gdLst>
              <a:gd name="connsiteX0" fmla="*/ 7608 w 7608"/>
              <a:gd name="connsiteY0" fmla="*/ 7609 h 7609"/>
              <a:gd name="connsiteX1" fmla="*/ 2785 w 7608"/>
              <a:gd name="connsiteY1" fmla="*/ 4824 h 7609"/>
              <a:gd name="connsiteX2" fmla="*/ 0 w 7608"/>
              <a:gd name="connsiteY2" fmla="*/ 0 h 7609"/>
              <a:gd name="connsiteX3" fmla="*/ 7608 w 7608"/>
              <a:gd name="connsiteY3" fmla="*/ 0 h 7609"/>
              <a:gd name="connsiteX4" fmla="*/ 7608 w 7608"/>
              <a:gd name="connsiteY4" fmla="*/ 7609 h 76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8" h="7609">
                <a:moveTo>
                  <a:pt x="7608" y="7609"/>
                </a:moveTo>
                <a:lnTo>
                  <a:pt x="2785" y="4824"/>
                </a:lnTo>
                <a:lnTo>
                  <a:pt x="0" y="0"/>
                </a:lnTo>
                <a:lnTo>
                  <a:pt x="7608" y="0"/>
                </a:lnTo>
                <a:lnTo>
                  <a:pt x="7608" y="7609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Freeform 36">
            <a:extLst>
              <a:ext uri="{FF2B5EF4-FFF2-40B4-BE49-F238E27FC236}">
                <a16:creationId xmlns:a16="http://schemas.microsoft.com/office/drawing/2014/main" id="{914ADD70-9E5B-BC45-8CDE-0DEE37C48FC7}"/>
              </a:ext>
            </a:extLst>
          </p:cNvPr>
          <p:cNvSpPr>
            <a:spLocks/>
          </p:cNvSpPr>
          <p:nvPr/>
        </p:nvSpPr>
        <p:spPr>
          <a:xfrm rot="9000000">
            <a:off x="6096952" y="3446746"/>
            <a:ext cx="10393" cy="6588"/>
          </a:xfrm>
          <a:custGeom>
            <a:avLst/>
            <a:gdLst>
              <a:gd name="connsiteX0" fmla="*/ 4823 w 10393"/>
              <a:gd name="connsiteY0" fmla="*/ 6588 h 6588"/>
              <a:gd name="connsiteX1" fmla="*/ 0 w 10393"/>
              <a:gd name="connsiteY1" fmla="*/ 3804 h 6588"/>
              <a:gd name="connsiteX2" fmla="*/ 6589 w 10393"/>
              <a:gd name="connsiteY2" fmla="*/ 0 h 6588"/>
              <a:gd name="connsiteX3" fmla="*/ 10393 w 10393"/>
              <a:gd name="connsiteY3" fmla="*/ 6588 h 6588"/>
              <a:gd name="connsiteX4" fmla="*/ 4823 w 10393"/>
              <a:gd name="connsiteY4" fmla="*/ 6588 h 6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393" h="6588">
                <a:moveTo>
                  <a:pt x="4823" y="6588"/>
                </a:moveTo>
                <a:lnTo>
                  <a:pt x="0" y="3804"/>
                </a:lnTo>
                <a:lnTo>
                  <a:pt x="6589" y="0"/>
                </a:lnTo>
                <a:lnTo>
                  <a:pt x="10393" y="6588"/>
                </a:lnTo>
                <a:lnTo>
                  <a:pt x="4823" y="6588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Freeform 35">
            <a:extLst>
              <a:ext uri="{FF2B5EF4-FFF2-40B4-BE49-F238E27FC236}">
                <a16:creationId xmlns:a16="http://schemas.microsoft.com/office/drawing/2014/main" id="{015CCD13-7118-E544-AFC0-CBAE3E01253E}"/>
              </a:ext>
            </a:extLst>
          </p:cNvPr>
          <p:cNvSpPr>
            <a:spLocks/>
          </p:cNvSpPr>
          <p:nvPr/>
        </p:nvSpPr>
        <p:spPr>
          <a:xfrm rot="9000000">
            <a:off x="6117736" y="3442941"/>
            <a:ext cx="18001" cy="42590"/>
          </a:xfrm>
          <a:custGeom>
            <a:avLst/>
            <a:gdLst>
              <a:gd name="connsiteX0" fmla="*/ 11413 w 18001"/>
              <a:gd name="connsiteY0" fmla="*/ 42590 h 42590"/>
              <a:gd name="connsiteX1" fmla="*/ 0 w 18001"/>
              <a:gd name="connsiteY1" fmla="*/ 36001 h 42590"/>
              <a:gd name="connsiteX2" fmla="*/ 0 w 18001"/>
              <a:gd name="connsiteY2" fmla="*/ 0 h 42590"/>
              <a:gd name="connsiteX3" fmla="*/ 18001 w 18001"/>
              <a:gd name="connsiteY3" fmla="*/ 31178 h 42590"/>
              <a:gd name="connsiteX4" fmla="*/ 11413 w 18001"/>
              <a:gd name="connsiteY4" fmla="*/ 42590 h 425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001" h="42590">
                <a:moveTo>
                  <a:pt x="11413" y="42590"/>
                </a:moveTo>
                <a:lnTo>
                  <a:pt x="0" y="36001"/>
                </a:lnTo>
                <a:lnTo>
                  <a:pt x="0" y="0"/>
                </a:lnTo>
                <a:lnTo>
                  <a:pt x="18001" y="31178"/>
                </a:lnTo>
                <a:lnTo>
                  <a:pt x="11413" y="4259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Freeform 34">
            <a:extLst>
              <a:ext uri="{FF2B5EF4-FFF2-40B4-BE49-F238E27FC236}">
                <a16:creationId xmlns:a16="http://schemas.microsoft.com/office/drawing/2014/main" id="{D2F9E50F-085B-CE4A-8236-D0E48057667B}"/>
              </a:ext>
            </a:extLst>
          </p:cNvPr>
          <p:cNvSpPr>
            <a:spLocks/>
          </p:cNvSpPr>
          <p:nvPr/>
        </p:nvSpPr>
        <p:spPr>
          <a:xfrm rot="9000000">
            <a:off x="6478411" y="2900911"/>
            <a:ext cx="1722796" cy="1722561"/>
          </a:xfrm>
          <a:custGeom>
            <a:avLst/>
            <a:gdLst>
              <a:gd name="connsiteX0" fmla="*/ 1722796 w 1722796"/>
              <a:gd name="connsiteY0" fmla="*/ 1722561 h 1722561"/>
              <a:gd name="connsiteX1" fmla="*/ 0 w 1722796"/>
              <a:gd name="connsiteY1" fmla="*/ 727904 h 1722561"/>
              <a:gd name="connsiteX2" fmla="*/ 104590 w 1722796"/>
              <a:gd name="connsiteY2" fmla="*/ 566174 h 1722561"/>
              <a:gd name="connsiteX3" fmla="*/ 695601 w 1722796"/>
              <a:gd name="connsiteY3" fmla="*/ 17904 h 1722561"/>
              <a:gd name="connsiteX4" fmla="*/ 728275 w 1722796"/>
              <a:gd name="connsiteY4" fmla="*/ 0 h 1722561"/>
              <a:gd name="connsiteX5" fmla="*/ 1722796 w 1722796"/>
              <a:gd name="connsiteY5" fmla="*/ 1722561 h 1722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22796" h="1722561">
                <a:moveTo>
                  <a:pt x="1722796" y="1722561"/>
                </a:moveTo>
                <a:lnTo>
                  <a:pt x="0" y="727904"/>
                </a:lnTo>
                <a:lnTo>
                  <a:pt x="104590" y="566174"/>
                </a:lnTo>
                <a:cubicBezTo>
                  <a:pt x="267249" y="340632"/>
                  <a:pt x="469276" y="156529"/>
                  <a:pt x="695601" y="17904"/>
                </a:cubicBezTo>
                <a:lnTo>
                  <a:pt x="728275" y="0"/>
                </a:lnTo>
                <a:lnTo>
                  <a:pt x="1722796" y="1722561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Freeform 33">
            <a:extLst>
              <a:ext uri="{FF2B5EF4-FFF2-40B4-BE49-F238E27FC236}">
                <a16:creationId xmlns:a16="http://schemas.microsoft.com/office/drawing/2014/main" id="{F26E7763-AF5D-5F4C-B2D0-E04BA39E84A1}"/>
              </a:ext>
            </a:extLst>
          </p:cNvPr>
          <p:cNvSpPr>
            <a:spLocks/>
          </p:cNvSpPr>
          <p:nvPr/>
        </p:nvSpPr>
        <p:spPr>
          <a:xfrm rot="9000000">
            <a:off x="6068117" y="3459296"/>
            <a:ext cx="31177" cy="31177"/>
          </a:xfrm>
          <a:custGeom>
            <a:avLst/>
            <a:gdLst>
              <a:gd name="connsiteX0" fmla="*/ 0 w 31177"/>
              <a:gd name="connsiteY0" fmla="*/ 31177 h 31177"/>
              <a:gd name="connsiteX1" fmla="*/ 0 w 31177"/>
              <a:gd name="connsiteY1" fmla="*/ 18001 h 31177"/>
              <a:gd name="connsiteX2" fmla="*/ 31177 w 31177"/>
              <a:gd name="connsiteY2" fmla="*/ 0 h 31177"/>
              <a:gd name="connsiteX3" fmla="*/ 13177 w 31177"/>
              <a:gd name="connsiteY3" fmla="*/ 31177 h 31177"/>
              <a:gd name="connsiteX4" fmla="*/ 0 w 31177"/>
              <a:gd name="connsiteY4" fmla="*/ 31177 h 311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77" h="31177">
                <a:moveTo>
                  <a:pt x="0" y="31177"/>
                </a:moveTo>
                <a:lnTo>
                  <a:pt x="0" y="18001"/>
                </a:lnTo>
                <a:lnTo>
                  <a:pt x="31177" y="0"/>
                </a:lnTo>
                <a:lnTo>
                  <a:pt x="13177" y="31177"/>
                </a:lnTo>
                <a:lnTo>
                  <a:pt x="0" y="31177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Freeform 32">
            <a:extLst>
              <a:ext uri="{FF2B5EF4-FFF2-40B4-BE49-F238E27FC236}">
                <a16:creationId xmlns:a16="http://schemas.microsoft.com/office/drawing/2014/main" id="{A65E4607-323B-C645-800A-598B9AA90ACA}"/>
              </a:ext>
            </a:extLst>
          </p:cNvPr>
          <p:cNvSpPr>
            <a:spLocks/>
          </p:cNvSpPr>
          <p:nvPr/>
        </p:nvSpPr>
        <p:spPr>
          <a:xfrm rot="9000000">
            <a:off x="6102147" y="3451942"/>
            <a:ext cx="18000" cy="42587"/>
          </a:xfrm>
          <a:custGeom>
            <a:avLst/>
            <a:gdLst>
              <a:gd name="connsiteX0" fmla="*/ 6588 w 18000"/>
              <a:gd name="connsiteY0" fmla="*/ 42587 h 42587"/>
              <a:gd name="connsiteX1" fmla="*/ 0 w 18000"/>
              <a:gd name="connsiteY1" fmla="*/ 31176 h 42587"/>
              <a:gd name="connsiteX2" fmla="*/ 18000 w 18000"/>
              <a:gd name="connsiteY2" fmla="*/ 0 h 42587"/>
              <a:gd name="connsiteX3" fmla="*/ 18000 w 18000"/>
              <a:gd name="connsiteY3" fmla="*/ 35999 h 42587"/>
              <a:gd name="connsiteX4" fmla="*/ 6588 w 18000"/>
              <a:gd name="connsiteY4" fmla="*/ 42587 h 42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000" h="42587">
                <a:moveTo>
                  <a:pt x="6588" y="42587"/>
                </a:moveTo>
                <a:lnTo>
                  <a:pt x="0" y="31176"/>
                </a:lnTo>
                <a:lnTo>
                  <a:pt x="18000" y="0"/>
                </a:lnTo>
                <a:lnTo>
                  <a:pt x="18000" y="35999"/>
                </a:lnTo>
                <a:lnTo>
                  <a:pt x="6588" y="42587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Freeform 31">
            <a:extLst>
              <a:ext uri="{FF2B5EF4-FFF2-40B4-BE49-F238E27FC236}">
                <a16:creationId xmlns:a16="http://schemas.microsoft.com/office/drawing/2014/main" id="{65533D43-14AD-5E44-85DA-51C81FD3CF62}"/>
              </a:ext>
            </a:extLst>
          </p:cNvPr>
          <p:cNvSpPr>
            <a:spLocks/>
          </p:cNvSpPr>
          <p:nvPr/>
        </p:nvSpPr>
        <p:spPr>
          <a:xfrm rot="9000000">
            <a:off x="4440302" y="3908644"/>
            <a:ext cx="1988238" cy="994119"/>
          </a:xfrm>
          <a:custGeom>
            <a:avLst/>
            <a:gdLst>
              <a:gd name="connsiteX0" fmla="*/ 0 w 1988238"/>
              <a:gd name="connsiteY0" fmla="*/ 994119 h 994119"/>
              <a:gd name="connsiteX1" fmla="*/ 1721865 w 1988238"/>
              <a:gd name="connsiteY1" fmla="*/ 0 h 994119"/>
              <a:gd name="connsiteX2" fmla="*/ 1782036 w 1988238"/>
              <a:gd name="connsiteY2" fmla="*/ 109812 h 994119"/>
              <a:gd name="connsiteX3" fmla="*/ 1985443 w 1988238"/>
              <a:gd name="connsiteY3" fmla="*/ 868935 h 994119"/>
              <a:gd name="connsiteX4" fmla="*/ 1988238 w 1988238"/>
              <a:gd name="connsiteY4" fmla="*/ 994119 h 994119"/>
              <a:gd name="connsiteX5" fmla="*/ 0 w 1988238"/>
              <a:gd name="connsiteY5" fmla="*/ 994119 h 994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88238" h="994119">
                <a:moveTo>
                  <a:pt x="0" y="994119"/>
                </a:moveTo>
                <a:lnTo>
                  <a:pt x="1721865" y="0"/>
                </a:lnTo>
                <a:lnTo>
                  <a:pt x="1782036" y="109812"/>
                </a:lnTo>
                <a:cubicBezTo>
                  <a:pt x="1897671" y="347345"/>
                  <a:pt x="1966819" y="605408"/>
                  <a:pt x="1985443" y="868935"/>
                </a:cubicBezTo>
                <a:lnTo>
                  <a:pt x="1988238" y="994119"/>
                </a:lnTo>
                <a:lnTo>
                  <a:pt x="0" y="994119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Freeform 30">
            <a:extLst>
              <a:ext uri="{FF2B5EF4-FFF2-40B4-BE49-F238E27FC236}">
                <a16:creationId xmlns:a16="http://schemas.microsoft.com/office/drawing/2014/main" id="{F4095BB7-C818-7040-A84C-5131B57D361A}"/>
              </a:ext>
            </a:extLst>
          </p:cNvPr>
          <p:cNvSpPr>
            <a:spLocks/>
          </p:cNvSpPr>
          <p:nvPr/>
        </p:nvSpPr>
        <p:spPr>
          <a:xfrm rot="9000000">
            <a:off x="6575644" y="3096461"/>
            <a:ext cx="994119" cy="1988238"/>
          </a:xfrm>
          <a:custGeom>
            <a:avLst/>
            <a:gdLst>
              <a:gd name="connsiteX0" fmla="*/ 994118 w 994119"/>
              <a:gd name="connsiteY0" fmla="*/ 1988238 h 1988238"/>
              <a:gd name="connsiteX1" fmla="*/ 0 w 994119"/>
              <a:gd name="connsiteY1" fmla="*/ 266374 h 1988238"/>
              <a:gd name="connsiteX2" fmla="*/ 109811 w 994119"/>
              <a:gd name="connsiteY2" fmla="*/ 206203 h 1988238"/>
              <a:gd name="connsiteX3" fmla="*/ 868934 w 994119"/>
              <a:gd name="connsiteY3" fmla="*/ 2796 h 1988238"/>
              <a:gd name="connsiteX4" fmla="*/ 994119 w 994119"/>
              <a:gd name="connsiteY4" fmla="*/ 0 h 1988238"/>
              <a:gd name="connsiteX5" fmla="*/ 994118 w 994119"/>
              <a:gd name="connsiteY5" fmla="*/ 1988238 h 1988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94119" h="1988238">
                <a:moveTo>
                  <a:pt x="994118" y="1988238"/>
                </a:moveTo>
                <a:lnTo>
                  <a:pt x="0" y="266374"/>
                </a:lnTo>
                <a:lnTo>
                  <a:pt x="109811" y="206203"/>
                </a:lnTo>
                <a:cubicBezTo>
                  <a:pt x="347344" y="90568"/>
                  <a:pt x="605407" y="21420"/>
                  <a:pt x="868934" y="2796"/>
                </a:cubicBezTo>
                <a:lnTo>
                  <a:pt x="994119" y="0"/>
                </a:lnTo>
                <a:lnTo>
                  <a:pt x="994118" y="1988238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Freeform 29">
            <a:extLst>
              <a:ext uri="{FF2B5EF4-FFF2-40B4-BE49-F238E27FC236}">
                <a16:creationId xmlns:a16="http://schemas.microsoft.com/office/drawing/2014/main" id="{A7DBDAAD-6E57-D84B-95DC-351DEB0A7659}"/>
              </a:ext>
            </a:extLst>
          </p:cNvPr>
          <p:cNvSpPr>
            <a:spLocks/>
          </p:cNvSpPr>
          <p:nvPr/>
        </p:nvSpPr>
        <p:spPr>
          <a:xfrm rot="9000000">
            <a:off x="5683442" y="3611544"/>
            <a:ext cx="994657" cy="1989875"/>
          </a:xfrm>
          <a:custGeom>
            <a:avLst/>
            <a:gdLst>
              <a:gd name="connsiteX0" fmla="*/ 0 w 994657"/>
              <a:gd name="connsiteY0" fmla="*/ 1989875 h 1989875"/>
              <a:gd name="connsiteX1" fmla="*/ 0 w 994657"/>
              <a:gd name="connsiteY1" fmla="*/ 832 h 1989875"/>
              <a:gd name="connsiteX2" fmla="*/ 37249 w 994657"/>
              <a:gd name="connsiteY2" fmla="*/ 0 h 1989875"/>
              <a:gd name="connsiteX3" fmla="*/ 823214 w 994657"/>
              <a:gd name="connsiteY3" fmla="*/ 179311 h 1989875"/>
              <a:gd name="connsiteX4" fmla="*/ 994657 w 994657"/>
              <a:gd name="connsiteY4" fmla="*/ 267078 h 1989875"/>
              <a:gd name="connsiteX5" fmla="*/ 0 w 994657"/>
              <a:gd name="connsiteY5" fmla="*/ 1989875 h 1989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94657" h="1989875">
                <a:moveTo>
                  <a:pt x="0" y="1989875"/>
                </a:moveTo>
                <a:lnTo>
                  <a:pt x="0" y="832"/>
                </a:lnTo>
                <a:lnTo>
                  <a:pt x="37249" y="0"/>
                </a:lnTo>
                <a:cubicBezTo>
                  <a:pt x="302564" y="6890"/>
                  <a:pt x="569576" y="65315"/>
                  <a:pt x="823214" y="179311"/>
                </a:cubicBezTo>
                <a:lnTo>
                  <a:pt x="994657" y="267078"/>
                </a:lnTo>
                <a:lnTo>
                  <a:pt x="0" y="1989875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B9BE2D8F-B405-9C42-98C5-02ED050A4834}"/>
              </a:ext>
            </a:extLst>
          </p:cNvPr>
          <p:cNvSpPr>
            <a:spLocks/>
          </p:cNvSpPr>
          <p:nvPr/>
        </p:nvSpPr>
        <p:spPr>
          <a:xfrm rot="9000000">
            <a:off x="4901529" y="3811412"/>
            <a:ext cx="1722561" cy="1722795"/>
          </a:xfrm>
          <a:custGeom>
            <a:avLst/>
            <a:gdLst>
              <a:gd name="connsiteX0" fmla="*/ 0 w 1722561"/>
              <a:gd name="connsiteY0" fmla="*/ 1722795 h 1722795"/>
              <a:gd name="connsiteX1" fmla="*/ 994657 w 1722561"/>
              <a:gd name="connsiteY1" fmla="*/ 0 h 1722795"/>
              <a:gd name="connsiteX2" fmla="*/ 1156387 w 1722561"/>
              <a:gd name="connsiteY2" fmla="*/ 104590 h 1722795"/>
              <a:gd name="connsiteX3" fmla="*/ 1704657 w 1722561"/>
              <a:gd name="connsiteY3" fmla="*/ 695601 h 1722795"/>
              <a:gd name="connsiteX4" fmla="*/ 1722561 w 1722561"/>
              <a:gd name="connsiteY4" fmla="*/ 728274 h 1722795"/>
              <a:gd name="connsiteX5" fmla="*/ 0 w 1722561"/>
              <a:gd name="connsiteY5" fmla="*/ 1722795 h 1722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22561" h="1722795">
                <a:moveTo>
                  <a:pt x="0" y="1722795"/>
                </a:moveTo>
                <a:lnTo>
                  <a:pt x="994657" y="0"/>
                </a:lnTo>
                <a:lnTo>
                  <a:pt x="1156387" y="104590"/>
                </a:lnTo>
                <a:cubicBezTo>
                  <a:pt x="1381929" y="267249"/>
                  <a:pt x="1566032" y="469276"/>
                  <a:pt x="1704657" y="695601"/>
                </a:cubicBezTo>
                <a:lnTo>
                  <a:pt x="1722561" y="728274"/>
                </a:lnTo>
                <a:lnTo>
                  <a:pt x="0" y="1722795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84C9338D-3DD4-C847-A382-6CA35C6113DB}"/>
              </a:ext>
            </a:extLst>
          </p:cNvPr>
          <p:cNvSpPr>
            <a:spLocks/>
          </p:cNvSpPr>
          <p:nvPr/>
        </p:nvSpPr>
        <p:spPr>
          <a:xfrm rot="9000000">
            <a:off x="7860990" y="4447994"/>
            <a:ext cx="32170" cy="19023"/>
          </a:xfrm>
          <a:custGeom>
            <a:avLst/>
            <a:gdLst>
              <a:gd name="connsiteX0" fmla="*/ 591 w 32170"/>
              <a:gd name="connsiteY0" fmla="*/ 19023 h 19023"/>
              <a:gd name="connsiteX1" fmla="*/ 0 w 32170"/>
              <a:gd name="connsiteY1" fmla="*/ 18000 h 19023"/>
              <a:gd name="connsiteX2" fmla="*/ 31177 w 32170"/>
              <a:gd name="connsiteY2" fmla="*/ 0 h 19023"/>
              <a:gd name="connsiteX3" fmla="*/ 32170 w 32170"/>
              <a:gd name="connsiteY3" fmla="*/ 1719 h 19023"/>
              <a:gd name="connsiteX4" fmla="*/ 591 w 32170"/>
              <a:gd name="connsiteY4" fmla="*/ 19023 h 19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170" h="19023">
                <a:moveTo>
                  <a:pt x="591" y="19023"/>
                </a:moveTo>
                <a:lnTo>
                  <a:pt x="0" y="18000"/>
                </a:lnTo>
                <a:lnTo>
                  <a:pt x="31177" y="0"/>
                </a:lnTo>
                <a:lnTo>
                  <a:pt x="32170" y="1719"/>
                </a:lnTo>
                <a:lnTo>
                  <a:pt x="591" y="19023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Freeform 26">
            <a:extLst>
              <a:ext uri="{FF2B5EF4-FFF2-40B4-BE49-F238E27FC236}">
                <a16:creationId xmlns:a16="http://schemas.microsoft.com/office/drawing/2014/main" id="{2DAC07A7-316C-C140-83E7-E38917F926E9}"/>
              </a:ext>
            </a:extLst>
          </p:cNvPr>
          <p:cNvSpPr>
            <a:spLocks/>
          </p:cNvSpPr>
          <p:nvPr/>
        </p:nvSpPr>
        <p:spPr>
          <a:xfrm rot="9000000">
            <a:off x="4314106" y="4439205"/>
            <a:ext cx="1985" cy="36000"/>
          </a:xfrm>
          <a:custGeom>
            <a:avLst/>
            <a:gdLst>
              <a:gd name="connsiteX0" fmla="*/ 805 w 1985"/>
              <a:gd name="connsiteY0" fmla="*/ 36000 h 36000"/>
              <a:gd name="connsiteX1" fmla="*/ 0 w 1985"/>
              <a:gd name="connsiteY1" fmla="*/ 0 h 36000"/>
              <a:gd name="connsiteX2" fmla="*/ 1985 w 1985"/>
              <a:gd name="connsiteY2" fmla="*/ 0 h 36000"/>
              <a:gd name="connsiteX3" fmla="*/ 1985 w 1985"/>
              <a:gd name="connsiteY3" fmla="*/ 36000 h 36000"/>
              <a:gd name="connsiteX4" fmla="*/ 805 w 1985"/>
              <a:gd name="connsiteY4" fmla="*/ 36000 h 3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85" h="36000">
                <a:moveTo>
                  <a:pt x="805" y="36000"/>
                </a:moveTo>
                <a:lnTo>
                  <a:pt x="0" y="0"/>
                </a:lnTo>
                <a:lnTo>
                  <a:pt x="1985" y="0"/>
                </a:lnTo>
                <a:lnTo>
                  <a:pt x="1985" y="36000"/>
                </a:lnTo>
                <a:lnTo>
                  <a:pt x="805" y="3600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Freeform 25">
            <a:extLst>
              <a:ext uri="{FF2B5EF4-FFF2-40B4-BE49-F238E27FC236}">
                <a16:creationId xmlns:a16="http://schemas.microsoft.com/office/drawing/2014/main" id="{9ADF686F-31FA-F540-9FEE-82FE5F28A563}"/>
              </a:ext>
            </a:extLst>
          </p:cNvPr>
          <p:cNvSpPr>
            <a:spLocks/>
          </p:cNvSpPr>
          <p:nvPr/>
        </p:nvSpPr>
        <p:spPr>
          <a:xfrm rot="9000000">
            <a:off x="7106204" y="5208910"/>
            <a:ext cx="36000" cy="1985"/>
          </a:xfrm>
          <a:custGeom>
            <a:avLst/>
            <a:gdLst>
              <a:gd name="connsiteX0" fmla="*/ 0 w 36000"/>
              <a:gd name="connsiteY0" fmla="*/ 1985 h 1985"/>
              <a:gd name="connsiteX1" fmla="*/ 0 w 36000"/>
              <a:gd name="connsiteY1" fmla="*/ 0 h 1985"/>
              <a:gd name="connsiteX2" fmla="*/ 36000 w 36000"/>
              <a:gd name="connsiteY2" fmla="*/ 0 h 1985"/>
              <a:gd name="connsiteX3" fmla="*/ 36000 w 36000"/>
              <a:gd name="connsiteY3" fmla="*/ 1182 h 1985"/>
              <a:gd name="connsiteX4" fmla="*/ 0 w 36000"/>
              <a:gd name="connsiteY4" fmla="*/ 1985 h 19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000" h="1985">
                <a:moveTo>
                  <a:pt x="0" y="1985"/>
                </a:moveTo>
                <a:lnTo>
                  <a:pt x="0" y="0"/>
                </a:lnTo>
                <a:lnTo>
                  <a:pt x="36000" y="0"/>
                </a:lnTo>
                <a:lnTo>
                  <a:pt x="36000" y="1182"/>
                </a:lnTo>
                <a:lnTo>
                  <a:pt x="0" y="1985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Freeform 24">
            <a:extLst>
              <a:ext uri="{FF2B5EF4-FFF2-40B4-BE49-F238E27FC236}">
                <a16:creationId xmlns:a16="http://schemas.microsoft.com/office/drawing/2014/main" id="{6C97F141-BD10-2341-912B-23B4CCCA02BE}"/>
              </a:ext>
            </a:extLst>
          </p:cNvPr>
          <p:cNvSpPr>
            <a:spLocks/>
          </p:cNvSpPr>
          <p:nvPr/>
        </p:nvSpPr>
        <p:spPr>
          <a:xfrm rot="9000000">
            <a:off x="5057984" y="5193991"/>
            <a:ext cx="19022" cy="32169"/>
          </a:xfrm>
          <a:custGeom>
            <a:avLst/>
            <a:gdLst>
              <a:gd name="connsiteX0" fmla="*/ 17304 w 19022"/>
              <a:gd name="connsiteY0" fmla="*/ 32169 h 32169"/>
              <a:gd name="connsiteX1" fmla="*/ 0 w 19022"/>
              <a:gd name="connsiteY1" fmla="*/ 590 h 32169"/>
              <a:gd name="connsiteX2" fmla="*/ 1022 w 19022"/>
              <a:gd name="connsiteY2" fmla="*/ 0 h 32169"/>
              <a:gd name="connsiteX3" fmla="*/ 19022 w 19022"/>
              <a:gd name="connsiteY3" fmla="*/ 31177 h 32169"/>
              <a:gd name="connsiteX4" fmla="*/ 17304 w 19022"/>
              <a:gd name="connsiteY4" fmla="*/ 32169 h 32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022" h="32169">
                <a:moveTo>
                  <a:pt x="17304" y="32169"/>
                </a:moveTo>
                <a:lnTo>
                  <a:pt x="0" y="590"/>
                </a:lnTo>
                <a:lnTo>
                  <a:pt x="1022" y="0"/>
                </a:lnTo>
                <a:lnTo>
                  <a:pt x="19022" y="31177"/>
                </a:lnTo>
                <a:lnTo>
                  <a:pt x="17304" y="32169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Freeform 23">
            <a:extLst>
              <a:ext uri="{FF2B5EF4-FFF2-40B4-BE49-F238E27FC236}">
                <a16:creationId xmlns:a16="http://schemas.microsoft.com/office/drawing/2014/main" id="{3F419231-1A98-5D46-B2C0-0666A999D593}"/>
              </a:ext>
            </a:extLst>
          </p:cNvPr>
          <p:cNvSpPr>
            <a:spLocks/>
          </p:cNvSpPr>
          <p:nvPr/>
        </p:nvSpPr>
        <p:spPr>
          <a:xfrm rot="9000000">
            <a:off x="6079010" y="5481165"/>
            <a:ext cx="15588" cy="9788"/>
          </a:xfrm>
          <a:custGeom>
            <a:avLst/>
            <a:gdLst>
              <a:gd name="connsiteX0" fmla="*/ 15134 w 15588"/>
              <a:gd name="connsiteY0" fmla="*/ 9788 h 9788"/>
              <a:gd name="connsiteX1" fmla="*/ 0 w 15588"/>
              <a:gd name="connsiteY1" fmla="*/ 0 h 9788"/>
              <a:gd name="connsiteX2" fmla="*/ 15588 w 15588"/>
              <a:gd name="connsiteY2" fmla="*/ 9000 h 9788"/>
              <a:gd name="connsiteX3" fmla="*/ 15134 w 15588"/>
              <a:gd name="connsiteY3" fmla="*/ 9788 h 9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588" h="9788">
                <a:moveTo>
                  <a:pt x="15134" y="9788"/>
                </a:moveTo>
                <a:lnTo>
                  <a:pt x="0" y="0"/>
                </a:lnTo>
                <a:lnTo>
                  <a:pt x="15588" y="9000"/>
                </a:lnTo>
                <a:lnTo>
                  <a:pt x="15134" y="9788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Freeform 22">
            <a:extLst>
              <a:ext uri="{FF2B5EF4-FFF2-40B4-BE49-F238E27FC236}">
                <a16:creationId xmlns:a16="http://schemas.microsoft.com/office/drawing/2014/main" id="{D12B5B56-E002-5C43-B6E8-7546F1941095}"/>
              </a:ext>
            </a:extLst>
          </p:cNvPr>
          <p:cNvSpPr>
            <a:spLocks/>
          </p:cNvSpPr>
          <p:nvPr/>
        </p:nvSpPr>
        <p:spPr>
          <a:xfrm rot="9000000">
            <a:off x="6097175" y="5481787"/>
            <a:ext cx="16043" cy="9000"/>
          </a:xfrm>
          <a:custGeom>
            <a:avLst/>
            <a:gdLst>
              <a:gd name="connsiteX0" fmla="*/ 0 w 16043"/>
              <a:gd name="connsiteY0" fmla="*/ 788 h 9000"/>
              <a:gd name="connsiteX1" fmla="*/ 455 w 16043"/>
              <a:gd name="connsiteY1" fmla="*/ 0 h 9000"/>
              <a:gd name="connsiteX2" fmla="*/ 16043 w 16043"/>
              <a:gd name="connsiteY2" fmla="*/ 9000 h 9000"/>
              <a:gd name="connsiteX3" fmla="*/ 0 w 16043"/>
              <a:gd name="connsiteY3" fmla="*/ 788 h 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043" h="9000">
                <a:moveTo>
                  <a:pt x="0" y="788"/>
                </a:moveTo>
                <a:lnTo>
                  <a:pt x="455" y="0"/>
                </a:lnTo>
                <a:lnTo>
                  <a:pt x="16043" y="9000"/>
                </a:lnTo>
                <a:lnTo>
                  <a:pt x="0" y="788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9184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>
            <a:extLst>
              <a:ext uri="{FF2B5EF4-FFF2-40B4-BE49-F238E27FC236}">
                <a16:creationId xmlns:a16="http://schemas.microsoft.com/office/drawing/2014/main" id="{5B09EA46-3134-624B-A61C-AB09D42CBA8A}"/>
              </a:ext>
            </a:extLst>
          </p:cNvPr>
          <p:cNvSpPr>
            <a:spLocks/>
          </p:cNvSpPr>
          <p:nvPr/>
        </p:nvSpPr>
        <p:spPr>
          <a:xfrm rot="9000000">
            <a:off x="5513901" y="1256581"/>
            <a:ext cx="994657" cy="1989873"/>
          </a:xfrm>
          <a:custGeom>
            <a:avLst/>
            <a:gdLst>
              <a:gd name="connsiteX0" fmla="*/ 0 w 994657"/>
              <a:gd name="connsiteY0" fmla="*/ 1722796 h 1989873"/>
              <a:gd name="connsiteX1" fmla="*/ 994657 w 994657"/>
              <a:gd name="connsiteY1" fmla="*/ 0 h 1989873"/>
              <a:gd name="connsiteX2" fmla="*/ 994656 w 994657"/>
              <a:gd name="connsiteY2" fmla="*/ 1989041 h 1989873"/>
              <a:gd name="connsiteX3" fmla="*/ 957408 w 994657"/>
              <a:gd name="connsiteY3" fmla="*/ 1989873 h 1989873"/>
              <a:gd name="connsiteX4" fmla="*/ 171443 w 994657"/>
              <a:gd name="connsiteY4" fmla="*/ 1810562 h 1989873"/>
              <a:gd name="connsiteX5" fmla="*/ 0 w 994657"/>
              <a:gd name="connsiteY5" fmla="*/ 1722796 h 19898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94657" h="1989873">
                <a:moveTo>
                  <a:pt x="0" y="1722796"/>
                </a:moveTo>
                <a:lnTo>
                  <a:pt x="994657" y="0"/>
                </a:lnTo>
                <a:lnTo>
                  <a:pt x="994656" y="1989041"/>
                </a:lnTo>
                <a:lnTo>
                  <a:pt x="957408" y="1989873"/>
                </a:lnTo>
                <a:cubicBezTo>
                  <a:pt x="692093" y="1982983"/>
                  <a:pt x="425081" y="1924558"/>
                  <a:pt x="171443" y="1810562"/>
                </a:cubicBezTo>
                <a:lnTo>
                  <a:pt x="0" y="1722796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1ED315DD-3A19-C246-9805-69E39FABC421}"/>
              </a:ext>
            </a:extLst>
          </p:cNvPr>
          <p:cNvSpPr>
            <a:spLocks/>
          </p:cNvSpPr>
          <p:nvPr/>
        </p:nvSpPr>
        <p:spPr>
          <a:xfrm rot="9000000">
            <a:off x="5567912" y="1323791"/>
            <a:ext cx="1722561" cy="1722798"/>
          </a:xfrm>
          <a:custGeom>
            <a:avLst/>
            <a:gdLst>
              <a:gd name="connsiteX0" fmla="*/ 727904 w 1722561"/>
              <a:gd name="connsiteY0" fmla="*/ 1722798 h 1722798"/>
              <a:gd name="connsiteX1" fmla="*/ 566174 w 1722561"/>
              <a:gd name="connsiteY1" fmla="*/ 1618207 h 1722798"/>
              <a:gd name="connsiteX2" fmla="*/ 17904 w 1722561"/>
              <a:gd name="connsiteY2" fmla="*/ 1027196 h 1722798"/>
              <a:gd name="connsiteX3" fmla="*/ 0 w 1722561"/>
              <a:gd name="connsiteY3" fmla="*/ 994522 h 1722798"/>
              <a:gd name="connsiteX4" fmla="*/ 1722561 w 1722561"/>
              <a:gd name="connsiteY4" fmla="*/ 0 h 1722798"/>
              <a:gd name="connsiteX5" fmla="*/ 727904 w 1722561"/>
              <a:gd name="connsiteY5" fmla="*/ 1722798 h 17227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22561" h="1722798">
                <a:moveTo>
                  <a:pt x="727904" y="1722798"/>
                </a:moveTo>
                <a:lnTo>
                  <a:pt x="566174" y="1618207"/>
                </a:lnTo>
                <a:cubicBezTo>
                  <a:pt x="340632" y="1455548"/>
                  <a:pt x="156529" y="1253521"/>
                  <a:pt x="17904" y="1027196"/>
                </a:cubicBezTo>
                <a:lnTo>
                  <a:pt x="0" y="994522"/>
                </a:lnTo>
                <a:lnTo>
                  <a:pt x="1722561" y="0"/>
                </a:lnTo>
                <a:lnTo>
                  <a:pt x="727904" y="1722798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729E979E-A467-6D44-AF31-4E5DDEE6459B}"/>
              </a:ext>
            </a:extLst>
          </p:cNvPr>
          <p:cNvSpPr>
            <a:spLocks/>
          </p:cNvSpPr>
          <p:nvPr/>
        </p:nvSpPr>
        <p:spPr>
          <a:xfrm rot="9000000">
            <a:off x="4622237" y="1773301"/>
            <a:ext cx="994120" cy="1988239"/>
          </a:xfrm>
          <a:custGeom>
            <a:avLst/>
            <a:gdLst>
              <a:gd name="connsiteX0" fmla="*/ 0 w 994120"/>
              <a:gd name="connsiteY0" fmla="*/ 1988239 h 1988239"/>
              <a:gd name="connsiteX1" fmla="*/ 1 w 994120"/>
              <a:gd name="connsiteY1" fmla="*/ 0 h 1988239"/>
              <a:gd name="connsiteX2" fmla="*/ 994120 w 994120"/>
              <a:gd name="connsiteY2" fmla="*/ 1721866 h 1988239"/>
              <a:gd name="connsiteX3" fmla="*/ 884309 w 994120"/>
              <a:gd name="connsiteY3" fmla="*/ 1782037 h 1988239"/>
              <a:gd name="connsiteX4" fmla="*/ 125186 w 994120"/>
              <a:gd name="connsiteY4" fmla="*/ 1985444 h 1988239"/>
              <a:gd name="connsiteX5" fmla="*/ 0 w 994120"/>
              <a:gd name="connsiteY5" fmla="*/ 1988239 h 1988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94120" h="1988239">
                <a:moveTo>
                  <a:pt x="0" y="1988239"/>
                </a:moveTo>
                <a:lnTo>
                  <a:pt x="1" y="0"/>
                </a:lnTo>
                <a:lnTo>
                  <a:pt x="994120" y="1721866"/>
                </a:lnTo>
                <a:lnTo>
                  <a:pt x="884309" y="1782037"/>
                </a:lnTo>
                <a:cubicBezTo>
                  <a:pt x="646776" y="1897672"/>
                  <a:pt x="388713" y="1966820"/>
                  <a:pt x="125186" y="1985444"/>
                </a:cubicBezTo>
                <a:lnTo>
                  <a:pt x="0" y="1988239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FBD82EC2-6D90-2343-AD6C-7264ACCBD896}"/>
              </a:ext>
            </a:extLst>
          </p:cNvPr>
          <p:cNvSpPr>
            <a:spLocks/>
          </p:cNvSpPr>
          <p:nvPr/>
        </p:nvSpPr>
        <p:spPr>
          <a:xfrm rot="9000000">
            <a:off x="5763461" y="1955238"/>
            <a:ext cx="1988239" cy="994120"/>
          </a:xfrm>
          <a:custGeom>
            <a:avLst/>
            <a:gdLst>
              <a:gd name="connsiteX0" fmla="*/ 266374 w 1988239"/>
              <a:gd name="connsiteY0" fmla="*/ 994120 h 994120"/>
              <a:gd name="connsiteX1" fmla="*/ 206203 w 1988239"/>
              <a:gd name="connsiteY1" fmla="*/ 884309 h 994120"/>
              <a:gd name="connsiteX2" fmla="*/ 2796 w 1988239"/>
              <a:gd name="connsiteY2" fmla="*/ 125186 h 994120"/>
              <a:gd name="connsiteX3" fmla="*/ 0 w 1988239"/>
              <a:gd name="connsiteY3" fmla="*/ 0 h 994120"/>
              <a:gd name="connsiteX4" fmla="*/ 1988239 w 1988239"/>
              <a:gd name="connsiteY4" fmla="*/ 0 h 994120"/>
              <a:gd name="connsiteX5" fmla="*/ 266374 w 1988239"/>
              <a:gd name="connsiteY5" fmla="*/ 994120 h 994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88239" h="994120">
                <a:moveTo>
                  <a:pt x="266374" y="994120"/>
                </a:moveTo>
                <a:lnTo>
                  <a:pt x="206203" y="884309"/>
                </a:lnTo>
                <a:cubicBezTo>
                  <a:pt x="90568" y="646776"/>
                  <a:pt x="21420" y="388713"/>
                  <a:pt x="2796" y="125186"/>
                </a:cubicBezTo>
                <a:lnTo>
                  <a:pt x="0" y="0"/>
                </a:lnTo>
                <a:lnTo>
                  <a:pt x="1988239" y="0"/>
                </a:lnTo>
                <a:lnTo>
                  <a:pt x="266374" y="994120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BE873702-F9F7-1F46-A2CC-E7359F800BF6}"/>
              </a:ext>
            </a:extLst>
          </p:cNvPr>
          <p:cNvSpPr>
            <a:spLocks/>
          </p:cNvSpPr>
          <p:nvPr/>
        </p:nvSpPr>
        <p:spPr>
          <a:xfrm rot="9000000">
            <a:off x="3990791" y="2234527"/>
            <a:ext cx="1722796" cy="1722561"/>
          </a:xfrm>
          <a:custGeom>
            <a:avLst/>
            <a:gdLst>
              <a:gd name="connsiteX0" fmla="*/ 994521 w 1722796"/>
              <a:gd name="connsiteY0" fmla="*/ 1722561 h 1722561"/>
              <a:gd name="connsiteX1" fmla="*/ 0 w 1722796"/>
              <a:gd name="connsiteY1" fmla="*/ 0 h 1722561"/>
              <a:gd name="connsiteX2" fmla="*/ 1722796 w 1722796"/>
              <a:gd name="connsiteY2" fmla="*/ 994657 h 1722561"/>
              <a:gd name="connsiteX3" fmla="*/ 1618206 w 1722796"/>
              <a:gd name="connsiteY3" fmla="*/ 1156387 h 1722561"/>
              <a:gd name="connsiteX4" fmla="*/ 1027195 w 1722796"/>
              <a:gd name="connsiteY4" fmla="*/ 1704657 h 1722561"/>
              <a:gd name="connsiteX5" fmla="*/ 994521 w 1722796"/>
              <a:gd name="connsiteY5" fmla="*/ 1722561 h 1722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22796" h="1722561">
                <a:moveTo>
                  <a:pt x="994521" y="1722561"/>
                </a:moveTo>
                <a:lnTo>
                  <a:pt x="0" y="0"/>
                </a:lnTo>
                <a:lnTo>
                  <a:pt x="1722796" y="994657"/>
                </a:lnTo>
                <a:lnTo>
                  <a:pt x="1618206" y="1156387"/>
                </a:lnTo>
                <a:cubicBezTo>
                  <a:pt x="1455547" y="1381929"/>
                  <a:pt x="1253520" y="1566032"/>
                  <a:pt x="1027195" y="1704657"/>
                </a:cubicBezTo>
                <a:lnTo>
                  <a:pt x="994521" y="1722561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C6A3C6BA-618D-C440-B536-5CA2B69DD500}"/>
              </a:ext>
            </a:extLst>
          </p:cNvPr>
          <p:cNvSpPr>
            <a:spLocks/>
          </p:cNvSpPr>
          <p:nvPr/>
        </p:nvSpPr>
        <p:spPr>
          <a:xfrm rot="9000000">
            <a:off x="6278546" y="2846903"/>
            <a:ext cx="1989873" cy="994656"/>
          </a:xfrm>
          <a:custGeom>
            <a:avLst/>
            <a:gdLst>
              <a:gd name="connsiteX0" fmla="*/ 832 w 1989873"/>
              <a:gd name="connsiteY0" fmla="*/ 994656 h 994656"/>
              <a:gd name="connsiteX1" fmla="*/ 0 w 1989873"/>
              <a:gd name="connsiteY1" fmla="*/ 957408 h 994656"/>
              <a:gd name="connsiteX2" fmla="*/ 179311 w 1989873"/>
              <a:gd name="connsiteY2" fmla="*/ 171443 h 994656"/>
              <a:gd name="connsiteX3" fmla="*/ 267078 w 1989873"/>
              <a:gd name="connsiteY3" fmla="*/ 0 h 994656"/>
              <a:gd name="connsiteX4" fmla="*/ 1989873 w 1989873"/>
              <a:gd name="connsiteY4" fmla="*/ 994656 h 994656"/>
              <a:gd name="connsiteX5" fmla="*/ 832 w 1989873"/>
              <a:gd name="connsiteY5" fmla="*/ 994656 h 994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89873" h="994656">
                <a:moveTo>
                  <a:pt x="832" y="994656"/>
                </a:moveTo>
                <a:lnTo>
                  <a:pt x="0" y="957408"/>
                </a:lnTo>
                <a:cubicBezTo>
                  <a:pt x="6890" y="692092"/>
                  <a:pt x="65315" y="425081"/>
                  <a:pt x="179311" y="171443"/>
                </a:cubicBezTo>
                <a:lnTo>
                  <a:pt x="267078" y="0"/>
                </a:lnTo>
                <a:lnTo>
                  <a:pt x="1989873" y="994656"/>
                </a:lnTo>
                <a:lnTo>
                  <a:pt x="832" y="994656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DBA4E6ED-BA08-C445-BB96-F541847129CB}"/>
              </a:ext>
            </a:extLst>
          </p:cNvPr>
          <p:cNvSpPr>
            <a:spLocks/>
          </p:cNvSpPr>
          <p:nvPr/>
        </p:nvSpPr>
        <p:spPr>
          <a:xfrm rot="9000000">
            <a:off x="3923581" y="3016441"/>
            <a:ext cx="1989875" cy="994658"/>
          </a:xfrm>
          <a:custGeom>
            <a:avLst/>
            <a:gdLst>
              <a:gd name="connsiteX0" fmla="*/ 1722797 w 1989875"/>
              <a:gd name="connsiteY0" fmla="*/ 994658 h 994658"/>
              <a:gd name="connsiteX1" fmla="*/ 0 w 1989875"/>
              <a:gd name="connsiteY1" fmla="*/ 0 h 994658"/>
              <a:gd name="connsiteX2" fmla="*/ 1989044 w 1989875"/>
              <a:gd name="connsiteY2" fmla="*/ 0 h 994658"/>
              <a:gd name="connsiteX3" fmla="*/ 1989875 w 1989875"/>
              <a:gd name="connsiteY3" fmla="*/ 37250 h 994658"/>
              <a:gd name="connsiteX4" fmla="*/ 1810564 w 1989875"/>
              <a:gd name="connsiteY4" fmla="*/ 823215 h 994658"/>
              <a:gd name="connsiteX5" fmla="*/ 1722797 w 1989875"/>
              <a:gd name="connsiteY5" fmla="*/ 994658 h 994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89875" h="994658">
                <a:moveTo>
                  <a:pt x="1722797" y="994658"/>
                </a:moveTo>
                <a:lnTo>
                  <a:pt x="0" y="0"/>
                </a:lnTo>
                <a:lnTo>
                  <a:pt x="1989044" y="0"/>
                </a:lnTo>
                <a:lnTo>
                  <a:pt x="1989875" y="37250"/>
                </a:lnTo>
                <a:cubicBezTo>
                  <a:pt x="1982985" y="302566"/>
                  <a:pt x="1924560" y="569577"/>
                  <a:pt x="1810564" y="823215"/>
                </a:cubicBezTo>
                <a:lnTo>
                  <a:pt x="1722797" y="994658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006842B0-00FA-0A47-B293-8F19BF58B2F0}"/>
              </a:ext>
            </a:extLst>
          </p:cNvPr>
          <p:cNvSpPr>
            <a:spLocks/>
          </p:cNvSpPr>
          <p:nvPr/>
        </p:nvSpPr>
        <p:spPr>
          <a:xfrm rot="9000000">
            <a:off x="6478410" y="2900911"/>
            <a:ext cx="1722796" cy="1722561"/>
          </a:xfrm>
          <a:custGeom>
            <a:avLst/>
            <a:gdLst>
              <a:gd name="connsiteX0" fmla="*/ 1722796 w 1722796"/>
              <a:gd name="connsiteY0" fmla="*/ 1722561 h 1722561"/>
              <a:gd name="connsiteX1" fmla="*/ 0 w 1722796"/>
              <a:gd name="connsiteY1" fmla="*/ 727904 h 1722561"/>
              <a:gd name="connsiteX2" fmla="*/ 104590 w 1722796"/>
              <a:gd name="connsiteY2" fmla="*/ 566174 h 1722561"/>
              <a:gd name="connsiteX3" fmla="*/ 695601 w 1722796"/>
              <a:gd name="connsiteY3" fmla="*/ 17904 h 1722561"/>
              <a:gd name="connsiteX4" fmla="*/ 728275 w 1722796"/>
              <a:gd name="connsiteY4" fmla="*/ 0 h 1722561"/>
              <a:gd name="connsiteX5" fmla="*/ 1722796 w 1722796"/>
              <a:gd name="connsiteY5" fmla="*/ 1722561 h 1722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22796" h="1722561">
                <a:moveTo>
                  <a:pt x="1722796" y="1722561"/>
                </a:moveTo>
                <a:lnTo>
                  <a:pt x="0" y="727904"/>
                </a:lnTo>
                <a:lnTo>
                  <a:pt x="104590" y="566174"/>
                </a:lnTo>
                <a:cubicBezTo>
                  <a:pt x="267249" y="340632"/>
                  <a:pt x="469276" y="156529"/>
                  <a:pt x="695601" y="17904"/>
                </a:cubicBezTo>
                <a:lnTo>
                  <a:pt x="728275" y="0"/>
                </a:lnTo>
                <a:lnTo>
                  <a:pt x="1722796" y="1722561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ED1808BB-9B49-0244-96E1-30B5E335AAF3}"/>
              </a:ext>
            </a:extLst>
          </p:cNvPr>
          <p:cNvSpPr>
            <a:spLocks/>
          </p:cNvSpPr>
          <p:nvPr/>
        </p:nvSpPr>
        <p:spPr>
          <a:xfrm rot="9000000">
            <a:off x="4440301" y="3908644"/>
            <a:ext cx="1988238" cy="994119"/>
          </a:xfrm>
          <a:custGeom>
            <a:avLst/>
            <a:gdLst>
              <a:gd name="connsiteX0" fmla="*/ 0 w 1988238"/>
              <a:gd name="connsiteY0" fmla="*/ 994119 h 994119"/>
              <a:gd name="connsiteX1" fmla="*/ 1721865 w 1988238"/>
              <a:gd name="connsiteY1" fmla="*/ 0 h 994119"/>
              <a:gd name="connsiteX2" fmla="*/ 1782036 w 1988238"/>
              <a:gd name="connsiteY2" fmla="*/ 109812 h 994119"/>
              <a:gd name="connsiteX3" fmla="*/ 1985443 w 1988238"/>
              <a:gd name="connsiteY3" fmla="*/ 868935 h 994119"/>
              <a:gd name="connsiteX4" fmla="*/ 1988238 w 1988238"/>
              <a:gd name="connsiteY4" fmla="*/ 994119 h 994119"/>
              <a:gd name="connsiteX5" fmla="*/ 0 w 1988238"/>
              <a:gd name="connsiteY5" fmla="*/ 994119 h 994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88238" h="994119">
                <a:moveTo>
                  <a:pt x="0" y="994119"/>
                </a:moveTo>
                <a:lnTo>
                  <a:pt x="1721865" y="0"/>
                </a:lnTo>
                <a:lnTo>
                  <a:pt x="1782036" y="109812"/>
                </a:lnTo>
                <a:cubicBezTo>
                  <a:pt x="1897671" y="347345"/>
                  <a:pt x="1966819" y="605408"/>
                  <a:pt x="1985443" y="868935"/>
                </a:cubicBezTo>
                <a:lnTo>
                  <a:pt x="1988238" y="994119"/>
                </a:lnTo>
                <a:lnTo>
                  <a:pt x="0" y="994119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8A0E8697-D8A3-554A-A745-D50D7E308EFD}"/>
              </a:ext>
            </a:extLst>
          </p:cNvPr>
          <p:cNvSpPr>
            <a:spLocks/>
          </p:cNvSpPr>
          <p:nvPr/>
        </p:nvSpPr>
        <p:spPr>
          <a:xfrm rot="9000000">
            <a:off x="6575643" y="3096461"/>
            <a:ext cx="994119" cy="1988238"/>
          </a:xfrm>
          <a:custGeom>
            <a:avLst/>
            <a:gdLst>
              <a:gd name="connsiteX0" fmla="*/ 994118 w 994119"/>
              <a:gd name="connsiteY0" fmla="*/ 1988238 h 1988238"/>
              <a:gd name="connsiteX1" fmla="*/ 0 w 994119"/>
              <a:gd name="connsiteY1" fmla="*/ 266374 h 1988238"/>
              <a:gd name="connsiteX2" fmla="*/ 109811 w 994119"/>
              <a:gd name="connsiteY2" fmla="*/ 206203 h 1988238"/>
              <a:gd name="connsiteX3" fmla="*/ 868934 w 994119"/>
              <a:gd name="connsiteY3" fmla="*/ 2796 h 1988238"/>
              <a:gd name="connsiteX4" fmla="*/ 994119 w 994119"/>
              <a:gd name="connsiteY4" fmla="*/ 0 h 1988238"/>
              <a:gd name="connsiteX5" fmla="*/ 994118 w 994119"/>
              <a:gd name="connsiteY5" fmla="*/ 1988238 h 1988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94119" h="1988238">
                <a:moveTo>
                  <a:pt x="994118" y="1988238"/>
                </a:moveTo>
                <a:lnTo>
                  <a:pt x="0" y="266374"/>
                </a:lnTo>
                <a:lnTo>
                  <a:pt x="109811" y="206203"/>
                </a:lnTo>
                <a:cubicBezTo>
                  <a:pt x="347344" y="90568"/>
                  <a:pt x="605407" y="21420"/>
                  <a:pt x="868934" y="2796"/>
                </a:cubicBezTo>
                <a:lnTo>
                  <a:pt x="994119" y="0"/>
                </a:lnTo>
                <a:lnTo>
                  <a:pt x="994118" y="1988238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B31BB4C4-0DA5-454C-8CA2-7CF83427F2F3}"/>
              </a:ext>
            </a:extLst>
          </p:cNvPr>
          <p:cNvSpPr>
            <a:spLocks/>
          </p:cNvSpPr>
          <p:nvPr/>
        </p:nvSpPr>
        <p:spPr>
          <a:xfrm rot="9000000">
            <a:off x="5683441" y="3611544"/>
            <a:ext cx="994657" cy="1989875"/>
          </a:xfrm>
          <a:custGeom>
            <a:avLst/>
            <a:gdLst>
              <a:gd name="connsiteX0" fmla="*/ 0 w 994657"/>
              <a:gd name="connsiteY0" fmla="*/ 1989875 h 1989875"/>
              <a:gd name="connsiteX1" fmla="*/ 0 w 994657"/>
              <a:gd name="connsiteY1" fmla="*/ 832 h 1989875"/>
              <a:gd name="connsiteX2" fmla="*/ 37249 w 994657"/>
              <a:gd name="connsiteY2" fmla="*/ 0 h 1989875"/>
              <a:gd name="connsiteX3" fmla="*/ 823214 w 994657"/>
              <a:gd name="connsiteY3" fmla="*/ 179311 h 1989875"/>
              <a:gd name="connsiteX4" fmla="*/ 994657 w 994657"/>
              <a:gd name="connsiteY4" fmla="*/ 267078 h 1989875"/>
              <a:gd name="connsiteX5" fmla="*/ 0 w 994657"/>
              <a:gd name="connsiteY5" fmla="*/ 1989875 h 1989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94657" h="1989875">
                <a:moveTo>
                  <a:pt x="0" y="1989875"/>
                </a:moveTo>
                <a:lnTo>
                  <a:pt x="0" y="832"/>
                </a:lnTo>
                <a:lnTo>
                  <a:pt x="37249" y="0"/>
                </a:lnTo>
                <a:cubicBezTo>
                  <a:pt x="302564" y="6890"/>
                  <a:pt x="569576" y="65315"/>
                  <a:pt x="823214" y="179311"/>
                </a:cubicBezTo>
                <a:lnTo>
                  <a:pt x="994657" y="267078"/>
                </a:lnTo>
                <a:lnTo>
                  <a:pt x="0" y="1989875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64C6FCED-A326-7040-8874-207767649918}"/>
              </a:ext>
            </a:extLst>
          </p:cNvPr>
          <p:cNvSpPr>
            <a:spLocks/>
          </p:cNvSpPr>
          <p:nvPr/>
        </p:nvSpPr>
        <p:spPr>
          <a:xfrm rot="9000000">
            <a:off x="4901528" y="3811412"/>
            <a:ext cx="1722561" cy="1722795"/>
          </a:xfrm>
          <a:custGeom>
            <a:avLst/>
            <a:gdLst>
              <a:gd name="connsiteX0" fmla="*/ 0 w 1722561"/>
              <a:gd name="connsiteY0" fmla="*/ 1722795 h 1722795"/>
              <a:gd name="connsiteX1" fmla="*/ 994657 w 1722561"/>
              <a:gd name="connsiteY1" fmla="*/ 0 h 1722795"/>
              <a:gd name="connsiteX2" fmla="*/ 1156387 w 1722561"/>
              <a:gd name="connsiteY2" fmla="*/ 104590 h 1722795"/>
              <a:gd name="connsiteX3" fmla="*/ 1704657 w 1722561"/>
              <a:gd name="connsiteY3" fmla="*/ 695601 h 1722795"/>
              <a:gd name="connsiteX4" fmla="*/ 1722561 w 1722561"/>
              <a:gd name="connsiteY4" fmla="*/ 728274 h 1722795"/>
              <a:gd name="connsiteX5" fmla="*/ 0 w 1722561"/>
              <a:gd name="connsiteY5" fmla="*/ 1722795 h 1722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22561" h="1722795">
                <a:moveTo>
                  <a:pt x="0" y="1722795"/>
                </a:moveTo>
                <a:lnTo>
                  <a:pt x="994657" y="0"/>
                </a:lnTo>
                <a:lnTo>
                  <a:pt x="1156387" y="104590"/>
                </a:lnTo>
                <a:cubicBezTo>
                  <a:pt x="1381929" y="267249"/>
                  <a:pt x="1566032" y="469276"/>
                  <a:pt x="1704657" y="695601"/>
                </a:cubicBezTo>
                <a:lnTo>
                  <a:pt x="1722561" y="728274"/>
                </a:lnTo>
                <a:lnTo>
                  <a:pt x="0" y="1722795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997BE158-2CA7-F045-B241-57B716167277}"/>
              </a:ext>
            </a:extLst>
          </p:cNvPr>
          <p:cNvSpPr/>
          <p:nvPr/>
        </p:nvSpPr>
        <p:spPr>
          <a:xfrm>
            <a:off x="5826516" y="3164564"/>
            <a:ext cx="538969" cy="528873"/>
          </a:xfrm>
          <a:prstGeom prst="ellipse">
            <a:avLst/>
          </a:prstGeom>
          <a:gradFill flip="none" rotWithShape="1">
            <a:gsLst>
              <a:gs pos="61000">
                <a:srgbClr val="D4C844"/>
              </a:gs>
              <a:gs pos="83000">
                <a:schemeClr val="accent1">
                  <a:lumMod val="45000"/>
                  <a:lumOff val="55000"/>
                </a:schemeClr>
              </a:gs>
              <a:gs pos="90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scene3d>
            <a:camera prst="orthographicFront"/>
            <a:lightRig rig="threePt" dir="t"/>
          </a:scene3d>
          <a:sp3d>
            <a:bevelT w="311150" prst="angle"/>
            <a:bevelB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25BCB6E-746D-574F-855F-9C3450DB68C2}"/>
              </a:ext>
            </a:extLst>
          </p:cNvPr>
          <p:cNvSpPr txBox="1"/>
          <p:nvPr/>
        </p:nvSpPr>
        <p:spPr>
          <a:xfrm rot="20026736">
            <a:off x="6956273" y="2615273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Mountain Climbers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0FA1526-3649-7845-9A10-6F35DE5B07A6}"/>
              </a:ext>
            </a:extLst>
          </p:cNvPr>
          <p:cNvSpPr txBox="1"/>
          <p:nvPr/>
        </p:nvSpPr>
        <p:spPr>
          <a:xfrm rot="1079490">
            <a:off x="6715960" y="3612065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Squat Jumps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E070F69-07C2-8F49-8268-63BCF204BAFE}"/>
              </a:ext>
            </a:extLst>
          </p:cNvPr>
          <p:cNvSpPr txBox="1"/>
          <p:nvPr/>
        </p:nvSpPr>
        <p:spPr>
          <a:xfrm rot="15388451">
            <a:off x="5004134" y="1742943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Burpees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39DACEB-2D48-B74C-8F68-C481768AB30F}"/>
              </a:ext>
            </a:extLst>
          </p:cNvPr>
          <p:cNvSpPr txBox="1"/>
          <p:nvPr/>
        </p:nvSpPr>
        <p:spPr>
          <a:xfrm rot="18991501">
            <a:off x="6421856" y="2231398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Star Jumps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9505040-D3A8-D843-B09E-7CCDFB1B5388}"/>
              </a:ext>
            </a:extLst>
          </p:cNvPr>
          <p:cNvSpPr txBox="1"/>
          <p:nvPr/>
        </p:nvSpPr>
        <p:spPr>
          <a:xfrm rot="2392708">
            <a:off x="6636517" y="447681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Plank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3E92811-014D-664F-9B8E-AAB9C8DFA745}"/>
              </a:ext>
            </a:extLst>
          </p:cNvPr>
          <p:cNvSpPr txBox="1"/>
          <p:nvPr/>
        </p:nvSpPr>
        <p:spPr>
          <a:xfrm rot="16823949">
            <a:off x="5095640" y="4338312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Mystery Round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4190E32-8795-7643-975D-6504E10B3E2B}"/>
              </a:ext>
            </a:extLst>
          </p:cNvPr>
          <p:cNvSpPr txBox="1"/>
          <p:nvPr/>
        </p:nvSpPr>
        <p:spPr>
          <a:xfrm rot="18832011">
            <a:off x="4502410" y="4132536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Press ups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F80414B-82EE-8841-B782-A70D4489A2E4}"/>
              </a:ext>
            </a:extLst>
          </p:cNvPr>
          <p:cNvSpPr txBox="1"/>
          <p:nvPr/>
        </p:nvSpPr>
        <p:spPr>
          <a:xfrm rot="1079490">
            <a:off x="4125400" y="2786712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On the spot sprints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407DF1E-CC88-6448-A5E6-CA3E2C8A7C4A}"/>
              </a:ext>
            </a:extLst>
          </p:cNvPr>
          <p:cNvSpPr txBox="1"/>
          <p:nvPr/>
        </p:nvSpPr>
        <p:spPr>
          <a:xfrm rot="20983718">
            <a:off x="4302403" y="3545338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Lunges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DA2F009-D70C-274F-940B-B023AEEF2B40}"/>
              </a:ext>
            </a:extLst>
          </p:cNvPr>
          <p:cNvSpPr txBox="1"/>
          <p:nvPr/>
        </p:nvSpPr>
        <p:spPr>
          <a:xfrm rot="3139014">
            <a:off x="4521370" y="2160378"/>
            <a:ext cx="1201364" cy="644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Climb the ladder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412719D-E7DC-3541-8444-28DFE0ADD01E}"/>
              </a:ext>
            </a:extLst>
          </p:cNvPr>
          <p:cNvSpPr txBox="1"/>
          <p:nvPr/>
        </p:nvSpPr>
        <p:spPr>
          <a:xfrm rot="4491494">
            <a:off x="5813056" y="4739199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Leg Raises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B5B8C68-8861-B948-8022-183475E83D7A}"/>
              </a:ext>
            </a:extLst>
          </p:cNvPr>
          <p:cNvSpPr txBox="1"/>
          <p:nvPr/>
        </p:nvSpPr>
        <p:spPr>
          <a:xfrm rot="16600761">
            <a:off x="5813102" y="1527181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Rest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3AF69D8-F944-AD45-8BE1-BFAFE9EDD049}"/>
              </a:ext>
            </a:extLst>
          </p:cNvPr>
          <p:cNvSpPr txBox="1"/>
          <p:nvPr/>
        </p:nvSpPr>
        <p:spPr>
          <a:xfrm>
            <a:off x="590355" y="818046"/>
            <a:ext cx="324320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1 - Edit each segment </a:t>
            </a:r>
          </a:p>
          <a:p>
            <a:r>
              <a:rPr lang="en-GB" dirty="0"/>
              <a:t>with exercises and colours of your choice.</a:t>
            </a:r>
          </a:p>
          <a:p>
            <a:endParaRPr lang="en-GB" dirty="0"/>
          </a:p>
          <a:p>
            <a:r>
              <a:rPr lang="en-GB" dirty="0"/>
              <a:t>2 – Hold </a:t>
            </a:r>
            <a:r>
              <a:rPr lang="en-GB" b="1" dirty="0" err="1"/>
              <a:t>cmd</a:t>
            </a:r>
            <a:r>
              <a:rPr lang="en-GB" dirty="0"/>
              <a:t> and click on all the segments and titles.</a:t>
            </a:r>
          </a:p>
          <a:p>
            <a:endParaRPr lang="en-GB" dirty="0"/>
          </a:p>
          <a:p>
            <a:r>
              <a:rPr lang="en-GB" dirty="0"/>
              <a:t>3 – Click Group. </a:t>
            </a:r>
          </a:p>
          <a:p>
            <a:endParaRPr lang="en-GB" dirty="0"/>
          </a:p>
          <a:p>
            <a:r>
              <a:rPr lang="en-GB" dirty="0"/>
              <a:t>4 – Click on your wheel and copy it onto the next slide. </a:t>
            </a:r>
          </a:p>
        </p:txBody>
      </p:sp>
    </p:spTree>
    <p:extLst>
      <p:ext uri="{BB962C8B-B14F-4D97-AF65-F5344CB8AC3E}">
        <p14:creationId xmlns:p14="http://schemas.microsoft.com/office/powerpoint/2010/main" val="843160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val 16">
            <a:extLst>
              <a:ext uri="{FF2B5EF4-FFF2-40B4-BE49-F238E27FC236}">
                <a16:creationId xmlns:a16="http://schemas.microsoft.com/office/drawing/2014/main" id="{997BE158-2CA7-F045-B241-57B716167277}"/>
              </a:ext>
            </a:extLst>
          </p:cNvPr>
          <p:cNvSpPr/>
          <p:nvPr/>
        </p:nvSpPr>
        <p:spPr>
          <a:xfrm>
            <a:off x="5826516" y="3164564"/>
            <a:ext cx="538969" cy="528873"/>
          </a:xfrm>
          <a:prstGeom prst="ellipse">
            <a:avLst/>
          </a:prstGeom>
          <a:gradFill flip="none" rotWithShape="1">
            <a:gsLst>
              <a:gs pos="61000">
                <a:srgbClr val="D4C844"/>
              </a:gs>
              <a:gs pos="83000">
                <a:schemeClr val="accent1">
                  <a:lumMod val="45000"/>
                  <a:lumOff val="55000"/>
                </a:schemeClr>
              </a:gs>
              <a:gs pos="90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scene3d>
            <a:camera prst="orthographicFront"/>
            <a:lightRig rig="threePt" dir="t"/>
          </a:scene3d>
          <a:sp3d>
            <a:bevelT w="311150" prst="angle"/>
            <a:bevelB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Doughnut 31">
            <a:extLst>
              <a:ext uri="{FF2B5EF4-FFF2-40B4-BE49-F238E27FC236}">
                <a16:creationId xmlns:a16="http://schemas.microsoft.com/office/drawing/2014/main" id="{4D296082-8605-A74C-BB06-93EEEBA1A34F}"/>
              </a:ext>
            </a:extLst>
          </p:cNvPr>
          <p:cNvSpPr/>
          <p:nvPr/>
        </p:nvSpPr>
        <p:spPr>
          <a:xfrm>
            <a:off x="467626" y="1560684"/>
            <a:ext cx="4298400" cy="4298400"/>
          </a:xfrm>
          <a:prstGeom prst="donut">
            <a:avLst>
              <a:gd name="adj" fmla="val 4297"/>
            </a:avLst>
          </a:prstGeom>
          <a:solidFill>
            <a:srgbClr val="D4C8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3" name="Pentagon 32">
            <a:extLst>
              <a:ext uri="{FF2B5EF4-FFF2-40B4-BE49-F238E27FC236}">
                <a16:creationId xmlns:a16="http://schemas.microsoft.com/office/drawing/2014/main" id="{11864863-CC1C-8A41-BD89-8C010D401D05}"/>
              </a:ext>
            </a:extLst>
          </p:cNvPr>
          <p:cNvSpPr/>
          <p:nvPr/>
        </p:nvSpPr>
        <p:spPr>
          <a:xfrm rot="5400000">
            <a:off x="3975713" y="5951873"/>
            <a:ext cx="643981" cy="315767"/>
          </a:xfrm>
          <a:prstGeom prst="homePlate">
            <a:avLst/>
          </a:prstGeom>
          <a:gradFill flip="none" rotWithShape="1">
            <a:gsLst>
              <a:gs pos="99000">
                <a:srgbClr val="D4C844"/>
              </a:gs>
              <a:gs pos="100000">
                <a:schemeClr val="accent1">
                  <a:lumMod val="45000"/>
                  <a:lumOff val="55000"/>
                </a:schemeClr>
              </a:gs>
              <a:gs pos="99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scene3d>
            <a:camera prst="orthographicFront"/>
            <a:lightRig rig="threePt" dir="t"/>
          </a:scene3d>
          <a:sp3d>
            <a:bevelT w="311150" prst="angle"/>
            <a:bevelB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 </a:t>
            </a:r>
          </a:p>
        </p:txBody>
      </p:sp>
      <p:sp>
        <p:nvSpPr>
          <p:cNvPr id="34" name="Trapezoid 46">
            <a:extLst>
              <a:ext uri="{FF2B5EF4-FFF2-40B4-BE49-F238E27FC236}">
                <a16:creationId xmlns:a16="http://schemas.microsoft.com/office/drawing/2014/main" id="{41B04006-7906-2A4E-963F-D42E1E13F94A}"/>
              </a:ext>
            </a:extLst>
          </p:cNvPr>
          <p:cNvSpPr/>
          <p:nvPr/>
        </p:nvSpPr>
        <p:spPr>
          <a:xfrm>
            <a:off x="8718121" y="1372553"/>
            <a:ext cx="2763838" cy="875293"/>
          </a:xfrm>
          <a:prstGeom prst="trapezoid">
            <a:avLst>
              <a:gd name="adj" fmla="val 65000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: Top Corners Rounded 47">
            <a:extLst>
              <a:ext uri="{FF2B5EF4-FFF2-40B4-BE49-F238E27FC236}">
                <a16:creationId xmlns:a16="http://schemas.microsoft.com/office/drawing/2014/main" id="{F12238D7-FB9C-4D41-8300-FF356360F430}"/>
              </a:ext>
            </a:extLst>
          </p:cNvPr>
          <p:cNvSpPr/>
          <p:nvPr/>
        </p:nvSpPr>
        <p:spPr>
          <a:xfrm>
            <a:off x="6757580" y="290781"/>
            <a:ext cx="5181303" cy="635081"/>
          </a:xfrm>
          <a:prstGeom prst="round2Same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2C6844-CF0E-B644-919C-937DE305ADA5}"/>
              </a:ext>
            </a:extLst>
          </p:cNvPr>
          <p:cNvSpPr txBox="1"/>
          <p:nvPr/>
        </p:nvSpPr>
        <p:spPr>
          <a:xfrm>
            <a:off x="7413057" y="5212753"/>
            <a:ext cx="407469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Add in the accessories to your wheel, </a:t>
            </a:r>
          </a:p>
          <a:p>
            <a:r>
              <a:rPr lang="en-GB" sz="2000" b="1" dirty="0"/>
              <a:t>editing the sizes as needed.</a:t>
            </a: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5DF44A63-9590-9B40-822E-ABD9082B5FCD}"/>
              </a:ext>
            </a:extLst>
          </p:cNvPr>
          <p:cNvSpPr/>
          <p:nvPr/>
        </p:nvSpPr>
        <p:spPr>
          <a:xfrm>
            <a:off x="2065552" y="1093879"/>
            <a:ext cx="148775" cy="14877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glow rad="50800">
              <a:srgbClr val="FFFF00">
                <a:alpha val="40000"/>
              </a:srgbClr>
            </a:glo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1E3460B-D3CA-BF40-88C7-71C781976A21}"/>
              </a:ext>
            </a:extLst>
          </p:cNvPr>
          <p:cNvSpPr txBox="1"/>
          <p:nvPr/>
        </p:nvSpPr>
        <p:spPr>
          <a:xfrm>
            <a:off x="153178" y="464197"/>
            <a:ext cx="19867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Flashing lights</a:t>
            </a:r>
          </a:p>
        </p:txBody>
      </p:sp>
      <p:sp>
        <p:nvSpPr>
          <p:cNvPr id="16" name="Right Arrow 15">
            <a:extLst>
              <a:ext uri="{FF2B5EF4-FFF2-40B4-BE49-F238E27FC236}">
                <a16:creationId xmlns:a16="http://schemas.microsoft.com/office/drawing/2014/main" id="{EE983202-80E0-DA4E-8854-5205E5AF044E}"/>
              </a:ext>
            </a:extLst>
          </p:cNvPr>
          <p:cNvSpPr/>
          <p:nvPr/>
        </p:nvSpPr>
        <p:spPr>
          <a:xfrm>
            <a:off x="1062283" y="890891"/>
            <a:ext cx="673768" cy="446691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165435B-EF5F-8D45-8FCA-A13877F0B8F4}"/>
              </a:ext>
            </a:extLst>
          </p:cNvPr>
          <p:cNvSpPr txBox="1"/>
          <p:nvPr/>
        </p:nvSpPr>
        <p:spPr>
          <a:xfrm>
            <a:off x="3982031" y="623464"/>
            <a:ext cx="18620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Edge of circle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8D6C569-C5C5-BA45-AE1A-A80E0C0EF4BE}"/>
              </a:ext>
            </a:extLst>
          </p:cNvPr>
          <p:cNvSpPr txBox="1"/>
          <p:nvPr/>
        </p:nvSpPr>
        <p:spPr>
          <a:xfrm>
            <a:off x="6364670" y="3917657"/>
            <a:ext cx="22717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Middle of wheel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A5DA8BD-9644-424E-B4AD-B5C4A211829D}"/>
              </a:ext>
            </a:extLst>
          </p:cNvPr>
          <p:cNvSpPr txBox="1"/>
          <p:nvPr/>
        </p:nvSpPr>
        <p:spPr>
          <a:xfrm>
            <a:off x="7425976" y="2247846"/>
            <a:ext cx="7889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Base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F9C282ED-5BAE-FA40-82DB-2B65BA984F8D}"/>
              </a:ext>
            </a:extLst>
          </p:cNvPr>
          <p:cNvSpPr txBox="1"/>
          <p:nvPr/>
        </p:nvSpPr>
        <p:spPr>
          <a:xfrm>
            <a:off x="5174653" y="5002403"/>
            <a:ext cx="11140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Pointer</a:t>
            </a:r>
          </a:p>
        </p:txBody>
      </p:sp>
      <p:sp>
        <p:nvSpPr>
          <p:cNvPr id="44" name="Right Arrow 43">
            <a:extLst>
              <a:ext uri="{FF2B5EF4-FFF2-40B4-BE49-F238E27FC236}">
                <a16:creationId xmlns:a16="http://schemas.microsoft.com/office/drawing/2014/main" id="{282D1661-4909-5B44-BBC7-FE703FB8173D}"/>
              </a:ext>
            </a:extLst>
          </p:cNvPr>
          <p:cNvSpPr/>
          <p:nvPr/>
        </p:nvSpPr>
        <p:spPr>
          <a:xfrm rot="11851079">
            <a:off x="6620873" y="3358856"/>
            <a:ext cx="673768" cy="446691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ight Arrow 44">
            <a:extLst>
              <a:ext uri="{FF2B5EF4-FFF2-40B4-BE49-F238E27FC236}">
                <a16:creationId xmlns:a16="http://schemas.microsoft.com/office/drawing/2014/main" id="{072C8CD0-EBF3-8347-B947-6F3ACA5B16C6}"/>
              </a:ext>
            </a:extLst>
          </p:cNvPr>
          <p:cNvSpPr/>
          <p:nvPr/>
        </p:nvSpPr>
        <p:spPr>
          <a:xfrm rot="9314548">
            <a:off x="4804166" y="5478603"/>
            <a:ext cx="673768" cy="446691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ight Arrow 45">
            <a:extLst>
              <a:ext uri="{FF2B5EF4-FFF2-40B4-BE49-F238E27FC236}">
                <a16:creationId xmlns:a16="http://schemas.microsoft.com/office/drawing/2014/main" id="{8F6D9454-4D76-9846-AF3E-639111AEEABB}"/>
              </a:ext>
            </a:extLst>
          </p:cNvPr>
          <p:cNvSpPr/>
          <p:nvPr/>
        </p:nvSpPr>
        <p:spPr>
          <a:xfrm rot="6586360">
            <a:off x="4103647" y="1221097"/>
            <a:ext cx="673768" cy="446691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ight Arrow 46">
            <a:extLst>
              <a:ext uri="{FF2B5EF4-FFF2-40B4-BE49-F238E27FC236}">
                <a16:creationId xmlns:a16="http://schemas.microsoft.com/office/drawing/2014/main" id="{4DE870CF-5087-E640-92A1-D269463007FA}"/>
              </a:ext>
            </a:extLst>
          </p:cNvPr>
          <p:cNvSpPr/>
          <p:nvPr/>
        </p:nvSpPr>
        <p:spPr>
          <a:xfrm rot="18703254">
            <a:off x="7573869" y="1798328"/>
            <a:ext cx="673768" cy="446691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351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B0A955DB-3AC9-CA49-BBA0-3A66FBC9E246}"/>
              </a:ext>
            </a:extLst>
          </p:cNvPr>
          <p:cNvSpPr/>
          <p:nvPr/>
        </p:nvSpPr>
        <p:spPr>
          <a:xfrm>
            <a:off x="535406" y="1688432"/>
            <a:ext cx="2971800" cy="27432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D7C26E6-01DB-2740-9233-2F3DB3E2DFE2}"/>
              </a:ext>
            </a:extLst>
          </p:cNvPr>
          <p:cNvSpPr/>
          <p:nvPr/>
        </p:nvSpPr>
        <p:spPr>
          <a:xfrm>
            <a:off x="535406" y="1688432"/>
            <a:ext cx="2971800" cy="27432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Doughnut 5">
            <a:extLst>
              <a:ext uri="{FF2B5EF4-FFF2-40B4-BE49-F238E27FC236}">
                <a16:creationId xmlns:a16="http://schemas.microsoft.com/office/drawing/2014/main" id="{3BC52ED9-8857-2640-8B96-A6D8D6481815}"/>
              </a:ext>
            </a:extLst>
          </p:cNvPr>
          <p:cNvSpPr/>
          <p:nvPr/>
        </p:nvSpPr>
        <p:spPr>
          <a:xfrm>
            <a:off x="535406" y="1688432"/>
            <a:ext cx="2971800" cy="2743200"/>
          </a:xfrm>
          <a:prstGeom prst="donut">
            <a:avLst>
              <a:gd name="adj" fmla="val 8875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Doughnut 6">
            <a:extLst>
              <a:ext uri="{FF2B5EF4-FFF2-40B4-BE49-F238E27FC236}">
                <a16:creationId xmlns:a16="http://schemas.microsoft.com/office/drawing/2014/main" id="{885AF4BB-07FE-7346-9E81-B6263B6687CF}"/>
              </a:ext>
            </a:extLst>
          </p:cNvPr>
          <p:cNvSpPr/>
          <p:nvPr/>
        </p:nvSpPr>
        <p:spPr>
          <a:xfrm>
            <a:off x="535406" y="1688432"/>
            <a:ext cx="2971800" cy="2743200"/>
          </a:xfrm>
          <a:prstGeom prst="donut">
            <a:avLst>
              <a:gd name="adj" fmla="val 8875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5967747-BD32-CD47-B3E6-1CC6E66942C3}"/>
              </a:ext>
            </a:extLst>
          </p:cNvPr>
          <p:cNvSpPr txBox="1"/>
          <p:nvPr/>
        </p:nvSpPr>
        <p:spPr>
          <a:xfrm>
            <a:off x="924026" y="2205952"/>
            <a:ext cx="219456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0" b="1" dirty="0">
                <a:latin typeface="Arial Black" panose="020B0604020202020204" pitchFamily="34" charset="0"/>
                <a:cs typeface="Arial Black" panose="020B0604020202020204" pitchFamily="34" charset="0"/>
              </a:rPr>
              <a:t>30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DD8DBCD-0E5D-754C-9052-F3FE12DE5CE1}"/>
              </a:ext>
            </a:extLst>
          </p:cNvPr>
          <p:cNvSpPr txBox="1"/>
          <p:nvPr/>
        </p:nvSpPr>
        <p:spPr>
          <a:xfrm>
            <a:off x="924026" y="2205952"/>
            <a:ext cx="219456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0" b="1" dirty="0">
                <a:latin typeface="Arial Black" panose="020B0604020202020204" pitchFamily="34" charset="0"/>
                <a:cs typeface="Arial Black" panose="020B0604020202020204" pitchFamily="34" charset="0"/>
              </a:rPr>
              <a:t>29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529E4B5-BBC3-EE4D-9403-9FA80237D473}"/>
              </a:ext>
            </a:extLst>
          </p:cNvPr>
          <p:cNvSpPr txBox="1"/>
          <p:nvPr/>
        </p:nvSpPr>
        <p:spPr>
          <a:xfrm>
            <a:off x="924026" y="2205952"/>
            <a:ext cx="219456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0" b="1" dirty="0">
                <a:latin typeface="Arial Black" panose="020B0604020202020204" pitchFamily="34" charset="0"/>
                <a:cs typeface="Arial Black" panose="020B0604020202020204" pitchFamily="34" charset="0"/>
              </a:rPr>
              <a:t>28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1A9ED21-2AF6-854E-8248-C304DBEFD4C6}"/>
              </a:ext>
            </a:extLst>
          </p:cNvPr>
          <p:cNvSpPr txBox="1"/>
          <p:nvPr/>
        </p:nvSpPr>
        <p:spPr>
          <a:xfrm>
            <a:off x="924026" y="2205952"/>
            <a:ext cx="219456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0" b="1" dirty="0">
                <a:latin typeface="Arial Black" panose="020B0604020202020204" pitchFamily="34" charset="0"/>
                <a:cs typeface="Arial Black" panose="020B0604020202020204" pitchFamily="34" charset="0"/>
              </a:rPr>
              <a:t>27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8BA5541-4CAC-CC44-B9B5-FA3D2C386732}"/>
              </a:ext>
            </a:extLst>
          </p:cNvPr>
          <p:cNvSpPr txBox="1"/>
          <p:nvPr/>
        </p:nvSpPr>
        <p:spPr>
          <a:xfrm>
            <a:off x="924026" y="2205952"/>
            <a:ext cx="219456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0" b="1" dirty="0">
                <a:latin typeface="Arial Black" panose="020B0604020202020204" pitchFamily="34" charset="0"/>
                <a:cs typeface="Arial Black" panose="020B0604020202020204" pitchFamily="34" charset="0"/>
              </a:rPr>
              <a:t>26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3A41AC1-2F6E-A94C-ACD4-79FF681D9DB1}"/>
              </a:ext>
            </a:extLst>
          </p:cNvPr>
          <p:cNvSpPr txBox="1"/>
          <p:nvPr/>
        </p:nvSpPr>
        <p:spPr>
          <a:xfrm>
            <a:off x="924026" y="2205952"/>
            <a:ext cx="219456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0" b="1" dirty="0">
                <a:latin typeface="Arial Black" panose="020B0604020202020204" pitchFamily="34" charset="0"/>
                <a:cs typeface="Arial Black" panose="020B0604020202020204" pitchFamily="34" charset="0"/>
              </a:rPr>
              <a:t>25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1601375-5451-6140-9674-6AA54290362E}"/>
              </a:ext>
            </a:extLst>
          </p:cNvPr>
          <p:cNvSpPr txBox="1"/>
          <p:nvPr/>
        </p:nvSpPr>
        <p:spPr>
          <a:xfrm>
            <a:off x="924026" y="2205952"/>
            <a:ext cx="219456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0" b="1" dirty="0">
                <a:latin typeface="Arial Black" panose="020B0604020202020204" pitchFamily="34" charset="0"/>
                <a:cs typeface="Arial Black" panose="020B0604020202020204" pitchFamily="34" charset="0"/>
              </a:rPr>
              <a:t>24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1614F0E-2728-154B-A74D-E2715276FA5E}"/>
              </a:ext>
            </a:extLst>
          </p:cNvPr>
          <p:cNvSpPr txBox="1"/>
          <p:nvPr/>
        </p:nvSpPr>
        <p:spPr>
          <a:xfrm>
            <a:off x="924026" y="2205952"/>
            <a:ext cx="219456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0" b="1" dirty="0">
                <a:latin typeface="Arial Black" panose="020B0604020202020204" pitchFamily="34" charset="0"/>
                <a:cs typeface="Arial Black" panose="020B0604020202020204" pitchFamily="34" charset="0"/>
              </a:rPr>
              <a:t>23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AF6EDAB-4B0C-AD48-A1B3-3BD27A095739}"/>
              </a:ext>
            </a:extLst>
          </p:cNvPr>
          <p:cNvSpPr txBox="1"/>
          <p:nvPr/>
        </p:nvSpPr>
        <p:spPr>
          <a:xfrm>
            <a:off x="924026" y="2205952"/>
            <a:ext cx="219456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0" b="1" dirty="0">
                <a:latin typeface="Arial Black" panose="020B0604020202020204" pitchFamily="34" charset="0"/>
                <a:cs typeface="Arial Black" panose="020B0604020202020204" pitchFamily="34" charset="0"/>
              </a:rPr>
              <a:t>22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66D8FAE-F422-614E-9429-ECBC3EB3DE93}"/>
              </a:ext>
            </a:extLst>
          </p:cNvPr>
          <p:cNvSpPr txBox="1"/>
          <p:nvPr/>
        </p:nvSpPr>
        <p:spPr>
          <a:xfrm>
            <a:off x="924026" y="2205952"/>
            <a:ext cx="219456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0" b="1" dirty="0">
                <a:latin typeface="Arial Black" panose="020B0604020202020204" pitchFamily="34" charset="0"/>
                <a:cs typeface="Arial Black" panose="020B0604020202020204" pitchFamily="34" charset="0"/>
              </a:rPr>
              <a:t>21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473A98F-EE6D-4043-AFC5-5045C1641013}"/>
              </a:ext>
            </a:extLst>
          </p:cNvPr>
          <p:cNvSpPr txBox="1"/>
          <p:nvPr/>
        </p:nvSpPr>
        <p:spPr>
          <a:xfrm>
            <a:off x="924026" y="2205952"/>
            <a:ext cx="219456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0" b="1" dirty="0">
                <a:latin typeface="Arial Black" panose="020B0604020202020204" pitchFamily="34" charset="0"/>
                <a:cs typeface="Arial Black" panose="020B0604020202020204" pitchFamily="34" charset="0"/>
              </a:rPr>
              <a:t>20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9797AD1-4234-8647-9616-E31E670AE7B6}"/>
              </a:ext>
            </a:extLst>
          </p:cNvPr>
          <p:cNvSpPr txBox="1"/>
          <p:nvPr/>
        </p:nvSpPr>
        <p:spPr>
          <a:xfrm>
            <a:off x="924026" y="2205952"/>
            <a:ext cx="219456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0" b="1" dirty="0">
                <a:latin typeface="Arial Black" panose="020B0604020202020204" pitchFamily="34" charset="0"/>
                <a:cs typeface="Arial Black" panose="020B0604020202020204" pitchFamily="34" charset="0"/>
              </a:rPr>
              <a:t>19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816C1A9-63CA-6445-B637-E504AD27A9D9}"/>
              </a:ext>
            </a:extLst>
          </p:cNvPr>
          <p:cNvSpPr txBox="1"/>
          <p:nvPr/>
        </p:nvSpPr>
        <p:spPr>
          <a:xfrm>
            <a:off x="924026" y="2205952"/>
            <a:ext cx="219456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0" b="1" dirty="0">
                <a:latin typeface="Arial Black" panose="020B0604020202020204" pitchFamily="34" charset="0"/>
                <a:cs typeface="Arial Black" panose="020B0604020202020204" pitchFamily="34" charset="0"/>
              </a:rPr>
              <a:t>18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08691DB-06E0-B242-9949-AB70BD92CE75}"/>
              </a:ext>
            </a:extLst>
          </p:cNvPr>
          <p:cNvSpPr txBox="1"/>
          <p:nvPr/>
        </p:nvSpPr>
        <p:spPr>
          <a:xfrm>
            <a:off x="924026" y="2205952"/>
            <a:ext cx="219456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0" b="1" dirty="0">
                <a:latin typeface="Arial Black" panose="020B0604020202020204" pitchFamily="34" charset="0"/>
                <a:cs typeface="Arial Black" panose="020B0604020202020204" pitchFamily="34" charset="0"/>
              </a:rPr>
              <a:t>17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50CDE2A-0F13-914D-83F9-C434FAB16E2B}"/>
              </a:ext>
            </a:extLst>
          </p:cNvPr>
          <p:cNvSpPr txBox="1"/>
          <p:nvPr/>
        </p:nvSpPr>
        <p:spPr>
          <a:xfrm>
            <a:off x="924026" y="2205952"/>
            <a:ext cx="219456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0" b="1" dirty="0">
                <a:latin typeface="Arial Black" panose="020B0604020202020204" pitchFamily="34" charset="0"/>
                <a:cs typeface="Arial Black" panose="020B0604020202020204" pitchFamily="34" charset="0"/>
              </a:rPr>
              <a:t>16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4CA0A37-A5AB-0A41-8637-5C17A17509B2}"/>
              </a:ext>
            </a:extLst>
          </p:cNvPr>
          <p:cNvSpPr txBox="1"/>
          <p:nvPr/>
        </p:nvSpPr>
        <p:spPr>
          <a:xfrm>
            <a:off x="924026" y="2205952"/>
            <a:ext cx="219456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0" b="1" dirty="0">
                <a:latin typeface="Arial Black" panose="020B0604020202020204" pitchFamily="34" charset="0"/>
                <a:cs typeface="Arial Black" panose="020B0604020202020204" pitchFamily="34" charset="0"/>
              </a:rPr>
              <a:t>15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B40CC63-94EB-A745-AB50-13AC98ED0744}"/>
              </a:ext>
            </a:extLst>
          </p:cNvPr>
          <p:cNvSpPr txBox="1"/>
          <p:nvPr/>
        </p:nvSpPr>
        <p:spPr>
          <a:xfrm>
            <a:off x="924026" y="2205952"/>
            <a:ext cx="219456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0" b="1" dirty="0">
                <a:latin typeface="Arial Black" panose="020B0604020202020204" pitchFamily="34" charset="0"/>
                <a:cs typeface="Arial Black" panose="020B0604020202020204" pitchFamily="34" charset="0"/>
              </a:rPr>
              <a:t>14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4D638CB-A3DB-4740-832D-9D7900CCF20B}"/>
              </a:ext>
            </a:extLst>
          </p:cNvPr>
          <p:cNvSpPr txBox="1"/>
          <p:nvPr/>
        </p:nvSpPr>
        <p:spPr>
          <a:xfrm>
            <a:off x="924026" y="2205952"/>
            <a:ext cx="219456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0" b="1" dirty="0">
                <a:latin typeface="Arial Black" panose="020B0604020202020204" pitchFamily="34" charset="0"/>
                <a:cs typeface="Arial Black" panose="020B0604020202020204" pitchFamily="34" charset="0"/>
              </a:rPr>
              <a:t>13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A7C9179-98E0-CB4F-B065-D98140FE3570}"/>
              </a:ext>
            </a:extLst>
          </p:cNvPr>
          <p:cNvSpPr txBox="1"/>
          <p:nvPr/>
        </p:nvSpPr>
        <p:spPr>
          <a:xfrm>
            <a:off x="924026" y="2205952"/>
            <a:ext cx="219456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0" b="1" dirty="0">
                <a:latin typeface="Arial Black" panose="020B0604020202020204" pitchFamily="34" charset="0"/>
                <a:cs typeface="Arial Black" panose="020B0604020202020204" pitchFamily="34" charset="0"/>
              </a:rPr>
              <a:t>12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23EAD18-3C00-F246-BF94-948555CA781E}"/>
              </a:ext>
            </a:extLst>
          </p:cNvPr>
          <p:cNvSpPr txBox="1"/>
          <p:nvPr/>
        </p:nvSpPr>
        <p:spPr>
          <a:xfrm>
            <a:off x="924026" y="2205952"/>
            <a:ext cx="219456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0" b="1" dirty="0">
                <a:latin typeface="Arial Black" panose="020B0604020202020204" pitchFamily="34" charset="0"/>
                <a:cs typeface="Arial Black" panose="020B0604020202020204" pitchFamily="34" charset="0"/>
              </a:rPr>
              <a:t>11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5E4E084-E312-044D-8299-1C4311D471EF}"/>
              </a:ext>
            </a:extLst>
          </p:cNvPr>
          <p:cNvSpPr txBox="1"/>
          <p:nvPr/>
        </p:nvSpPr>
        <p:spPr>
          <a:xfrm>
            <a:off x="924026" y="2205952"/>
            <a:ext cx="219456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0" b="1" dirty="0">
                <a:latin typeface="Arial Black" panose="020B0604020202020204" pitchFamily="34" charset="0"/>
                <a:cs typeface="Arial Black" panose="020B0604020202020204" pitchFamily="34" charset="0"/>
              </a:rPr>
              <a:t>10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512D066-2D09-9D4B-ABEF-6982338EE0F3}"/>
              </a:ext>
            </a:extLst>
          </p:cNvPr>
          <p:cNvSpPr txBox="1"/>
          <p:nvPr/>
        </p:nvSpPr>
        <p:spPr>
          <a:xfrm>
            <a:off x="924026" y="2205952"/>
            <a:ext cx="219456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0" b="1" dirty="0">
                <a:latin typeface="Arial Black" panose="020B0604020202020204" pitchFamily="34" charset="0"/>
                <a:cs typeface="Arial Black" panose="020B0604020202020204" pitchFamily="34" charset="0"/>
              </a:rPr>
              <a:t>9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EAD0035-8393-EF4A-BAC9-E2B68578F341}"/>
              </a:ext>
            </a:extLst>
          </p:cNvPr>
          <p:cNvSpPr txBox="1"/>
          <p:nvPr/>
        </p:nvSpPr>
        <p:spPr>
          <a:xfrm>
            <a:off x="924026" y="2205952"/>
            <a:ext cx="219456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0" b="1" dirty="0">
                <a:latin typeface="Arial Black" panose="020B0604020202020204" pitchFamily="34" charset="0"/>
                <a:cs typeface="Arial Black" panose="020B0604020202020204" pitchFamily="34" charset="0"/>
              </a:rPr>
              <a:t>8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2890FF8-DB95-2A44-A947-E0EA56860793}"/>
              </a:ext>
            </a:extLst>
          </p:cNvPr>
          <p:cNvSpPr txBox="1"/>
          <p:nvPr/>
        </p:nvSpPr>
        <p:spPr>
          <a:xfrm>
            <a:off x="924026" y="2205952"/>
            <a:ext cx="219456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0" b="1" dirty="0">
                <a:latin typeface="Arial Black" panose="020B0604020202020204" pitchFamily="34" charset="0"/>
                <a:cs typeface="Arial Black" panose="020B0604020202020204" pitchFamily="34" charset="0"/>
              </a:rPr>
              <a:t>7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E8D09B8-4CBF-DB46-843D-3F5569CBFB23}"/>
              </a:ext>
            </a:extLst>
          </p:cNvPr>
          <p:cNvSpPr txBox="1"/>
          <p:nvPr/>
        </p:nvSpPr>
        <p:spPr>
          <a:xfrm>
            <a:off x="924026" y="2205952"/>
            <a:ext cx="219456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0" b="1" dirty="0">
                <a:latin typeface="Arial Black" panose="020B0604020202020204" pitchFamily="34" charset="0"/>
                <a:cs typeface="Arial Black" panose="020B0604020202020204" pitchFamily="34" charset="0"/>
              </a:rPr>
              <a:t>6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D61B046-149E-6D4B-A489-8D29A39AA54C}"/>
              </a:ext>
            </a:extLst>
          </p:cNvPr>
          <p:cNvSpPr txBox="1"/>
          <p:nvPr/>
        </p:nvSpPr>
        <p:spPr>
          <a:xfrm>
            <a:off x="924026" y="2205952"/>
            <a:ext cx="219456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0" b="1" dirty="0">
                <a:latin typeface="Arial Black" panose="020B0604020202020204" pitchFamily="34" charset="0"/>
                <a:cs typeface="Arial Black" panose="020B0604020202020204" pitchFamily="34" charset="0"/>
              </a:rPr>
              <a:t>5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FB0108B-EE8D-9E46-A7F8-E08CA7A45D4A}"/>
              </a:ext>
            </a:extLst>
          </p:cNvPr>
          <p:cNvSpPr txBox="1"/>
          <p:nvPr/>
        </p:nvSpPr>
        <p:spPr>
          <a:xfrm>
            <a:off x="924026" y="2205952"/>
            <a:ext cx="219456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0" b="1" dirty="0">
                <a:latin typeface="Arial Black" panose="020B0604020202020204" pitchFamily="34" charset="0"/>
                <a:cs typeface="Arial Black" panose="020B0604020202020204" pitchFamily="34" charset="0"/>
              </a:rPr>
              <a:t>4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9C974BD-5DF0-B649-80D8-2E07BB071DC7}"/>
              </a:ext>
            </a:extLst>
          </p:cNvPr>
          <p:cNvSpPr txBox="1"/>
          <p:nvPr/>
        </p:nvSpPr>
        <p:spPr>
          <a:xfrm>
            <a:off x="924026" y="2205952"/>
            <a:ext cx="219456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0" b="1" dirty="0">
                <a:latin typeface="Arial Black" panose="020B0604020202020204" pitchFamily="34" charset="0"/>
                <a:cs typeface="Arial Black" panose="020B0604020202020204" pitchFamily="34" charset="0"/>
              </a:rPr>
              <a:t>3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E3B703B-4F23-EA4E-8632-EF557A86C256}"/>
              </a:ext>
            </a:extLst>
          </p:cNvPr>
          <p:cNvSpPr txBox="1"/>
          <p:nvPr/>
        </p:nvSpPr>
        <p:spPr>
          <a:xfrm>
            <a:off x="924026" y="2205952"/>
            <a:ext cx="219456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0" b="1" dirty="0">
                <a:latin typeface="Arial Black" panose="020B0604020202020204" pitchFamily="34" charset="0"/>
                <a:cs typeface="Arial Black" panose="020B0604020202020204" pitchFamily="34" charset="0"/>
              </a:rPr>
              <a:t>2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F0DACD68-9390-694E-94CC-FABBE5BC5AFA}"/>
              </a:ext>
            </a:extLst>
          </p:cNvPr>
          <p:cNvSpPr txBox="1"/>
          <p:nvPr/>
        </p:nvSpPr>
        <p:spPr>
          <a:xfrm>
            <a:off x="924026" y="2205952"/>
            <a:ext cx="219456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0" b="1" dirty="0">
                <a:latin typeface="Arial Black" panose="020B0604020202020204" pitchFamily="34" charset="0"/>
                <a:cs typeface="Arial Black" panose="020B0604020202020204" pitchFamily="34" charset="0"/>
              </a:rPr>
              <a:t>1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F47B666-BC45-DD49-BE0C-55F921ADCD65}"/>
              </a:ext>
            </a:extLst>
          </p:cNvPr>
          <p:cNvSpPr txBox="1"/>
          <p:nvPr/>
        </p:nvSpPr>
        <p:spPr>
          <a:xfrm>
            <a:off x="924026" y="2205952"/>
            <a:ext cx="219456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0" b="1" dirty="0">
                <a:latin typeface="Arial Black" panose="020B0604020202020204" pitchFamily="34" charset="0"/>
                <a:cs typeface="Arial Black" panose="020B0604020202020204" pitchFamily="34" charset="0"/>
              </a:rPr>
              <a:t>0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C387F7E-00AE-774D-AB6C-350AF74905DA}"/>
              </a:ext>
            </a:extLst>
          </p:cNvPr>
          <p:cNvSpPr txBox="1"/>
          <p:nvPr/>
        </p:nvSpPr>
        <p:spPr>
          <a:xfrm>
            <a:off x="721895" y="208911"/>
            <a:ext cx="997901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b="1" dirty="0"/>
              <a:t>Countdown Timers </a:t>
            </a:r>
            <a:r>
              <a:rPr lang="en-GB" sz="4000" b="1" dirty="0"/>
              <a:t>- </a:t>
            </a:r>
            <a:r>
              <a:rPr lang="en-GB" sz="4000" dirty="0"/>
              <a:t>click and hold to draw</a:t>
            </a:r>
          </a:p>
          <a:p>
            <a:r>
              <a:rPr lang="en-GB" sz="4000" dirty="0"/>
              <a:t> a box round the timer, then copy.</a:t>
            </a:r>
            <a:endParaRPr lang="en-GB" sz="4000" b="1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9113591-F1FC-3249-A266-0F8977665EE6}"/>
              </a:ext>
            </a:extLst>
          </p:cNvPr>
          <p:cNvSpPr txBox="1"/>
          <p:nvPr/>
        </p:nvSpPr>
        <p:spPr>
          <a:xfrm>
            <a:off x="1407195" y="4587714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30 secs</a:t>
            </a:r>
          </a:p>
        </p:txBody>
      </p:sp>
    </p:spTree>
    <p:extLst>
      <p:ext uri="{BB962C8B-B14F-4D97-AF65-F5344CB8AC3E}">
        <p14:creationId xmlns:p14="http://schemas.microsoft.com/office/powerpoint/2010/main" val="396882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3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repeatCount="3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13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14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14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1" nodeType="withEffect">
                                  <p:stCondLst>
                                    <p:cond delay="16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16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1" nodeType="withEffect">
                                  <p:stCondLst>
                                    <p:cond delay="170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17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1" nodeType="withEffect">
                                  <p:stCondLst>
                                    <p:cond delay="180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18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1" nodeType="withEffect">
                                  <p:stCondLst>
                                    <p:cond delay="19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19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1" nodeType="with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1" nodeType="withEffect">
                                  <p:stCondLst>
                                    <p:cond delay="210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210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1" nodeType="withEffect">
                                  <p:stCondLst>
                                    <p:cond delay="22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220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1" nodeType="withEffect">
                                  <p:stCondLst>
                                    <p:cond delay="230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230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1" nodeType="withEffect">
                                  <p:stCondLst>
                                    <p:cond delay="240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240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1" nodeType="withEffect">
                                  <p:stCondLst>
                                    <p:cond delay="250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250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grpId="1" nodeType="withEffect">
                                  <p:stCondLst>
                                    <p:cond delay="2600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260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grpId="1" nodeType="withEffect">
                                  <p:stCondLst>
                                    <p:cond delay="270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2700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1" nodeType="withEffect">
                                  <p:stCondLst>
                                    <p:cond delay="2800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2800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grpId="1" nodeType="withEffect">
                                  <p:stCondLst>
                                    <p:cond delay="2900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2900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xit" presetSubtype="0" fill="hold" grpId="1" nodeType="with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1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  <p:bldP spid="13" grpId="0"/>
      <p:bldP spid="13" grpId="1"/>
      <p:bldP spid="14" grpId="0"/>
      <p:bldP spid="14" grpId="1"/>
      <p:bldP spid="15" grpId="0"/>
      <p:bldP spid="15" grpId="1"/>
      <p:bldP spid="16" grpId="0"/>
      <p:bldP spid="16" grpId="1"/>
      <p:bldP spid="17" grpId="0"/>
      <p:bldP spid="17" grpId="1"/>
      <p:bldP spid="18" grpId="0"/>
      <p:bldP spid="18" grpId="1"/>
      <p:bldP spid="19" grpId="0"/>
      <p:bldP spid="19" grpId="1"/>
      <p:bldP spid="20" grpId="0"/>
      <p:bldP spid="20" grpId="1"/>
      <p:bldP spid="21" grpId="0"/>
      <p:bldP spid="21" grpId="1"/>
      <p:bldP spid="22" grpId="0"/>
      <p:bldP spid="22" grpId="1"/>
      <p:bldP spid="23" grpId="0"/>
      <p:bldP spid="23" grpId="1"/>
      <p:bldP spid="24" grpId="0"/>
      <p:bldP spid="24" grpId="1"/>
      <p:bldP spid="25" grpId="0"/>
      <p:bldP spid="25" grpId="1"/>
      <p:bldP spid="26" grpId="0"/>
      <p:bldP spid="26" grpId="1"/>
      <p:bldP spid="27" grpId="0"/>
      <p:bldP spid="27" grpId="1"/>
      <p:bldP spid="28" grpId="0"/>
      <p:bldP spid="28" grpId="1"/>
      <p:bldP spid="29" grpId="0"/>
      <p:bldP spid="29" grpId="1"/>
      <p:bldP spid="30" grpId="0"/>
      <p:bldP spid="30" grpId="1"/>
      <p:bldP spid="31" grpId="0"/>
      <p:bldP spid="31" grpId="1"/>
      <p:bldP spid="32" grpId="0"/>
      <p:bldP spid="32" grpId="1"/>
      <p:bldP spid="33" grpId="0"/>
      <p:bldP spid="33" grpId="1"/>
      <p:bldP spid="34" grpId="0"/>
      <p:bldP spid="34" grpId="1"/>
      <p:bldP spid="35" grpId="0"/>
      <p:bldP spid="35" grpId="1"/>
      <p:bldP spid="36" grpId="0"/>
      <p:bldP spid="36" grpId="1"/>
      <p:bldP spid="37" grpId="0"/>
      <p:bldP spid="37" grpId="1"/>
      <p:bldP spid="3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9000">
              <a:schemeClr val="bg1">
                <a:lumMod val="6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99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Trapezoid 6">
            <a:extLst>
              <a:ext uri="{FF2B5EF4-FFF2-40B4-BE49-F238E27FC236}">
                <a16:creationId xmlns:a16="http://schemas.microsoft.com/office/drawing/2014/main" id="{6EA423FC-5763-944A-B882-51E650471AF8}"/>
              </a:ext>
            </a:extLst>
          </p:cNvPr>
          <p:cNvSpPr/>
          <p:nvPr/>
        </p:nvSpPr>
        <p:spPr>
          <a:xfrm>
            <a:off x="4386233" y="5902998"/>
            <a:ext cx="3628020" cy="955184"/>
          </a:xfrm>
          <a:prstGeom prst="trapezoid">
            <a:avLst>
              <a:gd name="adj" fmla="val 57176"/>
            </a:avLst>
          </a:prstGeom>
          <a:solidFill>
            <a:srgbClr val="A5002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: Top Corners Rounded 7">
            <a:extLst>
              <a:ext uri="{FF2B5EF4-FFF2-40B4-BE49-F238E27FC236}">
                <a16:creationId xmlns:a16="http://schemas.microsoft.com/office/drawing/2014/main" id="{7E2184C4-D72F-5748-9B4A-3BE333A09330}"/>
              </a:ext>
            </a:extLst>
          </p:cNvPr>
          <p:cNvSpPr/>
          <p:nvPr/>
        </p:nvSpPr>
        <p:spPr>
          <a:xfrm>
            <a:off x="3062289" y="6560449"/>
            <a:ext cx="6067423" cy="297551"/>
          </a:xfrm>
          <a:prstGeom prst="round2SameRect">
            <a:avLst/>
          </a:prstGeom>
          <a:solidFill>
            <a:srgbClr val="A5002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D36CFBB-D440-9D4F-BC1C-848D99787A0B}"/>
              </a:ext>
            </a:extLst>
          </p:cNvPr>
          <p:cNvGrpSpPr/>
          <p:nvPr/>
        </p:nvGrpSpPr>
        <p:grpSpPr>
          <a:xfrm>
            <a:off x="3275917" y="574148"/>
            <a:ext cx="5640166" cy="5709705"/>
            <a:chOff x="3275917" y="574148"/>
            <a:chExt cx="5640166" cy="5709705"/>
          </a:xfrm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C3FE3FD1-E32E-428C-9890-3939D08665A0}"/>
                </a:ext>
              </a:extLst>
            </p:cNvPr>
            <p:cNvSpPr/>
            <p:nvPr/>
          </p:nvSpPr>
          <p:spPr>
            <a:xfrm rot="8126635">
              <a:off x="5250571" y="1301864"/>
              <a:ext cx="2672737" cy="1354221"/>
            </a:xfrm>
            <a:custGeom>
              <a:avLst/>
              <a:gdLst>
                <a:gd name="connsiteX0" fmla="*/ 273128 w 2038654"/>
                <a:gd name="connsiteY0" fmla="*/ 1019327 h 1019327"/>
                <a:gd name="connsiteX1" fmla="*/ 206502 w 2038654"/>
                <a:gd name="connsiteY1" fmla="*/ 897737 h 1019327"/>
                <a:gd name="connsiteX2" fmla="*/ 3096 w 2038654"/>
                <a:gd name="connsiteY2" fmla="*/ 138614 h 1019327"/>
                <a:gd name="connsiteX3" fmla="*/ 0 w 2038654"/>
                <a:gd name="connsiteY3" fmla="*/ 0 h 1019327"/>
                <a:gd name="connsiteX4" fmla="*/ 2038654 w 2038654"/>
                <a:gd name="connsiteY4" fmla="*/ 0 h 1019327"/>
                <a:gd name="connsiteX5" fmla="*/ 273128 w 2038654"/>
                <a:gd name="connsiteY5" fmla="*/ 1019327 h 10193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38654" h="1019327">
                  <a:moveTo>
                    <a:pt x="273128" y="1019327"/>
                  </a:moveTo>
                  <a:lnTo>
                    <a:pt x="206502" y="897737"/>
                  </a:lnTo>
                  <a:cubicBezTo>
                    <a:pt x="90867" y="660204"/>
                    <a:pt x="21720" y="402141"/>
                    <a:pt x="3096" y="138614"/>
                  </a:cubicBezTo>
                  <a:lnTo>
                    <a:pt x="0" y="0"/>
                  </a:lnTo>
                  <a:lnTo>
                    <a:pt x="2038654" y="0"/>
                  </a:lnTo>
                  <a:lnTo>
                    <a:pt x="273128" y="1019327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B574D399-E1C5-4007-9DD6-28A7B484DA8C}"/>
                </a:ext>
              </a:extLst>
            </p:cNvPr>
            <p:cNvSpPr/>
            <p:nvPr/>
          </p:nvSpPr>
          <p:spPr>
            <a:xfrm rot="8126635">
              <a:off x="4949075" y="612154"/>
              <a:ext cx="1337320" cy="2710215"/>
            </a:xfrm>
            <a:custGeom>
              <a:avLst/>
              <a:gdLst>
                <a:gd name="connsiteX0" fmla="*/ 0 w 1020053"/>
                <a:gd name="connsiteY0" fmla="*/ 1766785 h 2039989"/>
                <a:gd name="connsiteX1" fmla="*/ 1020053 w 1020053"/>
                <a:gd name="connsiteY1" fmla="*/ 0 h 2039989"/>
                <a:gd name="connsiteX2" fmla="*/ 1020053 w 1020053"/>
                <a:gd name="connsiteY2" fmla="*/ 2038857 h 2039989"/>
                <a:gd name="connsiteX3" fmla="*/ 969376 w 1020053"/>
                <a:gd name="connsiteY3" fmla="*/ 2039989 h 2039989"/>
                <a:gd name="connsiteX4" fmla="*/ 183410 w 1020053"/>
                <a:gd name="connsiteY4" fmla="*/ 1860678 h 2039989"/>
                <a:gd name="connsiteX5" fmla="*/ 0 w 1020053"/>
                <a:gd name="connsiteY5" fmla="*/ 1766785 h 20399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20053" h="2039989">
                  <a:moveTo>
                    <a:pt x="0" y="1766785"/>
                  </a:moveTo>
                  <a:lnTo>
                    <a:pt x="1020053" y="0"/>
                  </a:lnTo>
                  <a:lnTo>
                    <a:pt x="1020053" y="2038857"/>
                  </a:lnTo>
                  <a:lnTo>
                    <a:pt x="969376" y="2039989"/>
                  </a:lnTo>
                  <a:cubicBezTo>
                    <a:pt x="704060" y="2033099"/>
                    <a:pt x="437049" y="1974674"/>
                    <a:pt x="183410" y="1860678"/>
                  </a:cubicBezTo>
                  <a:lnTo>
                    <a:pt x="0" y="1766785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01E7382A-83C0-41A2-BF6F-DC8105E3FCDF}"/>
                </a:ext>
              </a:extLst>
            </p:cNvPr>
            <p:cNvSpPr/>
            <p:nvPr/>
          </p:nvSpPr>
          <p:spPr>
            <a:xfrm rot="8126635">
              <a:off x="4945534" y="574148"/>
              <a:ext cx="2314888" cy="2347252"/>
            </a:xfrm>
            <a:custGeom>
              <a:avLst/>
              <a:gdLst>
                <a:gd name="connsiteX0" fmla="*/ 745649 w 1765702"/>
                <a:gd name="connsiteY0" fmla="*/ 1766785 h 1766785"/>
                <a:gd name="connsiteX1" fmla="*/ 572629 w 1765702"/>
                <a:gd name="connsiteY1" fmla="*/ 1654893 h 1766785"/>
                <a:gd name="connsiteX2" fmla="*/ 24358 w 1765702"/>
                <a:gd name="connsiteY2" fmla="*/ 1063882 h 1766785"/>
                <a:gd name="connsiteX3" fmla="*/ 0 w 1765702"/>
                <a:gd name="connsiteY3" fmla="*/ 1019429 h 1766785"/>
                <a:gd name="connsiteX4" fmla="*/ 1765702 w 1765702"/>
                <a:gd name="connsiteY4" fmla="*/ 0 h 1766785"/>
                <a:gd name="connsiteX5" fmla="*/ 745649 w 1765702"/>
                <a:gd name="connsiteY5" fmla="*/ 1766785 h 17667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65702" h="1766785">
                  <a:moveTo>
                    <a:pt x="745649" y="1766785"/>
                  </a:moveTo>
                  <a:lnTo>
                    <a:pt x="572629" y="1654893"/>
                  </a:lnTo>
                  <a:cubicBezTo>
                    <a:pt x="347087" y="1492234"/>
                    <a:pt x="162984" y="1290207"/>
                    <a:pt x="24358" y="1063882"/>
                  </a:cubicBezTo>
                  <a:lnTo>
                    <a:pt x="0" y="1019429"/>
                  </a:lnTo>
                  <a:lnTo>
                    <a:pt x="1765702" y="0"/>
                  </a:lnTo>
                  <a:lnTo>
                    <a:pt x="745649" y="1766785"/>
                  </a:lnTo>
                  <a:close/>
                </a:path>
              </a:pathLst>
            </a:cu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77A28611-F278-42B8-884B-AFC512C88921}"/>
                </a:ext>
              </a:extLst>
            </p:cNvPr>
            <p:cNvSpPr/>
            <p:nvPr/>
          </p:nvSpPr>
          <p:spPr>
            <a:xfrm rot="8126635">
              <a:off x="3991303" y="1568744"/>
              <a:ext cx="1336367" cy="2708441"/>
            </a:xfrm>
            <a:custGeom>
              <a:avLst/>
              <a:gdLst>
                <a:gd name="connsiteX0" fmla="*/ 0 w 1019326"/>
                <a:gd name="connsiteY0" fmla="*/ 2038654 h 2038654"/>
                <a:gd name="connsiteX1" fmla="*/ 0 w 1019326"/>
                <a:gd name="connsiteY1" fmla="*/ 0 h 2038654"/>
                <a:gd name="connsiteX2" fmla="*/ 1019326 w 1019326"/>
                <a:gd name="connsiteY2" fmla="*/ 1765526 h 2038654"/>
                <a:gd name="connsiteX3" fmla="*/ 897735 w 1019326"/>
                <a:gd name="connsiteY3" fmla="*/ 1832152 h 2038654"/>
                <a:gd name="connsiteX4" fmla="*/ 138613 w 1019326"/>
                <a:gd name="connsiteY4" fmla="*/ 2035559 h 2038654"/>
                <a:gd name="connsiteX5" fmla="*/ 0 w 1019326"/>
                <a:gd name="connsiteY5" fmla="*/ 2038654 h 20386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19326" h="2038654">
                  <a:moveTo>
                    <a:pt x="0" y="2038654"/>
                  </a:moveTo>
                  <a:lnTo>
                    <a:pt x="0" y="0"/>
                  </a:lnTo>
                  <a:lnTo>
                    <a:pt x="1019326" y="1765526"/>
                  </a:lnTo>
                  <a:lnTo>
                    <a:pt x="897735" y="1832152"/>
                  </a:lnTo>
                  <a:cubicBezTo>
                    <a:pt x="660203" y="1947787"/>
                    <a:pt x="402140" y="2016935"/>
                    <a:pt x="138613" y="2035559"/>
                  </a:cubicBezTo>
                  <a:lnTo>
                    <a:pt x="0" y="2038654"/>
                  </a:lnTo>
                  <a:close/>
                </a:path>
              </a:pathLst>
            </a:cu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7350D859-370E-4CF3-9CBE-1243905384A5}"/>
                </a:ext>
              </a:extLst>
            </p:cNvPr>
            <p:cNvSpPr/>
            <p:nvPr/>
          </p:nvSpPr>
          <p:spPr>
            <a:xfrm rot="8126635">
              <a:off x="3275917" y="2238179"/>
              <a:ext cx="2316308" cy="2345813"/>
            </a:xfrm>
            <a:custGeom>
              <a:avLst/>
              <a:gdLst>
                <a:gd name="connsiteX0" fmla="*/ 1019430 w 1766785"/>
                <a:gd name="connsiteY0" fmla="*/ 1765702 h 1765702"/>
                <a:gd name="connsiteX1" fmla="*/ 0 w 1766785"/>
                <a:gd name="connsiteY1" fmla="*/ 0 h 1765702"/>
                <a:gd name="connsiteX2" fmla="*/ 1766785 w 1766785"/>
                <a:gd name="connsiteY2" fmla="*/ 1020053 h 1765702"/>
                <a:gd name="connsiteX3" fmla="*/ 1654893 w 1766785"/>
                <a:gd name="connsiteY3" fmla="*/ 1193073 h 1765702"/>
                <a:gd name="connsiteX4" fmla="*/ 1063882 w 1766785"/>
                <a:gd name="connsiteY4" fmla="*/ 1741344 h 1765702"/>
                <a:gd name="connsiteX5" fmla="*/ 1019430 w 1766785"/>
                <a:gd name="connsiteY5" fmla="*/ 1765702 h 1765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66785" h="1765702">
                  <a:moveTo>
                    <a:pt x="1019430" y="1765702"/>
                  </a:moveTo>
                  <a:lnTo>
                    <a:pt x="0" y="0"/>
                  </a:lnTo>
                  <a:lnTo>
                    <a:pt x="1766785" y="1020053"/>
                  </a:lnTo>
                  <a:lnTo>
                    <a:pt x="1654893" y="1193073"/>
                  </a:lnTo>
                  <a:cubicBezTo>
                    <a:pt x="1492233" y="1418616"/>
                    <a:pt x="1290207" y="1602719"/>
                    <a:pt x="1063882" y="1741344"/>
                  </a:cubicBezTo>
                  <a:lnTo>
                    <a:pt x="1019430" y="1765702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BAFF9E39-F0A8-4D53-82E4-8BF02607344C}"/>
                </a:ext>
              </a:extLst>
            </p:cNvPr>
            <p:cNvSpPr/>
            <p:nvPr/>
          </p:nvSpPr>
          <p:spPr>
            <a:xfrm rot="8126635">
              <a:off x="6200587" y="2276992"/>
              <a:ext cx="2674488" cy="1355187"/>
            </a:xfrm>
            <a:custGeom>
              <a:avLst/>
              <a:gdLst>
                <a:gd name="connsiteX0" fmla="*/ 1132 w 2039990"/>
                <a:gd name="connsiteY0" fmla="*/ 1020053 h 1020054"/>
                <a:gd name="connsiteX1" fmla="*/ 0 w 2039990"/>
                <a:gd name="connsiteY1" fmla="*/ 969377 h 1020054"/>
                <a:gd name="connsiteX2" fmla="*/ 179312 w 2039990"/>
                <a:gd name="connsiteY2" fmla="*/ 183411 h 1020054"/>
                <a:gd name="connsiteX3" fmla="*/ 273206 w 2039990"/>
                <a:gd name="connsiteY3" fmla="*/ 0 h 1020054"/>
                <a:gd name="connsiteX4" fmla="*/ 2039990 w 2039990"/>
                <a:gd name="connsiteY4" fmla="*/ 1020054 h 1020054"/>
                <a:gd name="connsiteX5" fmla="*/ 1132 w 2039990"/>
                <a:gd name="connsiteY5" fmla="*/ 1020053 h 1020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39990" h="1020054">
                  <a:moveTo>
                    <a:pt x="1132" y="1020053"/>
                  </a:moveTo>
                  <a:lnTo>
                    <a:pt x="0" y="969377"/>
                  </a:lnTo>
                  <a:cubicBezTo>
                    <a:pt x="6891" y="704061"/>
                    <a:pt x="65316" y="437050"/>
                    <a:pt x="179312" y="183411"/>
                  </a:cubicBezTo>
                  <a:lnTo>
                    <a:pt x="273206" y="0"/>
                  </a:lnTo>
                  <a:lnTo>
                    <a:pt x="2039990" y="1020054"/>
                  </a:lnTo>
                  <a:lnTo>
                    <a:pt x="1132" y="1020053"/>
                  </a:ln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D9A570FD-02A5-4DF8-9BC2-444506949B32}"/>
                </a:ext>
              </a:extLst>
            </p:cNvPr>
            <p:cNvSpPr/>
            <p:nvPr/>
          </p:nvSpPr>
          <p:spPr>
            <a:xfrm rot="8126635">
              <a:off x="3316926" y="3225825"/>
              <a:ext cx="2674486" cy="1355185"/>
            </a:xfrm>
            <a:custGeom>
              <a:avLst/>
              <a:gdLst>
                <a:gd name="connsiteX0" fmla="*/ 1766784 w 2039988"/>
                <a:gd name="connsiteY0" fmla="*/ 1020053 h 1020053"/>
                <a:gd name="connsiteX1" fmla="*/ 0 w 2039988"/>
                <a:gd name="connsiteY1" fmla="*/ 0 h 1020053"/>
                <a:gd name="connsiteX2" fmla="*/ 2038856 w 2039988"/>
                <a:gd name="connsiteY2" fmla="*/ 0 h 1020053"/>
                <a:gd name="connsiteX3" fmla="*/ 2039988 w 2039988"/>
                <a:gd name="connsiteY3" fmla="*/ 50678 h 1020053"/>
                <a:gd name="connsiteX4" fmla="*/ 1860677 w 2039988"/>
                <a:gd name="connsiteY4" fmla="*/ 836643 h 1020053"/>
                <a:gd name="connsiteX5" fmla="*/ 1766784 w 2039988"/>
                <a:gd name="connsiteY5" fmla="*/ 1020053 h 10200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39988" h="1020053">
                  <a:moveTo>
                    <a:pt x="1766784" y="1020053"/>
                  </a:moveTo>
                  <a:lnTo>
                    <a:pt x="0" y="0"/>
                  </a:lnTo>
                  <a:lnTo>
                    <a:pt x="2038856" y="0"/>
                  </a:lnTo>
                  <a:lnTo>
                    <a:pt x="2039988" y="50678"/>
                  </a:lnTo>
                  <a:cubicBezTo>
                    <a:pt x="2033097" y="315994"/>
                    <a:pt x="1974673" y="583005"/>
                    <a:pt x="1860677" y="836643"/>
                  </a:cubicBezTo>
                  <a:lnTo>
                    <a:pt x="1766784" y="1020053"/>
                  </a:ln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0650C962-17A0-4037-BED0-9C169587A6AE}"/>
                </a:ext>
              </a:extLst>
            </p:cNvPr>
            <p:cNvSpPr/>
            <p:nvPr/>
          </p:nvSpPr>
          <p:spPr>
            <a:xfrm rot="8126635">
              <a:off x="6599777" y="2274010"/>
              <a:ext cx="2316306" cy="2345811"/>
            </a:xfrm>
            <a:custGeom>
              <a:avLst/>
              <a:gdLst>
                <a:gd name="connsiteX0" fmla="*/ 1766783 w 1766783"/>
                <a:gd name="connsiteY0" fmla="*/ 1765701 h 1765701"/>
                <a:gd name="connsiteX1" fmla="*/ 0 w 1766783"/>
                <a:gd name="connsiteY1" fmla="*/ 745648 h 1765701"/>
                <a:gd name="connsiteX2" fmla="*/ 111891 w 1766783"/>
                <a:gd name="connsiteY2" fmla="*/ 572629 h 1765701"/>
                <a:gd name="connsiteX3" fmla="*/ 702901 w 1766783"/>
                <a:gd name="connsiteY3" fmla="*/ 24359 h 1765701"/>
                <a:gd name="connsiteX4" fmla="*/ 747356 w 1766783"/>
                <a:gd name="connsiteY4" fmla="*/ 0 h 1765701"/>
                <a:gd name="connsiteX5" fmla="*/ 1766783 w 1766783"/>
                <a:gd name="connsiteY5" fmla="*/ 1765701 h 17657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66783" h="1765701">
                  <a:moveTo>
                    <a:pt x="1766783" y="1765701"/>
                  </a:moveTo>
                  <a:lnTo>
                    <a:pt x="0" y="745648"/>
                  </a:lnTo>
                  <a:lnTo>
                    <a:pt x="111891" y="572629"/>
                  </a:lnTo>
                  <a:cubicBezTo>
                    <a:pt x="274550" y="347087"/>
                    <a:pt x="476576" y="162984"/>
                    <a:pt x="702901" y="24359"/>
                  </a:cubicBezTo>
                  <a:lnTo>
                    <a:pt x="747356" y="0"/>
                  </a:lnTo>
                  <a:lnTo>
                    <a:pt x="1766783" y="1765701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6B57A117-094F-4101-A5E2-07D228F85DA3}"/>
                </a:ext>
              </a:extLst>
            </p:cNvPr>
            <p:cNvSpPr/>
            <p:nvPr/>
          </p:nvSpPr>
          <p:spPr>
            <a:xfrm rot="8126635">
              <a:off x="4268696" y="4201919"/>
              <a:ext cx="2672735" cy="1354221"/>
            </a:xfrm>
            <a:custGeom>
              <a:avLst/>
              <a:gdLst>
                <a:gd name="connsiteX0" fmla="*/ 0 w 2038653"/>
                <a:gd name="connsiteY0" fmla="*/ 1019327 h 1019327"/>
                <a:gd name="connsiteX1" fmla="*/ 1765525 w 2038653"/>
                <a:gd name="connsiteY1" fmla="*/ 0 h 1019327"/>
                <a:gd name="connsiteX2" fmla="*/ 1832151 w 2038653"/>
                <a:gd name="connsiteY2" fmla="*/ 121591 h 1019327"/>
                <a:gd name="connsiteX3" fmla="*/ 2035557 w 2038653"/>
                <a:gd name="connsiteY3" fmla="*/ 880714 h 1019327"/>
                <a:gd name="connsiteX4" fmla="*/ 2038653 w 2038653"/>
                <a:gd name="connsiteY4" fmla="*/ 1019327 h 1019327"/>
                <a:gd name="connsiteX5" fmla="*/ 0 w 2038653"/>
                <a:gd name="connsiteY5" fmla="*/ 1019327 h 10193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38653" h="1019327">
                  <a:moveTo>
                    <a:pt x="0" y="1019327"/>
                  </a:moveTo>
                  <a:lnTo>
                    <a:pt x="1765525" y="0"/>
                  </a:lnTo>
                  <a:lnTo>
                    <a:pt x="1832151" y="121591"/>
                  </a:lnTo>
                  <a:cubicBezTo>
                    <a:pt x="1947786" y="359124"/>
                    <a:pt x="2016934" y="617187"/>
                    <a:pt x="2035557" y="880714"/>
                  </a:cubicBezTo>
                  <a:lnTo>
                    <a:pt x="2038653" y="1019327"/>
                  </a:lnTo>
                  <a:lnTo>
                    <a:pt x="0" y="1019327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1EAC6B90-6B34-4E6C-B80E-36E768A304DB}"/>
                </a:ext>
              </a:extLst>
            </p:cNvPr>
            <p:cNvSpPr/>
            <p:nvPr/>
          </p:nvSpPr>
          <p:spPr>
            <a:xfrm rot="8126635">
              <a:off x="6864330" y="2580819"/>
              <a:ext cx="1336367" cy="2708437"/>
            </a:xfrm>
            <a:custGeom>
              <a:avLst/>
              <a:gdLst>
                <a:gd name="connsiteX0" fmla="*/ 1019326 w 1019326"/>
                <a:gd name="connsiteY0" fmla="*/ 2038651 h 2038651"/>
                <a:gd name="connsiteX1" fmla="*/ 0 w 1019326"/>
                <a:gd name="connsiteY1" fmla="*/ 273127 h 2038651"/>
                <a:gd name="connsiteX2" fmla="*/ 121590 w 1019326"/>
                <a:gd name="connsiteY2" fmla="*/ 206502 h 2038651"/>
                <a:gd name="connsiteX3" fmla="*/ 880712 w 1019326"/>
                <a:gd name="connsiteY3" fmla="*/ 3095 h 2038651"/>
                <a:gd name="connsiteX4" fmla="*/ 1019326 w 1019326"/>
                <a:gd name="connsiteY4" fmla="*/ 0 h 2038651"/>
                <a:gd name="connsiteX5" fmla="*/ 1019326 w 1019326"/>
                <a:gd name="connsiteY5" fmla="*/ 2038651 h 20386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19326" h="2038651">
                  <a:moveTo>
                    <a:pt x="1019326" y="2038651"/>
                  </a:moveTo>
                  <a:lnTo>
                    <a:pt x="0" y="273127"/>
                  </a:lnTo>
                  <a:lnTo>
                    <a:pt x="121590" y="206502"/>
                  </a:lnTo>
                  <a:cubicBezTo>
                    <a:pt x="359122" y="90867"/>
                    <a:pt x="617186" y="21719"/>
                    <a:pt x="880712" y="3095"/>
                  </a:cubicBezTo>
                  <a:lnTo>
                    <a:pt x="1019326" y="0"/>
                  </a:lnTo>
                  <a:lnTo>
                    <a:pt x="1019326" y="2038651"/>
                  </a:lnTo>
                  <a:close/>
                </a:path>
              </a:pathLst>
            </a:cu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5BA3CF3A-23B4-4D3E-BF20-7FCECC7A4EF9}"/>
                </a:ext>
              </a:extLst>
            </p:cNvPr>
            <p:cNvSpPr/>
            <p:nvPr/>
          </p:nvSpPr>
          <p:spPr>
            <a:xfrm rot="8126635">
              <a:off x="5905606" y="3535633"/>
              <a:ext cx="1337320" cy="2710214"/>
            </a:xfrm>
            <a:custGeom>
              <a:avLst/>
              <a:gdLst>
                <a:gd name="connsiteX0" fmla="*/ 0 w 1020053"/>
                <a:gd name="connsiteY0" fmla="*/ 2039988 h 2039988"/>
                <a:gd name="connsiteX1" fmla="*/ 0 w 1020053"/>
                <a:gd name="connsiteY1" fmla="*/ 1131 h 2039988"/>
                <a:gd name="connsiteX2" fmla="*/ 50676 w 1020053"/>
                <a:gd name="connsiteY2" fmla="*/ 0 h 2039988"/>
                <a:gd name="connsiteX3" fmla="*/ 836642 w 1020053"/>
                <a:gd name="connsiteY3" fmla="*/ 179311 h 2039988"/>
                <a:gd name="connsiteX4" fmla="*/ 1020053 w 1020053"/>
                <a:gd name="connsiteY4" fmla="*/ 273204 h 2039988"/>
                <a:gd name="connsiteX5" fmla="*/ 0 w 1020053"/>
                <a:gd name="connsiteY5" fmla="*/ 2039988 h 2039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20053" h="2039988">
                  <a:moveTo>
                    <a:pt x="0" y="2039988"/>
                  </a:moveTo>
                  <a:lnTo>
                    <a:pt x="0" y="1131"/>
                  </a:lnTo>
                  <a:lnTo>
                    <a:pt x="50676" y="0"/>
                  </a:lnTo>
                  <a:cubicBezTo>
                    <a:pt x="315992" y="6890"/>
                    <a:pt x="583004" y="65315"/>
                    <a:pt x="836642" y="179311"/>
                  </a:cubicBezTo>
                  <a:lnTo>
                    <a:pt x="1020053" y="273204"/>
                  </a:lnTo>
                  <a:lnTo>
                    <a:pt x="0" y="2039988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70D7AEE-E294-4587-AF44-58560C9269B2}"/>
                </a:ext>
              </a:extLst>
            </p:cNvPr>
            <p:cNvSpPr/>
            <p:nvPr/>
          </p:nvSpPr>
          <p:spPr>
            <a:xfrm rot="8126635">
              <a:off x="4931579" y="3936603"/>
              <a:ext cx="2314887" cy="2347250"/>
            </a:xfrm>
            <a:custGeom>
              <a:avLst/>
              <a:gdLst>
                <a:gd name="connsiteX0" fmla="*/ 0 w 1765701"/>
                <a:gd name="connsiteY0" fmla="*/ 1766784 h 1766784"/>
                <a:gd name="connsiteX1" fmla="*/ 1020053 w 1765701"/>
                <a:gd name="connsiteY1" fmla="*/ 0 h 1766784"/>
                <a:gd name="connsiteX2" fmla="*/ 1193072 w 1765701"/>
                <a:gd name="connsiteY2" fmla="*/ 111892 h 1766784"/>
                <a:gd name="connsiteX3" fmla="*/ 1741343 w 1765701"/>
                <a:gd name="connsiteY3" fmla="*/ 702903 h 1766784"/>
                <a:gd name="connsiteX4" fmla="*/ 1765701 w 1765701"/>
                <a:gd name="connsiteY4" fmla="*/ 747356 h 1766784"/>
                <a:gd name="connsiteX5" fmla="*/ 0 w 1765701"/>
                <a:gd name="connsiteY5" fmla="*/ 1766784 h 1766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65701" h="1766784">
                  <a:moveTo>
                    <a:pt x="0" y="1766784"/>
                  </a:moveTo>
                  <a:lnTo>
                    <a:pt x="1020053" y="0"/>
                  </a:lnTo>
                  <a:lnTo>
                    <a:pt x="1193072" y="111892"/>
                  </a:lnTo>
                  <a:cubicBezTo>
                    <a:pt x="1418615" y="274551"/>
                    <a:pt x="1602718" y="476578"/>
                    <a:pt x="1741343" y="702903"/>
                  </a:cubicBezTo>
                  <a:lnTo>
                    <a:pt x="1765701" y="747356"/>
                  </a:lnTo>
                  <a:lnTo>
                    <a:pt x="0" y="1766784"/>
                  </a:lnTo>
                  <a:close/>
                </a:path>
              </a:pathLst>
            </a:cu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FB61CAE8-30B8-5E40-BD6E-B57F564122B7}"/>
                </a:ext>
              </a:extLst>
            </p:cNvPr>
            <p:cNvSpPr txBox="1"/>
            <p:nvPr/>
          </p:nvSpPr>
          <p:spPr>
            <a:xfrm>
              <a:off x="3926235" y="3118049"/>
              <a:ext cx="159912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200" dirty="0"/>
                <a:t>Lunges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96135118-39AC-5B43-B6D2-FE22900B33B8}"/>
                </a:ext>
              </a:extLst>
            </p:cNvPr>
            <p:cNvSpPr txBox="1"/>
            <p:nvPr/>
          </p:nvSpPr>
          <p:spPr>
            <a:xfrm rot="20026736">
              <a:off x="6991587" y="2139632"/>
              <a:ext cx="13716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200" dirty="0"/>
                <a:t>Mountain Climbers</a:t>
              </a: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F83804D2-95EC-6F48-B41E-D2FF259CFFAE}"/>
                </a:ext>
              </a:extLst>
            </p:cNvPr>
            <p:cNvSpPr txBox="1"/>
            <p:nvPr/>
          </p:nvSpPr>
          <p:spPr>
            <a:xfrm>
              <a:off x="7475675" y="3086153"/>
              <a:ext cx="13716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200" dirty="0"/>
                <a:t>Squat Jumps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F376DB95-C878-7D40-B6BC-9B6FC703B7DA}"/>
                </a:ext>
              </a:extLst>
            </p:cNvPr>
            <p:cNvSpPr txBox="1"/>
            <p:nvPr/>
          </p:nvSpPr>
          <p:spPr>
            <a:xfrm rot="16042617">
              <a:off x="5301327" y="1414116"/>
              <a:ext cx="13716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200" dirty="0"/>
                <a:t>Burpees</a:t>
              </a: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D23D4794-F8C4-7042-922D-A887A65AADC4}"/>
                </a:ext>
              </a:extLst>
            </p:cNvPr>
            <p:cNvSpPr txBox="1"/>
            <p:nvPr/>
          </p:nvSpPr>
          <p:spPr>
            <a:xfrm rot="1781018">
              <a:off x="6959100" y="3974372"/>
              <a:ext cx="13716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200" dirty="0"/>
                <a:t>Star Jumps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C0ECC0B8-EDBD-0943-B9C0-8848AB97C207}"/>
                </a:ext>
              </a:extLst>
            </p:cNvPr>
            <p:cNvSpPr txBox="1"/>
            <p:nvPr/>
          </p:nvSpPr>
          <p:spPr>
            <a:xfrm rot="3112432">
              <a:off x="6485677" y="4910431"/>
              <a:ext cx="13716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200" dirty="0"/>
                <a:t>Plank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23C432A0-A886-624C-B50E-D72E0E6DC178}"/>
                </a:ext>
              </a:extLst>
            </p:cNvPr>
            <p:cNvSpPr txBox="1"/>
            <p:nvPr/>
          </p:nvSpPr>
          <p:spPr>
            <a:xfrm rot="18150649">
              <a:off x="4502355" y="4542711"/>
              <a:ext cx="13716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200" dirty="0"/>
                <a:t>Mystery Round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0E001EFD-F301-7C4B-BBE5-BA75E661D71B}"/>
                </a:ext>
              </a:extLst>
            </p:cNvPr>
            <p:cNvSpPr txBox="1"/>
            <p:nvPr/>
          </p:nvSpPr>
          <p:spPr>
            <a:xfrm rot="19528763">
              <a:off x="4074881" y="3979119"/>
              <a:ext cx="13716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200" dirty="0"/>
                <a:t>Press ups</a:t>
              </a: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CCAE89A7-5AD4-0043-9789-2CA4579B761C}"/>
                </a:ext>
              </a:extLst>
            </p:cNvPr>
            <p:cNvSpPr txBox="1"/>
            <p:nvPr/>
          </p:nvSpPr>
          <p:spPr>
            <a:xfrm rot="2192463">
              <a:off x="3857498" y="2152811"/>
              <a:ext cx="15252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200" dirty="0"/>
                <a:t>On the spot sprints</a:t>
              </a: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85C3E96F-5B9F-504D-88AC-3AC2FDDBE79E}"/>
                </a:ext>
              </a:extLst>
            </p:cNvPr>
            <p:cNvSpPr txBox="1"/>
            <p:nvPr/>
          </p:nvSpPr>
          <p:spPr>
            <a:xfrm rot="3139014">
              <a:off x="4446997" y="1480395"/>
              <a:ext cx="147062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200" dirty="0"/>
                <a:t>Climb the ladder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FE087F50-39E7-7642-9D06-092515ED36DC}"/>
                </a:ext>
              </a:extLst>
            </p:cNvPr>
            <p:cNvSpPr txBox="1"/>
            <p:nvPr/>
          </p:nvSpPr>
          <p:spPr>
            <a:xfrm rot="5209734">
              <a:off x="5447180" y="5073715"/>
              <a:ext cx="13716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200" dirty="0"/>
                <a:t>Leg Raises</a:t>
              </a: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333AA912-B948-0E48-BCAB-99C616CBEC80}"/>
                </a:ext>
              </a:extLst>
            </p:cNvPr>
            <p:cNvSpPr txBox="1"/>
            <p:nvPr/>
          </p:nvSpPr>
          <p:spPr>
            <a:xfrm rot="17667468">
              <a:off x="6349794" y="1448832"/>
              <a:ext cx="13716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200" dirty="0"/>
                <a:t>Rest</a:t>
              </a:r>
            </a:p>
          </p:txBody>
        </p:sp>
      </p:grpSp>
      <p:sp>
        <p:nvSpPr>
          <p:cNvPr id="17" name="Oval 16">
            <a:extLst>
              <a:ext uri="{FF2B5EF4-FFF2-40B4-BE49-F238E27FC236}">
                <a16:creationId xmlns:a16="http://schemas.microsoft.com/office/drawing/2014/main" id="{405050A8-9438-48F5-BBC2-D0E0888BB694}"/>
              </a:ext>
            </a:extLst>
          </p:cNvPr>
          <p:cNvSpPr/>
          <p:nvPr/>
        </p:nvSpPr>
        <p:spPr>
          <a:xfrm>
            <a:off x="5785049" y="3118049"/>
            <a:ext cx="621902" cy="621902"/>
          </a:xfrm>
          <a:prstGeom prst="ellipse">
            <a:avLst/>
          </a:prstGeom>
          <a:gradFill flip="none" rotWithShape="1">
            <a:gsLst>
              <a:gs pos="72000">
                <a:srgbClr val="C8B41D"/>
              </a:gs>
              <a:gs pos="0">
                <a:srgbClr val="E5D34D"/>
              </a:gs>
              <a:gs pos="41000">
                <a:srgbClr val="AB9A19"/>
              </a:gs>
              <a:gs pos="100000">
                <a:srgbClr val="E5D34D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scene3d>
            <a:camera prst="orthographicFront"/>
            <a:lightRig rig="threePt" dir="t"/>
          </a:scene3d>
          <a:sp3d>
            <a:bevelT w="311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Circle: Hollow 32">
            <a:extLst>
              <a:ext uri="{FF2B5EF4-FFF2-40B4-BE49-F238E27FC236}">
                <a16:creationId xmlns:a16="http://schemas.microsoft.com/office/drawing/2014/main" id="{D24791D6-296D-4283-840F-A08C1909EE4D}"/>
              </a:ext>
            </a:extLst>
          </p:cNvPr>
          <p:cNvSpPr/>
          <p:nvPr/>
        </p:nvSpPr>
        <p:spPr>
          <a:xfrm>
            <a:off x="3076101" y="458029"/>
            <a:ext cx="6113757" cy="5910425"/>
          </a:xfrm>
          <a:prstGeom prst="donut">
            <a:avLst>
              <a:gd name="adj" fmla="val 6962"/>
            </a:avLst>
          </a:prstGeom>
          <a:gradFill>
            <a:gsLst>
              <a:gs pos="72000">
                <a:srgbClr val="C8B41D"/>
              </a:gs>
              <a:gs pos="0">
                <a:srgbClr val="E5D34D"/>
              </a:gs>
              <a:gs pos="41000">
                <a:srgbClr val="AB9A19"/>
              </a:gs>
              <a:gs pos="100000">
                <a:srgbClr val="E5D34D"/>
              </a:gs>
            </a:gsLst>
            <a:path path="circle">
              <a:fillToRect l="100000" t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4" name="Arrow: Pentagon 33">
            <a:extLst>
              <a:ext uri="{FF2B5EF4-FFF2-40B4-BE49-F238E27FC236}">
                <a16:creationId xmlns:a16="http://schemas.microsoft.com/office/drawing/2014/main" id="{BF43C617-424D-469A-B811-62BE75258601}"/>
              </a:ext>
            </a:extLst>
          </p:cNvPr>
          <p:cNvSpPr/>
          <p:nvPr/>
        </p:nvSpPr>
        <p:spPr>
          <a:xfrm rot="5400000">
            <a:off x="5636447" y="758338"/>
            <a:ext cx="835158" cy="264524"/>
          </a:xfrm>
          <a:prstGeom prst="homePlate">
            <a:avLst/>
          </a:prstGeom>
          <a:gradFill flip="none" rotWithShape="1">
            <a:gsLst>
              <a:gs pos="72000">
                <a:srgbClr val="C8B41D"/>
              </a:gs>
              <a:gs pos="0">
                <a:srgbClr val="E5D34D"/>
              </a:gs>
              <a:gs pos="41000">
                <a:srgbClr val="AB9A19"/>
              </a:gs>
              <a:gs pos="100000">
                <a:srgbClr val="E5D34D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scene3d>
            <a:camera prst="orthographicFront"/>
            <a:lightRig rig="threePt" dir="t"/>
          </a:scene3d>
          <a:sp3d>
            <a:bevelT w="311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F70F285C-FF29-214E-B5B6-FE8830BA41EF}"/>
              </a:ext>
            </a:extLst>
          </p:cNvPr>
          <p:cNvSpPr/>
          <p:nvPr/>
        </p:nvSpPr>
        <p:spPr>
          <a:xfrm>
            <a:off x="3255540" y="2550461"/>
            <a:ext cx="148775" cy="14877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glow rad="50800">
              <a:srgbClr val="FFFF00">
                <a:alpha val="40000"/>
              </a:srgbClr>
            </a:glo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E8BBFB43-2B38-1E46-9927-8BF26E26304B}"/>
              </a:ext>
            </a:extLst>
          </p:cNvPr>
          <p:cNvSpPr/>
          <p:nvPr/>
        </p:nvSpPr>
        <p:spPr>
          <a:xfrm>
            <a:off x="3989123" y="1345943"/>
            <a:ext cx="148775" cy="14877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glow rad="50800">
              <a:srgbClr val="FFFF00">
                <a:alpha val="40000"/>
              </a:srgbClr>
            </a:glo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715C9AC0-045A-0F41-884A-BAA39088AB25}"/>
              </a:ext>
            </a:extLst>
          </p:cNvPr>
          <p:cNvSpPr/>
          <p:nvPr/>
        </p:nvSpPr>
        <p:spPr>
          <a:xfrm>
            <a:off x="3246849" y="4097586"/>
            <a:ext cx="148775" cy="14877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glow rad="50800">
              <a:srgbClr val="FFFF00">
                <a:alpha val="40000"/>
              </a:srgbClr>
            </a:glo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85A27C86-24CE-AE4E-9831-0B87CC16F329}"/>
              </a:ext>
            </a:extLst>
          </p:cNvPr>
          <p:cNvSpPr/>
          <p:nvPr/>
        </p:nvSpPr>
        <p:spPr>
          <a:xfrm>
            <a:off x="6722670" y="6023823"/>
            <a:ext cx="148775" cy="14877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glow rad="50800">
              <a:srgbClr val="FFFF00">
                <a:alpha val="40000"/>
              </a:srgbClr>
            </a:glo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09FC6CB7-CECD-7A49-9C25-EEC66B68988E}"/>
              </a:ext>
            </a:extLst>
          </p:cNvPr>
          <p:cNvSpPr/>
          <p:nvPr/>
        </p:nvSpPr>
        <p:spPr>
          <a:xfrm>
            <a:off x="5301214" y="6023823"/>
            <a:ext cx="148775" cy="14877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glow rad="50800">
              <a:srgbClr val="FFFF00">
                <a:alpha val="40000"/>
              </a:srgbClr>
            </a:glo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4F2BEAF9-6BAF-4949-A067-24F1F3ECA41A}"/>
              </a:ext>
            </a:extLst>
          </p:cNvPr>
          <p:cNvSpPr/>
          <p:nvPr/>
        </p:nvSpPr>
        <p:spPr>
          <a:xfrm>
            <a:off x="5272777" y="684411"/>
            <a:ext cx="148775" cy="14877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glow rad="50800">
              <a:srgbClr val="FFFF00">
                <a:alpha val="40000"/>
              </a:srgbClr>
            </a:glo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78813EF5-BFAB-814B-B0C5-9FDD946A556B}"/>
              </a:ext>
            </a:extLst>
          </p:cNvPr>
          <p:cNvSpPr/>
          <p:nvPr/>
        </p:nvSpPr>
        <p:spPr>
          <a:xfrm>
            <a:off x="8029822" y="1345944"/>
            <a:ext cx="148775" cy="14877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glow rad="50800">
              <a:srgbClr val="FFFF00">
                <a:alpha val="40000"/>
              </a:srgbClr>
            </a:glo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50831E91-80B3-C741-AE53-EFAF41C5BD59}"/>
              </a:ext>
            </a:extLst>
          </p:cNvPr>
          <p:cNvSpPr/>
          <p:nvPr/>
        </p:nvSpPr>
        <p:spPr>
          <a:xfrm>
            <a:off x="6722670" y="610024"/>
            <a:ext cx="148775" cy="14877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glow rad="50800">
              <a:srgbClr val="FFFF00">
                <a:alpha val="40000"/>
              </a:srgbClr>
            </a:glo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F4467E16-21E4-C143-93D9-164FC02EE21C}"/>
              </a:ext>
            </a:extLst>
          </p:cNvPr>
          <p:cNvSpPr/>
          <p:nvPr/>
        </p:nvSpPr>
        <p:spPr>
          <a:xfrm>
            <a:off x="8739275" y="2624849"/>
            <a:ext cx="148775" cy="14877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glow rad="50800">
              <a:srgbClr val="FFFF00">
                <a:alpha val="40000"/>
              </a:srgbClr>
            </a:glo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95A84307-59BC-6B4B-9977-EB2DF9D2E694}"/>
              </a:ext>
            </a:extLst>
          </p:cNvPr>
          <p:cNvSpPr/>
          <p:nvPr/>
        </p:nvSpPr>
        <p:spPr>
          <a:xfrm>
            <a:off x="4015110" y="5339010"/>
            <a:ext cx="148775" cy="14877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glow rad="50800">
              <a:srgbClr val="FFFF00">
                <a:alpha val="40000"/>
              </a:srgbClr>
            </a:glo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67532FDB-D147-924E-95BE-097ABB6E05F4}"/>
              </a:ext>
            </a:extLst>
          </p:cNvPr>
          <p:cNvSpPr/>
          <p:nvPr/>
        </p:nvSpPr>
        <p:spPr>
          <a:xfrm>
            <a:off x="7939866" y="5387792"/>
            <a:ext cx="148775" cy="14877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glow rad="50800">
              <a:srgbClr val="FFFF00">
                <a:alpha val="40000"/>
              </a:srgbClr>
            </a:glo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58F60034-66B1-4048-812A-19883F6849AF}"/>
              </a:ext>
            </a:extLst>
          </p:cNvPr>
          <p:cNvSpPr/>
          <p:nvPr/>
        </p:nvSpPr>
        <p:spPr>
          <a:xfrm>
            <a:off x="8739275" y="4128253"/>
            <a:ext cx="148775" cy="14877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glow rad="50800">
              <a:srgbClr val="FFFF00">
                <a:alpha val="40000"/>
              </a:srgbClr>
            </a:glo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7936D5A-EE55-AC44-8B38-A67717EE9767}"/>
              </a:ext>
            </a:extLst>
          </p:cNvPr>
          <p:cNvSpPr/>
          <p:nvPr/>
        </p:nvSpPr>
        <p:spPr>
          <a:xfrm>
            <a:off x="-165181" y="66468"/>
            <a:ext cx="4277133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49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Wheel of </a:t>
            </a:r>
          </a:p>
          <a:p>
            <a:pPr algn="ctr"/>
            <a:r>
              <a:rPr lang="en-GB" sz="49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Fortune Fitness</a:t>
            </a: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E74F3E15-DB6C-F346-AEAC-21B4EECAC3B6}"/>
              </a:ext>
            </a:extLst>
          </p:cNvPr>
          <p:cNvSpPr/>
          <p:nvPr/>
        </p:nvSpPr>
        <p:spPr>
          <a:xfrm>
            <a:off x="9068122" y="234981"/>
            <a:ext cx="2971800" cy="27432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5100DBE4-0922-084D-AF67-FCCCE86E51E7}"/>
              </a:ext>
            </a:extLst>
          </p:cNvPr>
          <p:cNvSpPr/>
          <p:nvPr/>
        </p:nvSpPr>
        <p:spPr>
          <a:xfrm>
            <a:off x="9068122" y="234981"/>
            <a:ext cx="2971800" cy="27432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Doughnut 49">
            <a:extLst>
              <a:ext uri="{FF2B5EF4-FFF2-40B4-BE49-F238E27FC236}">
                <a16:creationId xmlns:a16="http://schemas.microsoft.com/office/drawing/2014/main" id="{4C87C20F-7714-A049-8537-A67CC7640B62}"/>
              </a:ext>
            </a:extLst>
          </p:cNvPr>
          <p:cNvSpPr/>
          <p:nvPr/>
        </p:nvSpPr>
        <p:spPr>
          <a:xfrm>
            <a:off x="9068122" y="234981"/>
            <a:ext cx="2971800" cy="2743200"/>
          </a:xfrm>
          <a:prstGeom prst="donut">
            <a:avLst>
              <a:gd name="adj" fmla="val 8875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Doughnut 59">
            <a:extLst>
              <a:ext uri="{FF2B5EF4-FFF2-40B4-BE49-F238E27FC236}">
                <a16:creationId xmlns:a16="http://schemas.microsoft.com/office/drawing/2014/main" id="{FF54DC29-2778-8A49-95FC-D2750CBBFBC1}"/>
              </a:ext>
            </a:extLst>
          </p:cNvPr>
          <p:cNvSpPr/>
          <p:nvPr/>
        </p:nvSpPr>
        <p:spPr>
          <a:xfrm>
            <a:off x="9068122" y="234981"/>
            <a:ext cx="2971800" cy="2743200"/>
          </a:xfrm>
          <a:prstGeom prst="donut">
            <a:avLst>
              <a:gd name="adj" fmla="val 8875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182F2AB3-1B85-784B-BB1C-B2124DCAF4BA}"/>
              </a:ext>
            </a:extLst>
          </p:cNvPr>
          <p:cNvSpPr txBox="1"/>
          <p:nvPr/>
        </p:nvSpPr>
        <p:spPr>
          <a:xfrm>
            <a:off x="9456742" y="752501"/>
            <a:ext cx="219456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0" b="1" dirty="0">
                <a:latin typeface="Arial Black" panose="020B0604020202020204" pitchFamily="34" charset="0"/>
                <a:cs typeface="Arial Black" panose="020B0604020202020204" pitchFamily="34" charset="0"/>
              </a:rPr>
              <a:t>30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B8F3DBF9-CA86-8D4D-BD43-B77DE715C96E}"/>
              </a:ext>
            </a:extLst>
          </p:cNvPr>
          <p:cNvSpPr txBox="1"/>
          <p:nvPr/>
        </p:nvSpPr>
        <p:spPr>
          <a:xfrm>
            <a:off x="9456742" y="752501"/>
            <a:ext cx="219456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0" b="1" dirty="0">
                <a:latin typeface="Arial Black" panose="020B0604020202020204" pitchFamily="34" charset="0"/>
                <a:cs typeface="Arial Black" panose="020B0604020202020204" pitchFamily="34" charset="0"/>
              </a:rPr>
              <a:t>29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4670FA11-0AB8-CB48-936E-7358E5EB36F2}"/>
              </a:ext>
            </a:extLst>
          </p:cNvPr>
          <p:cNvSpPr txBox="1"/>
          <p:nvPr/>
        </p:nvSpPr>
        <p:spPr>
          <a:xfrm>
            <a:off x="9456742" y="752501"/>
            <a:ext cx="219456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0" b="1" dirty="0">
                <a:latin typeface="Arial Black" panose="020B0604020202020204" pitchFamily="34" charset="0"/>
                <a:cs typeface="Arial Black" panose="020B0604020202020204" pitchFamily="34" charset="0"/>
              </a:rPr>
              <a:t>28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7979C960-F84D-5D44-A2C4-F1C3EA8E4C75}"/>
              </a:ext>
            </a:extLst>
          </p:cNvPr>
          <p:cNvSpPr txBox="1"/>
          <p:nvPr/>
        </p:nvSpPr>
        <p:spPr>
          <a:xfrm>
            <a:off x="9456742" y="752501"/>
            <a:ext cx="219456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0" b="1" dirty="0">
                <a:latin typeface="Arial Black" panose="020B0604020202020204" pitchFamily="34" charset="0"/>
                <a:cs typeface="Arial Black" panose="020B0604020202020204" pitchFamily="34" charset="0"/>
              </a:rPr>
              <a:t>27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3E73C2CB-EB9F-4B48-BBE2-8E18FDF6D81B}"/>
              </a:ext>
            </a:extLst>
          </p:cNvPr>
          <p:cNvSpPr txBox="1"/>
          <p:nvPr/>
        </p:nvSpPr>
        <p:spPr>
          <a:xfrm>
            <a:off x="9456742" y="752501"/>
            <a:ext cx="219456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0" b="1" dirty="0">
                <a:latin typeface="Arial Black" panose="020B0604020202020204" pitchFamily="34" charset="0"/>
                <a:cs typeface="Arial Black" panose="020B0604020202020204" pitchFamily="34" charset="0"/>
              </a:rPr>
              <a:t>26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2D8BEF96-FCB8-114C-A3B5-79E44068709E}"/>
              </a:ext>
            </a:extLst>
          </p:cNvPr>
          <p:cNvSpPr txBox="1"/>
          <p:nvPr/>
        </p:nvSpPr>
        <p:spPr>
          <a:xfrm>
            <a:off x="9456742" y="752501"/>
            <a:ext cx="219456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0" b="1" dirty="0">
                <a:latin typeface="Arial Black" panose="020B0604020202020204" pitchFamily="34" charset="0"/>
                <a:cs typeface="Arial Black" panose="020B0604020202020204" pitchFamily="34" charset="0"/>
              </a:rPr>
              <a:t>25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094838AE-888D-5942-8EA7-D807305E1DE3}"/>
              </a:ext>
            </a:extLst>
          </p:cNvPr>
          <p:cNvSpPr txBox="1"/>
          <p:nvPr/>
        </p:nvSpPr>
        <p:spPr>
          <a:xfrm>
            <a:off x="9456742" y="752501"/>
            <a:ext cx="219456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0" b="1" dirty="0">
                <a:latin typeface="Arial Black" panose="020B0604020202020204" pitchFamily="34" charset="0"/>
                <a:cs typeface="Arial Black" panose="020B0604020202020204" pitchFamily="34" charset="0"/>
              </a:rPr>
              <a:t>24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0CDEFCEA-4DDA-044E-912F-1BC54041D047}"/>
              </a:ext>
            </a:extLst>
          </p:cNvPr>
          <p:cNvSpPr txBox="1"/>
          <p:nvPr/>
        </p:nvSpPr>
        <p:spPr>
          <a:xfrm>
            <a:off x="9456742" y="752501"/>
            <a:ext cx="219456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0" b="1" dirty="0">
                <a:latin typeface="Arial Black" panose="020B0604020202020204" pitchFamily="34" charset="0"/>
                <a:cs typeface="Arial Black" panose="020B0604020202020204" pitchFamily="34" charset="0"/>
              </a:rPr>
              <a:t>23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2B8B70E1-2911-A048-A357-26218758CCFB}"/>
              </a:ext>
            </a:extLst>
          </p:cNvPr>
          <p:cNvSpPr txBox="1"/>
          <p:nvPr/>
        </p:nvSpPr>
        <p:spPr>
          <a:xfrm>
            <a:off x="9456742" y="752501"/>
            <a:ext cx="219456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0" b="1" dirty="0">
                <a:latin typeface="Arial Black" panose="020B0604020202020204" pitchFamily="34" charset="0"/>
                <a:cs typeface="Arial Black" panose="020B0604020202020204" pitchFamily="34" charset="0"/>
              </a:rPr>
              <a:t>22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04E5DC98-B8D8-3942-B76F-792CCE584D5D}"/>
              </a:ext>
            </a:extLst>
          </p:cNvPr>
          <p:cNvSpPr txBox="1"/>
          <p:nvPr/>
        </p:nvSpPr>
        <p:spPr>
          <a:xfrm>
            <a:off x="9456742" y="752501"/>
            <a:ext cx="219456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0" b="1" dirty="0">
                <a:latin typeface="Arial Black" panose="020B0604020202020204" pitchFamily="34" charset="0"/>
                <a:cs typeface="Arial Black" panose="020B0604020202020204" pitchFamily="34" charset="0"/>
              </a:rPr>
              <a:t>21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0B62180E-1728-214C-8066-4A7DC1D51513}"/>
              </a:ext>
            </a:extLst>
          </p:cNvPr>
          <p:cNvSpPr txBox="1"/>
          <p:nvPr/>
        </p:nvSpPr>
        <p:spPr>
          <a:xfrm>
            <a:off x="9456742" y="752501"/>
            <a:ext cx="219456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0" b="1" dirty="0">
                <a:latin typeface="Arial Black" panose="020B0604020202020204" pitchFamily="34" charset="0"/>
                <a:cs typeface="Arial Black" panose="020B0604020202020204" pitchFamily="34" charset="0"/>
              </a:rPr>
              <a:t>20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E671A047-5B1B-9B40-B8D2-818BC1F63749}"/>
              </a:ext>
            </a:extLst>
          </p:cNvPr>
          <p:cNvSpPr txBox="1"/>
          <p:nvPr/>
        </p:nvSpPr>
        <p:spPr>
          <a:xfrm>
            <a:off x="9456742" y="752501"/>
            <a:ext cx="219456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0" b="1" dirty="0">
                <a:latin typeface="Arial Black" panose="020B0604020202020204" pitchFamily="34" charset="0"/>
                <a:cs typeface="Arial Black" panose="020B0604020202020204" pitchFamily="34" charset="0"/>
              </a:rPr>
              <a:t>19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DADEB9CE-0E09-484C-B1BA-5655B0DBC7F2}"/>
              </a:ext>
            </a:extLst>
          </p:cNvPr>
          <p:cNvSpPr txBox="1"/>
          <p:nvPr/>
        </p:nvSpPr>
        <p:spPr>
          <a:xfrm>
            <a:off x="9456742" y="752501"/>
            <a:ext cx="219456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0" b="1" dirty="0">
                <a:latin typeface="Arial Black" panose="020B0604020202020204" pitchFamily="34" charset="0"/>
                <a:cs typeface="Arial Black" panose="020B0604020202020204" pitchFamily="34" charset="0"/>
              </a:rPr>
              <a:t>18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B4CC9116-4691-034B-96DC-3DBE8F1C7DEE}"/>
              </a:ext>
            </a:extLst>
          </p:cNvPr>
          <p:cNvSpPr txBox="1"/>
          <p:nvPr/>
        </p:nvSpPr>
        <p:spPr>
          <a:xfrm>
            <a:off x="9456742" y="752501"/>
            <a:ext cx="219456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0" b="1" dirty="0">
                <a:latin typeface="Arial Black" panose="020B0604020202020204" pitchFamily="34" charset="0"/>
                <a:cs typeface="Arial Black" panose="020B0604020202020204" pitchFamily="34" charset="0"/>
              </a:rPr>
              <a:t>17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C99006AB-D180-0947-A931-08FAEDD59D2B}"/>
              </a:ext>
            </a:extLst>
          </p:cNvPr>
          <p:cNvSpPr txBox="1"/>
          <p:nvPr/>
        </p:nvSpPr>
        <p:spPr>
          <a:xfrm>
            <a:off x="9456742" y="752501"/>
            <a:ext cx="219456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0" b="1" dirty="0">
                <a:latin typeface="Arial Black" panose="020B0604020202020204" pitchFamily="34" charset="0"/>
                <a:cs typeface="Arial Black" panose="020B0604020202020204" pitchFamily="34" charset="0"/>
              </a:rPr>
              <a:t>16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78371E83-4A6E-0A46-90BC-7AA0A08E4D8C}"/>
              </a:ext>
            </a:extLst>
          </p:cNvPr>
          <p:cNvSpPr txBox="1"/>
          <p:nvPr/>
        </p:nvSpPr>
        <p:spPr>
          <a:xfrm>
            <a:off x="9456742" y="752501"/>
            <a:ext cx="219456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0" b="1" dirty="0">
                <a:latin typeface="Arial Black" panose="020B0604020202020204" pitchFamily="34" charset="0"/>
                <a:cs typeface="Arial Black" panose="020B0604020202020204" pitchFamily="34" charset="0"/>
              </a:rPr>
              <a:t>15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7582A8B8-520A-BD43-9684-D7E4A634F2B1}"/>
              </a:ext>
            </a:extLst>
          </p:cNvPr>
          <p:cNvSpPr txBox="1"/>
          <p:nvPr/>
        </p:nvSpPr>
        <p:spPr>
          <a:xfrm>
            <a:off x="9456742" y="752501"/>
            <a:ext cx="219456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0" b="1" dirty="0">
                <a:latin typeface="Arial Black" panose="020B0604020202020204" pitchFamily="34" charset="0"/>
                <a:cs typeface="Arial Black" panose="020B0604020202020204" pitchFamily="34" charset="0"/>
              </a:rPr>
              <a:t>14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87644631-208A-5842-9190-4ECD5829C0F8}"/>
              </a:ext>
            </a:extLst>
          </p:cNvPr>
          <p:cNvSpPr txBox="1"/>
          <p:nvPr/>
        </p:nvSpPr>
        <p:spPr>
          <a:xfrm>
            <a:off x="9456742" y="752501"/>
            <a:ext cx="219456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0" b="1" dirty="0">
                <a:latin typeface="Arial Black" panose="020B0604020202020204" pitchFamily="34" charset="0"/>
                <a:cs typeface="Arial Black" panose="020B0604020202020204" pitchFamily="34" charset="0"/>
              </a:rPr>
              <a:t>13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94B59BC2-E759-4E46-9D4A-F4286259D61D}"/>
              </a:ext>
            </a:extLst>
          </p:cNvPr>
          <p:cNvSpPr txBox="1"/>
          <p:nvPr/>
        </p:nvSpPr>
        <p:spPr>
          <a:xfrm>
            <a:off x="9456742" y="752501"/>
            <a:ext cx="219456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0" b="1" dirty="0">
                <a:latin typeface="Arial Black" panose="020B0604020202020204" pitchFamily="34" charset="0"/>
                <a:cs typeface="Arial Black" panose="020B0604020202020204" pitchFamily="34" charset="0"/>
              </a:rPr>
              <a:t>12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DDB85108-E21C-2D41-BE7B-B34DA84A0C80}"/>
              </a:ext>
            </a:extLst>
          </p:cNvPr>
          <p:cNvSpPr txBox="1"/>
          <p:nvPr/>
        </p:nvSpPr>
        <p:spPr>
          <a:xfrm>
            <a:off x="9456742" y="752501"/>
            <a:ext cx="219456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0" b="1" dirty="0">
                <a:latin typeface="Arial Black" panose="020B0604020202020204" pitchFamily="34" charset="0"/>
                <a:cs typeface="Arial Black" panose="020B0604020202020204" pitchFamily="34" charset="0"/>
              </a:rPr>
              <a:t>11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CFB7196B-2C18-9C40-B470-CA384BC511E4}"/>
              </a:ext>
            </a:extLst>
          </p:cNvPr>
          <p:cNvSpPr txBox="1"/>
          <p:nvPr/>
        </p:nvSpPr>
        <p:spPr>
          <a:xfrm>
            <a:off x="9456742" y="752501"/>
            <a:ext cx="219456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0" b="1" dirty="0">
                <a:latin typeface="Arial Black" panose="020B0604020202020204" pitchFamily="34" charset="0"/>
                <a:cs typeface="Arial Black" panose="020B0604020202020204" pitchFamily="34" charset="0"/>
              </a:rPr>
              <a:t>10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3D5ACF4D-096A-B948-B83C-067E54716A79}"/>
              </a:ext>
            </a:extLst>
          </p:cNvPr>
          <p:cNvSpPr txBox="1"/>
          <p:nvPr/>
        </p:nvSpPr>
        <p:spPr>
          <a:xfrm>
            <a:off x="9456742" y="752501"/>
            <a:ext cx="219456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0" b="1" dirty="0">
                <a:latin typeface="Arial Black" panose="020B0604020202020204" pitchFamily="34" charset="0"/>
                <a:cs typeface="Arial Black" panose="020B0604020202020204" pitchFamily="34" charset="0"/>
              </a:rPr>
              <a:t>9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D13EBD19-0BEA-CC4B-9357-21A3B71831B1}"/>
              </a:ext>
            </a:extLst>
          </p:cNvPr>
          <p:cNvSpPr txBox="1"/>
          <p:nvPr/>
        </p:nvSpPr>
        <p:spPr>
          <a:xfrm>
            <a:off x="9456742" y="752501"/>
            <a:ext cx="219456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0" b="1" dirty="0">
                <a:latin typeface="Arial Black" panose="020B0604020202020204" pitchFamily="34" charset="0"/>
                <a:cs typeface="Arial Black" panose="020B0604020202020204" pitchFamily="34" charset="0"/>
              </a:rPr>
              <a:t>8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BEB9976E-8196-CA4E-A27B-3E2EF9773DA7}"/>
              </a:ext>
            </a:extLst>
          </p:cNvPr>
          <p:cNvSpPr txBox="1"/>
          <p:nvPr/>
        </p:nvSpPr>
        <p:spPr>
          <a:xfrm>
            <a:off x="9456742" y="752501"/>
            <a:ext cx="219456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0" b="1" dirty="0">
                <a:latin typeface="Arial Black" panose="020B0604020202020204" pitchFamily="34" charset="0"/>
                <a:cs typeface="Arial Black" panose="020B0604020202020204" pitchFamily="34" charset="0"/>
              </a:rPr>
              <a:t>7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E7BDD552-1114-944E-9799-1EE6E1B3F4A6}"/>
              </a:ext>
            </a:extLst>
          </p:cNvPr>
          <p:cNvSpPr txBox="1"/>
          <p:nvPr/>
        </p:nvSpPr>
        <p:spPr>
          <a:xfrm>
            <a:off x="9456742" y="752501"/>
            <a:ext cx="219456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0" b="1" dirty="0">
                <a:latin typeface="Arial Black" panose="020B0604020202020204" pitchFamily="34" charset="0"/>
                <a:cs typeface="Arial Black" panose="020B0604020202020204" pitchFamily="34" charset="0"/>
              </a:rPr>
              <a:t>6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6B8FB350-F24F-A24B-81CB-F24DC344C895}"/>
              </a:ext>
            </a:extLst>
          </p:cNvPr>
          <p:cNvSpPr txBox="1"/>
          <p:nvPr/>
        </p:nvSpPr>
        <p:spPr>
          <a:xfrm>
            <a:off x="9456742" y="752501"/>
            <a:ext cx="219456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0" b="1" dirty="0">
                <a:latin typeface="Arial Black" panose="020B0604020202020204" pitchFamily="34" charset="0"/>
                <a:cs typeface="Arial Black" panose="020B0604020202020204" pitchFamily="34" charset="0"/>
              </a:rPr>
              <a:t>5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7BD0BD24-889C-C644-B26A-39E222EF4AE4}"/>
              </a:ext>
            </a:extLst>
          </p:cNvPr>
          <p:cNvSpPr txBox="1"/>
          <p:nvPr/>
        </p:nvSpPr>
        <p:spPr>
          <a:xfrm>
            <a:off x="9456742" y="752501"/>
            <a:ext cx="219456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0" b="1" dirty="0">
                <a:latin typeface="Arial Black" panose="020B0604020202020204" pitchFamily="34" charset="0"/>
                <a:cs typeface="Arial Black" panose="020B0604020202020204" pitchFamily="34" charset="0"/>
              </a:rPr>
              <a:t>4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4030DBA9-ED54-0245-98BF-377AF7345B42}"/>
              </a:ext>
            </a:extLst>
          </p:cNvPr>
          <p:cNvSpPr txBox="1"/>
          <p:nvPr/>
        </p:nvSpPr>
        <p:spPr>
          <a:xfrm>
            <a:off x="9456742" y="752501"/>
            <a:ext cx="219456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0" b="1" dirty="0">
                <a:latin typeface="Arial Black" panose="020B0604020202020204" pitchFamily="34" charset="0"/>
                <a:cs typeface="Arial Black" panose="020B0604020202020204" pitchFamily="34" charset="0"/>
              </a:rPr>
              <a:t>3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DAC9C1A9-7FF6-A049-A132-44A6CE0004D6}"/>
              </a:ext>
            </a:extLst>
          </p:cNvPr>
          <p:cNvSpPr txBox="1"/>
          <p:nvPr/>
        </p:nvSpPr>
        <p:spPr>
          <a:xfrm>
            <a:off x="9456742" y="752501"/>
            <a:ext cx="219456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0" b="1" dirty="0">
                <a:latin typeface="Arial Black" panose="020B0604020202020204" pitchFamily="34" charset="0"/>
                <a:cs typeface="Arial Black" panose="020B0604020202020204" pitchFamily="34" charset="0"/>
              </a:rPr>
              <a:t>2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E125AFC2-9DB0-0048-8240-CCB2E357DF6A}"/>
              </a:ext>
            </a:extLst>
          </p:cNvPr>
          <p:cNvSpPr txBox="1"/>
          <p:nvPr/>
        </p:nvSpPr>
        <p:spPr>
          <a:xfrm>
            <a:off x="9456742" y="752501"/>
            <a:ext cx="219456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0" b="1" dirty="0">
                <a:latin typeface="Arial Black" panose="020B0604020202020204" pitchFamily="34" charset="0"/>
                <a:cs typeface="Arial Black" panose="020B0604020202020204" pitchFamily="34" charset="0"/>
              </a:rPr>
              <a:t>1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AE00EF10-366C-BB45-9236-0C4751742F55}"/>
              </a:ext>
            </a:extLst>
          </p:cNvPr>
          <p:cNvSpPr txBox="1"/>
          <p:nvPr/>
        </p:nvSpPr>
        <p:spPr>
          <a:xfrm>
            <a:off x="9456742" y="752501"/>
            <a:ext cx="219456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0" b="1" dirty="0">
                <a:latin typeface="Arial Black" panose="020B0604020202020204" pitchFamily="34" charset="0"/>
                <a:cs typeface="Arial Black" panose="020B0604020202020204" pitchFamily="34" charset="0"/>
              </a:rPr>
              <a:t>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C95F9A9-9CE1-2B49-A74B-9EE916BB6352}"/>
              </a:ext>
            </a:extLst>
          </p:cNvPr>
          <p:cNvSpPr txBox="1"/>
          <p:nvPr/>
        </p:nvSpPr>
        <p:spPr>
          <a:xfrm>
            <a:off x="262592" y="2773624"/>
            <a:ext cx="278362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1 – Click anywhere on the wheel to start/stop spinning.</a:t>
            </a:r>
          </a:p>
          <a:p>
            <a:endParaRPr lang="en-GB" sz="2400" dirty="0"/>
          </a:p>
          <a:p>
            <a:r>
              <a:rPr lang="en-GB" sz="2400" dirty="0"/>
              <a:t>2 – Click on the timer to start.</a:t>
            </a:r>
          </a:p>
          <a:p>
            <a:endParaRPr lang="en-GB" sz="2400" dirty="0"/>
          </a:p>
          <a:p>
            <a:r>
              <a:rPr lang="en-GB" sz="2400" dirty="0"/>
              <a:t>3 – Press the back arrow key ( ◀️ )  to reset the timer.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869332B-3AA3-6041-93D3-62D058CB7605}"/>
              </a:ext>
            </a:extLst>
          </p:cNvPr>
          <p:cNvSpPr txBox="1"/>
          <p:nvPr/>
        </p:nvSpPr>
        <p:spPr>
          <a:xfrm>
            <a:off x="10439844" y="6282059"/>
            <a:ext cx="17956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@mr_murray_pe</a:t>
            </a:r>
          </a:p>
        </p:txBody>
      </p:sp>
      <p:pic>
        <p:nvPicPr>
          <p:cNvPr id="19" name="Picture 18" descr="A picture containing tree&#10;&#10;Description automatically generated">
            <a:extLst>
              <a:ext uri="{FF2B5EF4-FFF2-40B4-BE49-F238E27FC236}">
                <a16:creationId xmlns:a16="http://schemas.microsoft.com/office/drawing/2014/main" id="{C5C426F4-ADC5-2E4B-B61A-7F531AFAA2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95544" y="6030425"/>
            <a:ext cx="871634" cy="871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8784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30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1" presetClass="entr" presetSubtype="1" repeatCount="3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1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1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1" nodeType="with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1" nodeType="with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1" nodeType="withEffect">
                                  <p:stCondLst>
                                    <p:cond delay="13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1" nodeType="withEffect">
                                  <p:stCondLst>
                                    <p:cond delay="14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140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grpId="1" nodeType="with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1" nodeType="withEffect">
                                  <p:stCondLst>
                                    <p:cond delay="160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160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1" nodeType="withEffect">
                                  <p:stCondLst>
                                    <p:cond delay="170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170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1" nodeType="withEffect">
                                  <p:stCondLst>
                                    <p:cond delay="180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180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1" nodeType="withEffect">
                                  <p:stCondLst>
                                    <p:cond delay="190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1900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grpId="1" nodeType="with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grpId="1" nodeType="withEffect">
                                  <p:stCondLst>
                                    <p:cond delay="2100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2100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grpId="1" nodeType="withEffect">
                                  <p:stCondLst>
                                    <p:cond delay="2200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2200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xit" presetSubtype="0" fill="hold" grpId="1" nodeType="withEffect">
                                  <p:stCondLst>
                                    <p:cond delay="2300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2300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xit" presetSubtype="0" fill="hold" grpId="1" nodeType="withEffect">
                                  <p:stCondLst>
                                    <p:cond delay="2400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2400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xit" presetSubtype="0" fill="hold" grpId="1" nodeType="withEffect">
                                  <p:stCondLst>
                                    <p:cond delay="2500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2500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xit" presetSubtype="0" fill="hold" grpId="1" nodeType="withEffect">
                                  <p:stCondLst>
                                    <p:cond delay="2600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2600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xit" presetSubtype="0" fill="hold" grpId="1" nodeType="withEffect">
                                  <p:stCondLst>
                                    <p:cond delay="2700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2700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xit" presetSubtype="0" fill="hold" grpId="1" nodeType="withEffect">
                                  <p:stCondLst>
                                    <p:cond delay="2800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2800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xit" presetSubtype="0" fill="hold" grpId="1" nodeType="withEffect">
                                  <p:stCondLst>
                                    <p:cond delay="2900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2900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xit" presetSubtype="0" fill="hold" grpId="1" nodeType="with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8" fill="hold">
                      <p:stCondLst>
                        <p:cond delay="0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49" grpId="0" animBg="1"/>
      <p:bldP spid="60" grpId="0" animBg="1"/>
      <p:bldP spid="78" grpId="0"/>
      <p:bldP spid="79" grpId="0"/>
      <p:bldP spid="79" grpId="1"/>
      <p:bldP spid="80" grpId="0"/>
      <p:bldP spid="80" grpId="1"/>
      <p:bldP spid="81" grpId="0"/>
      <p:bldP spid="81" grpId="1"/>
      <p:bldP spid="82" grpId="0"/>
      <p:bldP spid="82" grpId="1"/>
      <p:bldP spid="83" grpId="0"/>
      <p:bldP spid="83" grpId="1"/>
      <p:bldP spid="84" grpId="0"/>
      <p:bldP spid="84" grpId="1"/>
      <p:bldP spid="85" grpId="0"/>
      <p:bldP spid="85" grpId="1"/>
      <p:bldP spid="86" grpId="0"/>
      <p:bldP spid="86" grpId="1"/>
      <p:bldP spid="87" grpId="0"/>
      <p:bldP spid="87" grpId="1"/>
      <p:bldP spid="88" grpId="0"/>
      <p:bldP spid="88" grpId="1"/>
      <p:bldP spid="89" grpId="0"/>
      <p:bldP spid="89" grpId="1"/>
      <p:bldP spid="90" grpId="0"/>
      <p:bldP spid="90" grpId="1"/>
      <p:bldP spid="91" grpId="0"/>
      <p:bldP spid="91" grpId="1"/>
      <p:bldP spid="92" grpId="0"/>
      <p:bldP spid="92" grpId="1"/>
      <p:bldP spid="93" grpId="0"/>
      <p:bldP spid="93" grpId="1"/>
      <p:bldP spid="94" grpId="0"/>
      <p:bldP spid="94" grpId="1"/>
      <p:bldP spid="95" grpId="0"/>
      <p:bldP spid="95" grpId="1"/>
      <p:bldP spid="96" grpId="0"/>
      <p:bldP spid="96" grpId="1"/>
      <p:bldP spid="97" grpId="0"/>
      <p:bldP spid="97" grpId="1"/>
      <p:bldP spid="98" grpId="0"/>
      <p:bldP spid="98" grpId="1"/>
      <p:bldP spid="99" grpId="0"/>
      <p:bldP spid="99" grpId="1"/>
      <p:bldP spid="100" grpId="0"/>
      <p:bldP spid="100" grpId="1"/>
      <p:bldP spid="101" grpId="0"/>
      <p:bldP spid="101" grpId="1"/>
      <p:bldP spid="102" grpId="0"/>
      <p:bldP spid="102" grpId="1"/>
      <p:bldP spid="103" grpId="0"/>
      <p:bldP spid="103" grpId="1"/>
      <p:bldP spid="104" grpId="0"/>
      <p:bldP spid="104" grpId="1"/>
      <p:bldP spid="105" grpId="0"/>
      <p:bldP spid="105" grpId="1"/>
      <p:bldP spid="106" grpId="0"/>
      <p:bldP spid="106" grpId="1"/>
      <p:bldP spid="107" grpId="0"/>
      <p:bldP spid="107" grpId="1"/>
      <p:bldP spid="10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246</Words>
  <Application>Microsoft Macintosh PowerPoint</Application>
  <PresentationFormat>Widescreen</PresentationFormat>
  <Paragraphs>114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Arial Black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Murray</dc:creator>
  <cp:lastModifiedBy>Miss Ashmole</cp:lastModifiedBy>
  <cp:revision>26</cp:revision>
  <dcterms:created xsi:type="dcterms:W3CDTF">2020-05-22T19:17:35Z</dcterms:created>
  <dcterms:modified xsi:type="dcterms:W3CDTF">2020-05-27T20:49:29Z</dcterms:modified>
</cp:coreProperties>
</file>