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54"/>
  </p:normalViewPr>
  <p:slideViewPr>
    <p:cSldViewPr snapToGrid="0" snapToObjects="1">
      <p:cViewPr varScale="1">
        <p:scale>
          <a:sx n="97" d="100"/>
          <a:sy n="97" d="100"/>
        </p:scale>
        <p:origin x="62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6D15E-9C4E-3745-AFDA-8AD3BECCCC3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3A1D457-0585-5C46-8E0A-9B2DE8FFD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DDDE9AD-76BE-D54C-B169-C3AFA98E6A13}"/>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5" name="Footer Placeholder 4">
            <a:extLst>
              <a:ext uri="{FF2B5EF4-FFF2-40B4-BE49-F238E27FC236}">
                <a16:creationId xmlns:a16="http://schemas.microsoft.com/office/drawing/2014/main" id="{24FF34AA-69A4-074D-BD11-3E787A009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726DD2-FD56-BD48-B31A-F2DAE234617C}"/>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365386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0565F-535A-EB4B-82CE-FD5CCD5676F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3393A51-FB47-2149-8DD2-4FD821C2933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A27A10E-BEBD-6541-9E71-981158E376F7}"/>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5" name="Footer Placeholder 4">
            <a:extLst>
              <a:ext uri="{FF2B5EF4-FFF2-40B4-BE49-F238E27FC236}">
                <a16:creationId xmlns:a16="http://schemas.microsoft.com/office/drawing/2014/main" id="{5D4D0F4E-09FA-E74F-9A8A-3C80893DBB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04C883-06D2-F745-8D38-9D0A6DA585A8}"/>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571721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F59998-FE71-AB40-A09F-0222AE71BEE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0C7AE53-0332-A343-B0EC-20F014F9843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D8C4EF7-C235-A949-9A58-C932F0395C9C}"/>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5" name="Footer Placeholder 4">
            <a:extLst>
              <a:ext uri="{FF2B5EF4-FFF2-40B4-BE49-F238E27FC236}">
                <a16:creationId xmlns:a16="http://schemas.microsoft.com/office/drawing/2014/main" id="{D6410B8C-1CF2-014F-BF30-BBC34C170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4F1262-18C5-074D-84D0-7EEF58BB5A92}"/>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3861020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BB9F-4CFE-AE42-A69D-0DAA19C8148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EB9A33F-9CB5-2A45-AB9F-15BDBCB840A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6A4876E-24D4-1742-9CB8-013214E316E5}"/>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5" name="Footer Placeholder 4">
            <a:extLst>
              <a:ext uri="{FF2B5EF4-FFF2-40B4-BE49-F238E27FC236}">
                <a16:creationId xmlns:a16="http://schemas.microsoft.com/office/drawing/2014/main" id="{1939756F-F698-DA45-9EF6-B43E2C689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B79B2-FE19-F64D-BB65-737003EBAE4E}"/>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1245004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E3D3F-FA79-A045-B847-A21211C129C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567D32F-1EC6-5147-A287-E88EDC1995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5159D9F-192B-2149-9683-767CFEC6CD65}"/>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5" name="Footer Placeholder 4">
            <a:extLst>
              <a:ext uri="{FF2B5EF4-FFF2-40B4-BE49-F238E27FC236}">
                <a16:creationId xmlns:a16="http://schemas.microsoft.com/office/drawing/2014/main" id="{C7526DDD-76AE-4A45-B177-05E88BCF99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AB01D-7911-0D4D-9F5F-0867FA3C06DA}"/>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1178659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215A5-F8BD-CF4C-9731-3CE7488BCA8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65539F4-F6EC-5E46-9C24-2022FD7CCCF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430D53E-E716-0947-8EC7-5DDE8CD6507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8C266F4-9E67-D544-B0E1-C0E93042D4C0}"/>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6" name="Footer Placeholder 5">
            <a:extLst>
              <a:ext uri="{FF2B5EF4-FFF2-40B4-BE49-F238E27FC236}">
                <a16:creationId xmlns:a16="http://schemas.microsoft.com/office/drawing/2014/main" id="{9705F9F4-DB2C-BF4B-9AB1-B98B2F3B46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A859F2-D094-7D4C-B39A-C710CC897208}"/>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2451817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1F1F9-15A9-C548-9CC4-D08E7C1F704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EEEA338-5829-144A-ACB7-1C7058180C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621496F-9D62-1940-9925-91B2589B1BE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44887E-6DCC-1843-883D-49FFBFA9A6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D1C2BE6-B103-2344-B735-DF2B25CFCE7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21DD0CD-4E8E-A244-93D6-456FFC211617}"/>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8" name="Footer Placeholder 7">
            <a:extLst>
              <a:ext uri="{FF2B5EF4-FFF2-40B4-BE49-F238E27FC236}">
                <a16:creationId xmlns:a16="http://schemas.microsoft.com/office/drawing/2014/main" id="{3C1C003E-A672-3249-AF80-45A5CC9D35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8F0C1E-7FE3-0849-8C1E-3B991C64687D}"/>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4032821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EE201-FB95-E141-86E7-610F43143FF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F9476D8-2ACF-7943-BB3C-D8143CCF0B00}"/>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4" name="Footer Placeholder 3">
            <a:extLst>
              <a:ext uri="{FF2B5EF4-FFF2-40B4-BE49-F238E27FC236}">
                <a16:creationId xmlns:a16="http://schemas.microsoft.com/office/drawing/2014/main" id="{EF982E19-684A-4846-8194-219D1D880B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B3771ED-205C-0242-88BE-F4E40E587277}"/>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260499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B17AA1-5757-CF4B-A124-A2935A227D65}"/>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3" name="Footer Placeholder 2">
            <a:extLst>
              <a:ext uri="{FF2B5EF4-FFF2-40B4-BE49-F238E27FC236}">
                <a16:creationId xmlns:a16="http://schemas.microsoft.com/office/drawing/2014/main" id="{49566745-9926-E442-998C-A63D03FF5C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6F35BE-4660-2B42-9BA7-77703EC2B3A1}"/>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404399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693AD-E818-304B-8693-DEEF840434E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A204C36-7F6B-124C-82D7-70F9D59D29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2B6E820-A1D9-EB40-B746-2D86B2217A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8CCC74E-1861-4940-A1F7-F817136FB023}"/>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6" name="Footer Placeholder 5">
            <a:extLst>
              <a:ext uri="{FF2B5EF4-FFF2-40B4-BE49-F238E27FC236}">
                <a16:creationId xmlns:a16="http://schemas.microsoft.com/office/drawing/2014/main" id="{5CCA42D6-3F41-5F42-9F14-9943B5CCE6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0EFE76-6F05-5B41-9A66-806282CCC960}"/>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2735981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A75A-5A00-E245-AA5E-9CA6DFD11B7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F98C195-70B2-7E41-915D-018C7B8427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1B1E9C-9AF9-6B47-9A63-36B987C277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4DA5C0C-DAFF-2543-B550-2A83740ED327}"/>
              </a:ext>
            </a:extLst>
          </p:cNvPr>
          <p:cNvSpPr>
            <a:spLocks noGrp="1"/>
          </p:cNvSpPr>
          <p:nvPr>
            <p:ph type="dt" sz="half" idx="10"/>
          </p:nvPr>
        </p:nvSpPr>
        <p:spPr/>
        <p:txBody>
          <a:bodyPr/>
          <a:lstStyle/>
          <a:p>
            <a:fld id="{D7C2EBD4-E3CB-B444-B858-EEEED6DF233A}" type="datetimeFigureOut">
              <a:rPr lang="en-US" smtClean="0"/>
              <a:t>3/30/20</a:t>
            </a:fld>
            <a:endParaRPr lang="en-US"/>
          </a:p>
        </p:txBody>
      </p:sp>
      <p:sp>
        <p:nvSpPr>
          <p:cNvPr id="6" name="Footer Placeholder 5">
            <a:extLst>
              <a:ext uri="{FF2B5EF4-FFF2-40B4-BE49-F238E27FC236}">
                <a16:creationId xmlns:a16="http://schemas.microsoft.com/office/drawing/2014/main" id="{6AD1D3A9-621A-6948-8F82-BF998173EA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776DC9-4482-D14D-8E62-4747E2AD3A76}"/>
              </a:ext>
            </a:extLst>
          </p:cNvPr>
          <p:cNvSpPr>
            <a:spLocks noGrp="1"/>
          </p:cNvSpPr>
          <p:nvPr>
            <p:ph type="sldNum" sz="quarter" idx="12"/>
          </p:nvPr>
        </p:nvSpPr>
        <p:spPr/>
        <p:txBody>
          <a:bodyPr/>
          <a:lstStyle/>
          <a:p>
            <a:fld id="{735B02AD-5B8A-FB44-8D5D-7507C19293A2}" type="slidenum">
              <a:rPr lang="en-US" smtClean="0"/>
              <a:t>‹#›</a:t>
            </a:fld>
            <a:endParaRPr lang="en-US"/>
          </a:p>
        </p:txBody>
      </p:sp>
    </p:spTree>
    <p:extLst>
      <p:ext uri="{BB962C8B-B14F-4D97-AF65-F5344CB8AC3E}">
        <p14:creationId xmlns:p14="http://schemas.microsoft.com/office/powerpoint/2010/main" val="298484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3164FC-EDB5-DC4C-A342-31150FDADD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0FD8ED6-504A-BF43-BD2B-FBD00A5C66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6A8B06F-A788-2345-800D-1FDCCEFD91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2EBD4-E3CB-B444-B858-EEEED6DF233A}" type="datetimeFigureOut">
              <a:rPr lang="en-US" smtClean="0"/>
              <a:t>3/30/20</a:t>
            </a:fld>
            <a:endParaRPr lang="en-US"/>
          </a:p>
        </p:txBody>
      </p:sp>
      <p:sp>
        <p:nvSpPr>
          <p:cNvPr id="5" name="Footer Placeholder 4">
            <a:extLst>
              <a:ext uri="{FF2B5EF4-FFF2-40B4-BE49-F238E27FC236}">
                <a16:creationId xmlns:a16="http://schemas.microsoft.com/office/drawing/2014/main" id="{F25F7B9F-1F95-8C47-BC96-9AA59C386C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B62B95-5CDC-104F-95E8-90DD246D46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B02AD-5B8A-FB44-8D5D-7507C19293A2}" type="slidenum">
              <a:rPr lang="en-US" smtClean="0"/>
              <a:t>‹#›</a:t>
            </a:fld>
            <a:endParaRPr lang="en-US"/>
          </a:p>
        </p:txBody>
      </p:sp>
    </p:spTree>
    <p:extLst>
      <p:ext uri="{BB962C8B-B14F-4D97-AF65-F5344CB8AC3E}">
        <p14:creationId xmlns:p14="http://schemas.microsoft.com/office/powerpoint/2010/main" val="2223053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FD3E3-22B7-A148-8CC3-2FB48794018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B9B7B76E-DACF-8447-946D-A08453F76C56}"/>
              </a:ext>
            </a:extLst>
          </p:cNvPr>
          <p:cNvSpPr>
            <a:spLocks noGrp="1"/>
          </p:cNvSpPr>
          <p:nvPr>
            <p:ph type="subTitle" idx="1"/>
          </p:nvPr>
        </p:nvSpPr>
        <p:spPr/>
        <p:txBody>
          <a:bodyPr/>
          <a:lstStyle/>
          <a:p>
            <a:endParaRPr lang="en-US"/>
          </a:p>
        </p:txBody>
      </p:sp>
      <p:pic>
        <p:nvPicPr>
          <p:cNvPr id="4" name="Picture 2">
            <a:extLst>
              <a:ext uri="{FF2B5EF4-FFF2-40B4-BE49-F238E27FC236}">
                <a16:creationId xmlns:a16="http://schemas.microsoft.com/office/drawing/2014/main" id="{44B9D6A8-FA0F-644D-A734-88FE90907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446" y="21696"/>
            <a:ext cx="1915498" cy="189653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5" name="Picture 6" descr="https://www.nandos.com/wp-content/uploads/2017/09/peri-ometer.png">
            <a:extLst>
              <a:ext uri="{FF2B5EF4-FFF2-40B4-BE49-F238E27FC236}">
                <a16:creationId xmlns:a16="http://schemas.microsoft.com/office/drawing/2014/main" id="{D3846E70-E48B-AE46-A2C8-04580BE6389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4107"/>
          <a:stretch/>
        </p:blipFill>
        <p:spPr bwMode="auto">
          <a:xfrm rot="21191325">
            <a:off x="-77259" y="1671631"/>
            <a:ext cx="2762498" cy="4930182"/>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id="{ABCB9298-5151-E34C-AE91-AE3623BA9D8A}"/>
              </a:ext>
            </a:extLst>
          </p:cNvPr>
          <p:cNvSpPr/>
          <p:nvPr/>
        </p:nvSpPr>
        <p:spPr>
          <a:xfrm>
            <a:off x="2967847" y="93515"/>
            <a:ext cx="8580686" cy="1754326"/>
          </a:xfrm>
          <a:prstGeom prst="rect">
            <a:avLst/>
          </a:prstGeom>
        </p:spPr>
        <p:txBody>
          <a:bodyPr wrap="square">
            <a:spAutoFit/>
          </a:bodyPr>
          <a:lstStyle/>
          <a:p>
            <a:pPr algn="ctr"/>
            <a:r>
              <a:rPr lang="en-GB" b="1" u="sng" dirty="0"/>
              <a:t>NANDOS FITNESS Rules:</a:t>
            </a:r>
          </a:p>
          <a:p>
            <a:r>
              <a:rPr lang="en-GB" dirty="0"/>
              <a:t>Aim of the game is for you to generate as many peri points as you can! If you start an activity you must finish and you cannot do the same spice twice in a row. Once you have completed one tick it off so you can calculate your points. (Points shown on peri meter). </a:t>
            </a:r>
          </a:p>
          <a:p>
            <a:r>
              <a:rPr lang="en-GB" b="1" dirty="0"/>
              <a:t>Q) Have a think of each exercise and decide whether it focuses on developing your cardio respiratory endurance or your muscle endurance?</a:t>
            </a:r>
          </a:p>
        </p:txBody>
      </p:sp>
      <p:graphicFrame>
        <p:nvGraphicFramePr>
          <p:cNvPr id="7" name="Table 6">
            <a:extLst>
              <a:ext uri="{FF2B5EF4-FFF2-40B4-BE49-F238E27FC236}">
                <a16:creationId xmlns:a16="http://schemas.microsoft.com/office/drawing/2014/main" id="{63C45C0E-876B-EF4A-84D1-F1DDECF55EF6}"/>
              </a:ext>
            </a:extLst>
          </p:cNvPr>
          <p:cNvGraphicFramePr>
            <a:graphicFrameLocks noGrp="1"/>
          </p:cNvGraphicFramePr>
          <p:nvPr>
            <p:extLst>
              <p:ext uri="{D42A27DB-BD31-4B8C-83A1-F6EECF244321}">
                <p14:modId xmlns:p14="http://schemas.microsoft.com/office/powerpoint/2010/main" val="1345755393"/>
              </p:ext>
            </p:extLst>
          </p:nvPr>
        </p:nvGraphicFramePr>
        <p:xfrm>
          <a:off x="2827867" y="1896533"/>
          <a:ext cx="8974040" cy="4500305"/>
        </p:xfrm>
        <a:graphic>
          <a:graphicData uri="http://schemas.openxmlformats.org/drawingml/2006/table">
            <a:tbl>
              <a:tblPr firstRow="1" bandRow="1">
                <a:tableStyleId>{5C22544A-7EE6-4342-B048-85BDC9FD1C3A}</a:tableStyleId>
              </a:tblPr>
              <a:tblGrid>
                <a:gridCol w="1121755">
                  <a:extLst>
                    <a:ext uri="{9D8B030D-6E8A-4147-A177-3AD203B41FA5}">
                      <a16:colId xmlns:a16="http://schemas.microsoft.com/office/drawing/2014/main" val="20000"/>
                    </a:ext>
                  </a:extLst>
                </a:gridCol>
                <a:gridCol w="1121755">
                  <a:extLst>
                    <a:ext uri="{9D8B030D-6E8A-4147-A177-3AD203B41FA5}">
                      <a16:colId xmlns:a16="http://schemas.microsoft.com/office/drawing/2014/main" val="20001"/>
                    </a:ext>
                  </a:extLst>
                </a:gridCol>
                <a:gridCol w="1121755">
                  <a:extLst>
                    <a:ext uri="{9D8B030D-6E8A-4147-A177-3AD203B41FA5}">
                      <a16:colId xmlns:a16="http://schemas.microsoft.com/office/drawing/2014/main" val="20002"/>
                    </a:ext>
                  </a:extLst>
                </a:gridCol>
                <a:gridCol w="1121755">
                  <a:extLst>
                    <a:ext uri="{9D8B030D-6E8A-4147-A177-3AD203B41FA5}">
                      <a16:colId xmlns:a16="http://schemas.microsoft.com/office/drawing/2014/main" val="20003"/>
                    </a:ext>
                  </a:extLst>
                </a:gridCol>
                <a:gridCol w="1121755">
                  <a:extLst>
                    <a:ext uri="{9D8B030D-6E8A-4147-A177-3AD203B41FA5}">
                      <a16:colId xmlns:a16="http://schemas.microsoft.com/office/drawing/2014/main" val="20004"/>
                    </a:ext>
                  </a:extLst>
                </a:gridCol>
                <a:gridCol w="1121755">
                  <a:extLst>
                    <a:ext uri="{9D8B030D-6E8A-4147-A177-3AD203B41FA5}">
                      <a16:colId xmlns:a16="http://schemas.microsoft.com/office/drawing/2014/main" val="20005"/>
                    </a:ext>
                  </a:extLst>
                </a:gridCol>
                <a:gridCol w="1121755">
                  <a:extLst>
                    <a:ext uri="{9D8B030D-6E8A-4147-A177-3AD203B41FA5}">
                      <a16:colId xmlns:a16="http://schemas.microsoft.com/office/drawing/2014/main" val="20006"/>
                    </a:ext>
                  </a:extLst>
                </a:gridCol>
                <a:gridCol w="1121755">
                  <a:extLst>
                    <a:ext uri="{9D8B030D-6E8A-4147-A177-3AD203B41FA5}">
                      <a16:colId xmlns:a16="http://schemas.microsoft.com/office/drawing/2014/main" val="20007"/>
                    </a:ext>
                  </a:extLst>
                </a:gridCol>
              </a:tblGrid>
              <a:tr h="1263919">
                <a:tc>
                  <a:txBody>
                    <a:bodyPr/>
                    <a:lstStyle/>
                    <a:p>
                      <a:pPr algn="ctr"/>
                      <a:r>
                        <a:rPr lang="en-GB" sz="1400" dirty="0"/>
                        <a:t>15 Burpees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tc>
                  <a:txBody>
                    <a:bodyPr/>
                    <a:lstStyle/>
                    <a:p>
                      <a:pPr algn="ctr"/>
                      <a:r>
                        <a:rPr lang="en-GB" sz="1400" dirty="0"/>
                        <a:t>15 </a:t>
                      </a:r>
                    </a:p>
                    <a:p>
                      <a:pPr algn="ctr"/>
                      <a:r>
                        <a:rPr lang="en-GB" sz="1400" dirty="0"/>
                        <a:t>Press Up</a:t>
                      </a:r>
                      <a:r>
                        <a:rPr lang="en-GB" sz="1400" baseline="0" dirty="0"/>
                        <a:t>s </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tc>
                  <a:txBody>
                    <a:bodyPr/>
                    <a:lstStyle/>
                    <a:p>
                      <a:pPr algn="ctr"/>
                      <a:r>
                        <a:rPr lang="en-GB" sz="1400" dirty="0"/>
                        <a:t>1 </a:t>
                      </a:r>
                      <a:r>
                        <a:rPr lang="en-GB" sz="1300" dirty="0"/>
                        <a:t>Minute Wall Sit</a:t>
                      </a:r>
                    </a:p>
                    <a:p>
                      <a:pPr algn="ctr"/>
                      <a:endParaRPr lang="en-GB" sz="1300" dirty="0"/>
                    </a:p>
                    <a:p>
                      <a:pPr algn="ctr"/>
                      <a:endParaRPr lang="en-GB" sz="1300" dirty="0"/>
                    </a:p>
                    <a:p>
                      <a:pPr algn="ctr"/>
                      <a:r>
                        <a:rPr lang="en-GB" sz="13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tc>
                  <a:txBody>
                    <a:bodyPr/>
                    <a:lstStyle/>
                    <a:p>
                      <a:pPr algn="ctr"/>
                      <a:r>
                        <a:rPr lang="en-GB" sz="1400" baseline="0" dirty="0"/>
                        <a:t> 20 Squat Jumps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tc>
                  <a:txBody>
                    <a:bodyPr/>
                    <a:lstStyle/>
                    <a:p>
                      <a:pPr algn="ctr"/>
                      <a:r>
                        <a:rPr lang="en-GB" sz="1400" dirty="0"/>
                        <a:t> 15 </a:t>
                      </a:r>
                      <a:r>
                        <a:rPr lang="en-GB" sz="1150" dirty="0"/>
                        <a:t>Mountain Climbers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tc>
                  <a:txBody>
                    <a:bodyPr/>
                    <a:lstStyle/>
                    <a:p>
                      <a:pPr algn="ctr"/>
                      <a:r>
                        <a:rPr lang="en-GB" sz="1400" baseline="0" dirty="0"/>
                        <a:t>30</a:t>
                      </a:r>
                    </a:p>
                    <a:p>
                      <a:pPr algn="ctr"/>
                      <a:r>
                        <a:rPr lang="en-GB" sz="1400" baseline="0" dirty="0"/>
                        <a:t>High Knees </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tc>
                  <a:txBody>
                    <a:bodyPr/>
                    <a:lstStyle/>
                    <a:p>
                      <a:pPr algn="ctr"/>
                      <a:r>
                        <a:rPr lang="en-GB" sz="1400" dirty="0"/>
                        <a:t>15 </a:t>
                      </a:r>
                    </a:p>
                    <a:p>
                      <a:pPr algn="ctr"/>
                      <a:r>
                        <a:rPr lang="en-GB" sz="1400" dirty="0"/>
                        <a:t>Sit 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tc>
                  <a:txBody>
                    <a:bodyPr/>
                    <a:lstStyle/>
                    <a:p>
                      <a:pPr algn="ctr"/>
                      <a:r>
                        <a:rPr lang="en-GB" sz="1400" dirty="0"/>
                        <a:t>25 Seconds</a:t>
                      </a:r>
                      <a:r>
                        <a:rPr lang="en-GB" sz="1300" dirty="0"/>
                        <a:t> Plank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extLst>
                  <a:ext uri="{0D108BD9-81ED-4DB2-BD59-A6C34878D82A}">
                    <a16:rowId xmlns:a16="http://schemas.microsoft.com/office/drawing/2014/main" val="10000"/>
                  </a:ext>
                </a:extLst>
              </a:tr>
              <a:tr h="1005940">
                <a:tc>
                  <a:txBody>
                    <a:bodyPr/>
                    <a:lstStyle/>
                    <a:p>
                      <a:pPr algn="ctr"/>
                      <a:r>
                        <a:rPr lang="en-GB" sz="1400" b="1" dirty="0">
                          <a:solidFill>
                            <a:schemeClr val="bg1"/>
                          </a:solidFill>
                        </a:rPr>
                        <a:t>10</a:t>
                      </a:r>
                    </a:p>
                    <a:p>
                      <a:pPr algn="ctr"/>
                      <a:r>
                        <a:rPr lang="en-GB" sz="1400" b="1" dirty="0">
                          <a:solidFill>
                            <a:schemeClr val="bg1"/>
                          </a:solidFill>
                        </a:rPr>
                        <a:t>Press Ups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baseline="0" dirty="0">
                          <a:solidFill>
                            <a:schemeClr val="bg1"/>
                          </a:solidFill>
                        </a:rPr>
                        <a:t>50 secs</a:t>
                      </a:r>
                    </a:p>
                    <a:p>
                      <a:pPr algn="ctr"/>
                      <a:r>
                        <a:rPr lang="en-GB" sz="1400" b="1" dirty="0">
                          <a:solidFill>
                            <a:schemeClr val="bg1"/>
                          </a:solidFill>
                        </a:rPr>
                        <a:t>Wall 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1400" b="1" dirty="0">
                          <a:solidFill>
                            <a:schemeClr val="bg1"/>
                          </a:solidFill>
                        </a:rPr>
                        <a:t>25 High Knees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1400" b="1" dirty="0">
                          <a:solidFill>
                            <a:schemeClr val="bg1"/>
                          </a:solidFill>
                        </a:rPr>
                        <a:t>20 seconds Plank</a:t>
                      </a:r>
                      <a:endParaRPr lang="en-GB" sz="13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1400" b="1" dirty="0">
                          <a:solidFill>
                            <a:schemeClr val="bg1"/>
                          </a:solidFill>
                        </a:rPr>
                        <a:t>15 </a:t>
                      </a:r>
                    </a:p>
                    <a:p>
                      <a:pPr algn="ctr"/>
                      <a:r>
                        <a:rPr lang="en-GB" sz="1400" b="1" dirty="0">
                          <a:solidFill>
                            <a:schemeClr val="bg1"/>
                          </a:solidFill>
                        </a:rPr>
                        <a:t>Sit 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1400" b="1" dirty="0">
                          <a:solidFill>
                            <a:schemeClr val="bg1"/>
                          </a:solidFill>
                        </a:rPr>
                        <a:t>10 </a:t>
                      </a:r>
                    </a:p>
                    <a:p>
                      <a:pPr algn="ctr"/>
                      <a:r>
                        <a:rPr lang="en-GB" sz="1400" b="1" dirty="0">
                          <a:solidFill>
                            <a:schemeClr val="bg1"/>
                          </a:solidFill>
                        </a:rPr>
                        <a:t>Squat Jumps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1400" b="1" dirty="0">
                          <a:solidFill>
                            <a:schemeClr val="bg1"/>
                          </a:solidFill>
                        </a:rPr>
                        <a:t>20 Lungees (10 each leg)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1400" b="1" dirty="0">
                          <a:solidFill>
                            <a:schemeClr val="bg1"/>
                          </a:solidFill>
                        </a:rPr>
                        <a:t>10 Burpees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1"/>
                  </a:ext>
                </a:extLst>
              </a:tr>
              <a:tr h="1170984">
                <a:tc>
                  <a:txBody>
                    <a:bodyPr/>
                    <a:lstStyle/>
                    <a:p>
                      <a:pPr algn="ctr"/>
                      <a:r>
                        <a:rPr lang="en-GB" sz="1400" b="1" dirty="0"/>
                        <a:t>15 </a:t>
                      </a:r>
                      <a:r>
                        <a:rPr lang="en-GB" sz="1300" b="1" dirty="0"/>
                        <a:t>Seconds Plank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400" b="1" dirty="0"/>
                        <a:t>20 Lunges (</a:t>
                      </a:r>
                      <a:r>
                        <a:rPr lang="en-GB" sz="1400" b="1"/>
                        <a:t>10 each leg)</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400" b="1" dirty="0"/>
                        <a:t>15</a:t>
                      </a:r>
                    </a:p>
                    <a:p>
                      <a:pPr algn="ctr"/>
                      <a:r>
                        <a:rPr lang="en-GB" sz="1400" b="1" dirty="0" err="1"/>
                        <a:t>Tricep</a:t>
                      </a:r>
                      <a:r>
                        <a:rPr lang="en-GB" sz="1400" b="1" dirty="0"/>
                        <a:t> Dips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400" b="1" dirty="0"/>
                        <a:t>20</a:t>
                      </a:r>
                    </a:p>
                    <a:p>
                      <a:pPr algn="ctr"/>
                      <a:r>
                        <a:rPr lang="en-GB" sz="1400" b="1" dirty="0"/>
                        <a:t>Star Jumps</a:t>
                      </a:r>
                    </a:p>
                    <a:p>
                      <a:pPr algn="ct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400" b="1" dirty="0"/>
                        <a:t>15 Squats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400" b="1" dirty="0"/>
                        <a:t>30 </a:t>
                      </a:r>
                      <a:r>
                        <a:rPr lang="en-GB" sz="1300" b="1" dirty="0"/>
                        <a:t>Seconds Wall 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400" b="1" dirty="0"/>
                        <a:t>10 </a:t>
                      </a:r>
                      <a:r>
                        <a:rPr lang="en-GB" sz="1150" b="1" dirty="0"/>
                        <a:t>Mountain Climbers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400" b="1" dirty="0"/>
                        <a:t>20</a:t>
                      </a:r>
                    </a:p>
                    <a:p>
                      <a:pPr algn="ctr"/>
                      <a:r>
                        <a:rPr lang="en-GB" sz="1400" b="1" dirty="0"/>
                        <a:t>High Knees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1059462">
                <a:tc>
                  <a:txBody>
                    <a:bodyPr/>
                    <a:lstStyle/>
                    <a:p>
                      <a:pPr algn="ctr"/>
                      <a:r>
                        <a:rPr lang="en-GB" sz="1400" b="1" dirty="0"/>
                        <a:t>20 </a:t>
                      </a:r>
                    </a:p>
                    <a:p>
                      <a:pPr algn="ctr"/>
                      <a:r>
                        <a:rPr lang="en-GB" sz="1400" b="1" dirty="0"/>
                        <a:t>High Knees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1400" b="1" dirty="0"/>
                        <a:t>10 </a:t>
                      </a:r>
                    </a:p>
                    <a:p>
                      <a:pPr algn="ctr"/>
                      <a:r>
                        <a:rPr lang="en-GB" sz="1400" b="1" dirty="0"/>
                        <a:t>Sit 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1400" b="1" dirty="0"/>
                        <a:t>10 </a:t>
                      </a:r>
                      <a:r>
                        <a:rPr lang="en-GB" sz="1400" b="1" dirty="0" err="1"/>
                        <a:t>Tricep</a:t>
                      </a:r>
                      <a:r>
                        <a:rPr lang="en-GB" sz="1400" b="1" dirty="0"/>
                        <a:t> Dips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1400" b="1" dirty="0"/>
                        <a:t>10</a:t>
                      </a:r>
                    </a:p>
                    <a:p>
                      <a:pPr algn="ctr"/>
                      <a:r>
                        <a:rPr lang="en-GB" sz="1400" b="1" dirty="0"/>
                        <a:t> Star Jumps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1400" b="1" dirty="0"/>
                        <a:t>12 Lungees</a:t>
                      </a:r>
                    </a:p>
                    <a:p>
                      <a:pPr algn="ctr"/>
                      <a:r>
                        <a:rPr lang="en-GB" sz="1400" b="1" dirty="0"/>
                        <a:t>(6 each leg)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1400" b="1" dirty="0"/>
                        <a:t>10 Squats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1400" b="1" dirty="0"/>
                        <a:t>15 Heel Flicks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1400" b="1" dirty="0"/>
                        <a:t>20 </a:t>
                      </a:r>
                    </a:p>
                    <a:p>
                      <a:pPr algn="ctr"/>
                      <a:r>
                        <a:rPr lang="en-GB" sz="1300" b="1" dirty="0"/>
                        <a:t>Seconds Wall 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15158277-1827-2741-BCA1-75AC5A9606E7}"/>
              </a:ext>
            </a:extLst>
          </p:cNvPr>
          <p:cNvSpPr txBox="1"/>
          <p:nvPr/>
        </p:nvSpPr>
        <p:spPr>
          <a:xfrm>
            <a:off x="1439333" y="5650223"/>
            <a:ext cx="169333" cy="369332"/>
          </a:xfrm>
          <a:prstGeom prst="rect">
            <a:avLst/>
          </a:prstGeom>
          <a:noFill/>
        </p:spPr>
        <p:txBody>
          <a:bodyPr wrap="square" rtlCol="0">
            <a:spAutoFit/>
          </a:bodyPr>
          <a:lstStyle/>
          <a:p>
            <a:r>
              <a:rPr lang="en-US" dirty="0">
                <a:solidFill>
                  <a:schemeClr val="bg1"/>
                </a:solidFill>
              </a:rPr>
              <a:t>4</a:t>
            </a:r>
          </a:p>
        </p:txBody>
      </p:sp>
      <p:sp>
        <p:nvSpPr>
          <p:cNvPr id="9" name="TextBox 8">
            <a:extLst>
              <a:ext uri="{FF2B5EF4-FFF2-40B4-BE49-F238E27FC236}">
                <a16:creationId xmlns:a16="http://schemas.microsoft.com/office/drawing/2014/main" id="{AE33BA25-B58C-BF41-82C6-9C808351B8B1}"/>
              </a:ext>
            </a:extLst>
          </p:cNvPr>
          <p:cNvSpPr txBox="1"/>
          <p:nvPr/>
        </p:nvSpPr>
        <p:spPr>
          <a:xfrm>
            <a:off x="1608666" y="4538811"/>
            <a:ext cx="321734" cy="369332"/>
          </a:xfrm>
          <a:prstGeom prst="rect">
            <a:avLst/>
          </a:prstGeom>
          <a:noFill/>
        </p:spPr>
        <p:txBody>
          <a:bodyPr wrap="square" rtlCol="0">
            <a:spAutoFit/>
          </a:bodyPr>
          <a:lstStyle/>
          <a:p>
            <a:r>
              <a:rPr lang="en-US" dirty="0">
                <a:solidFill>
                  <a:schemeClr val="bg1"/>
                </a:solidFill>
              </a:rPr>
              <a:t>6</a:t>
            </a:r>
          </a:p>
        </p:txBody>
      </p:sp>
      <p:sp>
        <p:nvSpPr>
          <p:cNvPr id="10" name="TextBox 9">
            <a:extLst>
              <a:ext uri="{FF2B5EF4-FFF2-40B4-BE49-F238E27FC236}">
                <a16:creationId xmlns:a16="http://schemas.microsoft.com/office/drawing/2014/main" id="{B3994955-758D-6246-89B5-FCD741DF3BEC}"/>
              </a:ext>
            </a:extLst>
          </p:cNvPr>
          <p:cNvSpPr txBox="1"/>
          <p:nvPr/>
        </p:nvSpPr>
        <p:spPr>
          <a:xfrm>
            <a:off x="1725066" y="3809377"/>
            <a:ext cx="290001" cy="369332"/>
          </a:xfrm>
          <a:prstGeom prst="rect">
            <a:avLst/>
          </a:prstGeom>
          <a:noFill/>
        </p:spPr>
        <p:txBody>
          <a:bodyPr wrap="square" rtlCol="0">
            <a:spAutoFit/>
          </a:bodyPr>
          <a:lstStyle/>
          <a:p>
            <a:r>
              <a:rPr lang="en-US" dirty="0">
                <a:solidFill>
                  <a:schemeClr val="bg1"/>
                </a:solidFill>
              </a:rPr>
              <a:t>8</a:t>
            </a:r>
          </a:p>
        </p:txBody>
      </p:sp>
      <p:sp>
        <p:nvSpPr>
          <p:cNvPr id="11" name="TextBox 10">
            <a:extLst>
              <a:ext uri="{FF2B5EF4-FFF2-40B4-BE49-F238E27FC236}">
                <a16:creationId xmlns:a16="http://schemas.microsoft.com/office/drawing/2014/main" id="{A1221DDE-DAC9-914B-B73F-47E17425193D}"/>
              </a:ext>
            </a:extLst>
          </p:cNvPr>
          <p:cNvSpPr txBox="1"/>
          <p:nvPr/>
        </p:nvSpPr>
        <p:spPr>
          <a:xfrm>
            <a:off x="247622" y="2575467"/>
            <a:ext cx="565178" cy="369332"/>
          </a:xfrm>
          <a:prstGeom prst="rect">
            <a:avLst/>
          </a:prstGeom>
          <a:noFill/>
        </p:spPr>
        <p:txBody>
          <a:bodyPr wrap="square" rtlCol="0">
            <a:spAutoFit/>
          </a:bodyPr>
          <a:lstStyle/>
          <a:p>
            <a:r>
              <a:rPr lang="en-US" dirty="0">
                <a:solidFill>
                  <a:schemeClr val="bg1"/>
                </a:solidFill>
              </a:rPr>
              <a:t>10</a:t>
            </a:r>
          </a:p>
        </p:txBody>
      </p:sp>
    </p:spTree>
    <p:extLst>
      <p:ext uri="{BB962C8B-B14F-4D97-AF65-F5344CB8AC3E}">
        <p14:creationId xmlns:p14="http://schemas.microsoft.com/office/powerpoint/2010/main" val="223569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203</Words>
  <Application>Microsoft Macintosh PowerPoint</Application>
  <PresentationFormat>Widescreen</PresentationFormat>
  <Paragraphs>57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Ashmole</dc:creator>
  <cp:lastModifiedBy>Miss Ashmole</cp:lastModifiedBy>
  <cp:revision>7</cp:revision>
  <dcterms:created xsi:type="dcterms:W3CDTF">2020-03-30T08:47:36Z</dcterms:created>
  <dcterms:modified xsi:type="dcterms:W3CDTF">2020-03-30T09:34:29Z</dcterms:modified>
</cp:coreProperties>
</file>