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5" r:id="rId10"/>
    <p:sldId id="263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358A-57AF-422D-B8CA-F8EF21AE9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0B5CF-ED6B-44C4-B408-FDD0C3C0B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DB98-45E7-4AB1-8C16-43257128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DFE4-F60B-4BFB-A25F-972718DD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6A60B-2454-4AFA-B9AE-E891B4A1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6B13-837B-43AF-A634-B1FBEC2B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11229-AD18-4A54-BFCB-514511273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B3589-7425-4972-BB82-DBCD57E7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F8DB-A051-4AEF-826A-E22C37C8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5EA5A-CB96-4B56-A4E5-C9D380AF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385F4-A6A4-47F2-93A0-3142C1634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C52BF-C8BB-40A5-9D65-3D64E4B98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9D82-867F-430C-A55C-0446EDE5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5CA4D-4611-48EE-8153-28CBF479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F32DB-2AFE-4B76-90D4-DE5C4B9C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AD44B-A700-4548-BCD9-88779E22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10A8A-0C8F-4C19-8F31-6A132085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808FD-BC68-440E-946A-3DE9ED63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5CFC9-7BA1-4071-BB5D-2ED371A1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C882C-5E7F-4627-9E2A-89FB579C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7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2A55-ADF1-4E14-BFF2-E9254955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20952-3DB5-467C-9F2B-E084DC358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EF5EA-80A1-4C3B-8CB8-F51F0A7A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3148F-B664-4619-BD0A-E176B9871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8161-E1A3-40FF-9652-3FC671DD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4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8849-C997-489C-9FE7-72BB5424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BEDA-9C3B-487C-A40E-B4C4149A2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39C2B-DF10-4D41-8C57-6694CCAE6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7D867-CC2D-458F-A11E-938A50BA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527A6-7122-40BE-8586-C73ACAD6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C1593-3406-4448-A2B9-FA579AB3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9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776F-3AD3-489E-B9C8-E7EF868D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1AF6D-A135-4838-A6D6-CE02EF6A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03235-6917-4BA3-8089-648BEF7C5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76E8F-BBEC-4E88-B493-5618A2C49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69E83D-7EB3-4027-ABC7-51E639B7D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F976AE-222F-4E5C-A05A-156675C2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97FE3-EC37-4164-B1EB-45D9EDBD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D6EF4-E825-4506-ADDB-E9FE47A9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2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C90DB-0FFD-4D43-A061-8E6021E9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F2446-35BF-47C1-873A-90E65E0B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2DCBC-4EE3-4A9A-B806-65D16EDD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3E954-7586-4806-B6BE-8FF61C26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3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2DE7E-BCC8-46A5-B4F0-A36170B0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72B0C-5915-464E-BD6E-3E68633D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85121-958D-46DC-85F1-94742F37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3318-F56E-49DB-9825-D59ACBF8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D013-0060-4EDB-8CB2-1A2561220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5A0FA-6E19-46DD-AF30-26FA26501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8DFDE-EB19-4C5F-B73E-7552FBF3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EA4FA-9620-47E3-B445-32A821A7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096E1-B11B-422F-B938-9EE500F1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3330-6060-4249-8A52-996A25AB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2A0E9-F24D-4674-B495-65ECEB2A5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FBF33-9C6F-4560-A82F-1AF09E67E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F882E-2B3F-4258-AFC1-D92FF1C7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48D46-743E-4640-A7AE-D3CA06E1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02D02-B529-4E8B-9C83-B42AF33B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51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FD339-746A-482B-898F-24A09B2F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75616-E0AA-4CAA-95A7-F4244B93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EB6FB-90B5-4F79-BCD8-6BD590539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2C1A-65F6-42E2-AC9C-0B4D16BE6EB0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B4978-5ECD-40BE-9FF4-E2A6B4046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FF25-E733-47D7-9E7E-7F710B2F8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5C59-F769-4151-8079-054F7359A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4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fight+or+fight+animation&amp;ru=%2fsearch%3fq%3dfight%2bor%2bfight%2banimation%26qs%3dn%26form%3dQBRE%26msbsrank%3d0_0__0%26sp%3d-1%26pq%3dfight%2bor%2bfight%2banimation%26sc%3d0-24%26sk%3d%26cvid%3d1396B160DA1D4717BBFC2C7903044AC1&amp;mmscn=vwrc&amp;view=detail&amp;mid=0C191C6CC6954015AE7C0C191C6CC6954015AE7C&amp;rvsmid=546BA9965C0DFF23C221546BA9965C0DFF23C221&amp;FORM=VDQV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B754-311E-4E23-9421-47EE3C761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Normalising Anxiety 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19618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43FBA8-5C01-411E-B573-488308BB2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481" y="0"/>
            <a:ext cx="53350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FB72C-DD8E-49A1-9D84-4A4099470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Fight Flight or Freeze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D8766-2E67-49A1-B9A3-1A008381E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Fight Flight Freeze – A Guide to Anxiety for Kids - Bing video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9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158EBF-7E61-437C-AD45-FF7E11D02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04775"/>
            <a:ext cx="1026795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6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91878F-8901-4A08-903F-3A53A6DF8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66" y="0"/>
            <a:ext cx="5062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0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E7DA2-D7DC-449D-A64A-7AB1C1288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38137"/>
            <a:ext cx="8991600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8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B57C42-3314-49D0-AB7A-129C17366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180975"/>
            <a:ext cx="942975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9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E0B60F-DC9E-48FA-9D0B-12BED4770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662" y="200025"/>
            <a:ext cx="4638675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98F932-DE13-4041-BE91-8C5E99B33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238125"/>
            <a:ext cx="86106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8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4B069B-28EA-4283-BBEC-1CDE63654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75" y="0"/>
            <a:ext cx="10146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6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Normalising Anxiety Course Overview</vt:lpstr>
      <vt:lpstr>Fight Flight or Freeze response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Normalising Anxiety Course Overview</dc:title>
  <dc:creator>Karen More</dc:creator>
  <cp:lastModifiedBy>Rona MacKenzie</cp:lastModifiedBy>
  <cp:revision>2</cp:revision>
  <cp:lastPrinted>2022-01-26T09:14:52Z</cp:lastPrinted>
  <dcterms:created xsi:type="dcterms:W3CDTF">2021-11-16T11:07:22Z</dcterms:created>
  <dcterms:modified xsi:type="dcterms:W3CDTF">2022-01-26T09:15:12Z</dcterms:modified>
</cp:coreProperties>
</file>