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96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07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4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62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86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23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26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2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6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00E50-2407-4DF5-A49D-16D92172F4C7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98CA9-847F-499D-9C17-5E759234F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82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Crucible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Critical Essay prep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11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Everyone will have an understanding of the quotes selected.</a:t>
            </a:r>
          </a:p>
          <a:p>
            <a:endParaRPr lang="en-GB" dirty="0"/>
          </a:p>
          <a:p>
            <a:r>
              <a:rPr lang="en-GB" dirty="0" smtClean="0"/>
              <a:t>Some will be able to relate them to the themes we have discussed.</a:t>
            </a:r>
          </a:p>
          <a:p>
            <a:endParaRPr lang="en-GB" dirty="0"/>
          </a:p>
          <a:p>
            <a:r>
              <a:rPr lang="en-GB" dirty="0" smtClean="0"/>
              <a:t>Some may even be able to link the quote, analysis and question together.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79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 Choose </a:t>
            </a:r>
            <a:r>
              <a:rPr lang="en-GB" dirty="0"/>
              <a:t>a play in which a major character’s actions influence the emotions of </a:t>
            </a:r>
            <a:r>
              <a:rPr lang="en-GB" dirty="0" smtClean="0"/>
              <a:t>others. Briefly </a:t>
            </a:r>
            <a:r>
              <a:rPr lang="en-GB" dirty="0"/>
              <a:t>explain how the dramatist presents these emotions and actions and discuss how </a:t>
            </a:r>
            <a:r>
              <a:rPr lang="en-GB" dirty="0" smtClean="0"/>
              <a:t>this contributes </a:t>
            </a:r>
            <a:r>
              <a:rPr lang="en-GB" dirty="0"/>
              <a:t>to your understanding of the play as a whole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2. </a:t>
            </a:r>
            <a:r>
              <a:rPr lang="en-GB" dirty="0"/>
              <a:t>Choose a play in which there is a scene involving a moment of conflict or of resolution </a:t>
            </a:r>
            <a:r>
              <a:rPr lang="en-GB" dirty="0" smtClean="0"/>
              <a:t>to conflict. By </a:t>
            </a:r>
            <a:r>
              <a:rPr lang="en-GB" dirty="0"/>
              <a:t>referring to details of the scene, explain how the dramatist presents this moment </a:t>
            </a:r>
            <a:r>
              <a:rPr lang="en-GB" dirty="0" smtClean="0"/>
              <a:t>and discuss </a:t>
            </a:r>
            <a:r>
              <a:rPr lang="en-GB" dirty="0"/>
              <a:t>how this contributes to your appreciation of the play as a whole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3. </a:t>
            </a:r>
            <a:r>
              <a:rPr lang="en-GB" dirty="0"/>
              <a:t>Choose a play which explores an important issue or issues within </a:t>
            </a:r>
            <a:r>
              <a:rPr lang="en-GB" dirty="0" smtClean="0"/>
              <a:t>society. Briefly </a:t>
            </a:r>
            <a:r>
              <a:rPr lang="en-GB" dirty="0"/>
              <a:t>explain the nature of the issue(s) and discuss how the dramatist’s presentation </a:t>
            </a:r>
            <a:r>
              <a:rPr lang="en-GB" dirty="0" smtClean="0"/>
              <a:t>of the </a:t>
            </a:r>
            <a:r>
              <a:rPr lang="en-GB" dirty="0"/>
              <a:t>issue(s) contributed to your appreciation of the play as a whole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			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- 2015 Question Paper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999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183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The Crucible</vt:lpstr>
      <vt:lpstr>Aims</vt:lpstr>
      <vt:lpstr>PowerPoint Presentation</vt:lpstr>
    </vt:vector>
  </TitlesOfParts>
  <Company>Perth &amp; Kinross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Crucible</dc:title>
  <dc:creator>Clare Lynch</dc:creator>
  <cp:lastModifiedBy>Clare Lynch</cp:lastModifiedBy>
  <cp:revision>1</cp:revision>
  <dcterms:created xsi:type="dcterms:W3CDTF">2015-12-02T08:52:48Z</dcterms:created>
  <dcterms:modified xsi:type="dcterms:W3CDTF">2015-12-02T08:56:15Z</dcterms:modified>
</cp:coreProperties>
</file>