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2" r:id="rId4"/>
    <p:sldId id="257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89" autoAdjust="0"/>
    <p:restoredTop sz="94660"/>
  </p:normalViewPr>
  <p:slideViewPr>
    <p:cSldViewPr>
      <p:cViewPr varScale="1">
        <p:scale>
          <a:sx n="83" d="100"/>
          <a:sy n="83" d="100"/>
        </p:scale>
        <p:origin x="-19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87DE45-C1D3-41B5-A118-75FE5A7FB7C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6B2373-AF1E-475C-A2BB-2A34EA503EA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87DE45-C1D3-41B5-A118-75FE5A7FB7C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2373-AF1E-475C-A2BB-2A34EA503EA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87DE45-C1D3-41B5-A118-75FE5A7FB7C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2373-AF1E-475C-A2BB-2A34EA503EA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87DE45-C1D3-41B5-A118-75FE5A7FB7C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2373-AF1E-475C-A2BB-2A34EA503EA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87DE45-C1D3-41B5-A118-75FE5A7FB7C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2373-AF1E-475C-A2BB-2A34EA503EA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87DE45-C1D3-41B5-A118-75FE5A7FB7C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2373-AF1E-475C-A2BB-2A34EA503EA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87DE45-C1D3-41B5-A118-75FE5A7FB7C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2373-AF1E-475C-A2BB-2A34EA503EA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87DE45-C1D3-41B5-A118-75FE5A7FB7C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2373-AF1E-475C-A2BB-2A34EA503EA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87DE45-C1D3-41B5-A118-75FE5A7FB7C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2373-AF1E-475C-A2BB-2A34EA503EA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87DE45-C1D3-41B5-A118-75FE5A7FB7C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2373-AF1E-475C-A2BB-2A34EA503EA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87DE45-C1D3-41B5-A118-75FE5A7FB7C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6B2373-AF1E-475C-A2BB-2A34EA503EA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87DE45-C1D3-41B5-A118-75FE5A7FB7C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16B2373-AF1E-475C-A2BB-2A34EA503EA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Scottish Text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Cone Gatherers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690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Today I am revising structures for answering the Scottish Text Question.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So that I can get to grips with the appropriate structure and ace the exam! *paints nails emoji*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I’ll know I’ve got it when: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I can remember the structure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I can recognise where points are awarded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I can construct effective answers for the Scottish text question.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370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r>
              <a:rPr lang="en-GB" dirty="0" smtClean="0"/>
              <a:t>Everyone will be able to identify the commonality.</a:t>
            </a:r>
          </a:p>
          <a:p>
            <a:endParaRPr lang="en-GB" dirty="0"/>
          </a:p>
          <a:p>
            <a:r>
              <a:rPr lang="en-GB" dirty="0" smtClean="0"/>
              <a:t>Some may be able to find the commonality with reference to the extract and analyse these examples.</a:t>
            </a:r>
          </a:p>
          <a:p>
            <a:endParaRPr lang="en-GB" dirty="0"/>
          </a:p>
          <a:p>
            <a:r>
              <a:rPr lang="en-GB" dirty="0" smtClean="0"/>
              <a:t>Some may even be able to find the commonality with wider reference to the text and analyse </a:t>
            </a:r>
            <a:r>
              <a:rPr lang="en-GB" smtClean="0"/>
              <a:t>these examples.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38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GB" b="1" dirty="0" smtClean="0"/>
              <a:t>10 </a:t>
            </a:r>
            <a:r>
              <a:rPr lang="en-GB" b="1" dirty="0"/>
              <a:t>marks on text in front of them (tend to be 2,3 or 4 mark questions)</a:t>
            </a:r>
            <a:endParaRPr lang="en-GB" dirty="0"/>
          </a:p>
          <a:p>
            <a:pPr marL="0" lvl="0" indent="0">
              <a:buNone/>
            </a:pPr>
            <a:endParaRPr lang="en-GB" b="1" dirty="0" smtClean="0"/>
          </a:p>
          <a:p>
            <a:pPr marL="0" lvl="0" indent="0">
              <a:buNone/>
            </a:pPr>
            <a:r>
              <a:rPr lang="en-GB" b="1" dirty="0" smtClean="0"/>
              <a:t>10 </a:t>
            </a:r>
            <a:r>
              <a:rPr lang="en-GB" b="1" dirty="0"/>
              <a:t>marks ‘go beyond’ to other texts/rest of text (final question)</a:t>
            </a:r>
            <a:endParaRPr lang="en-GB" dirty="0"/>
          </a:p>
          <a:p>
            <a:pPr marL="0" lvl="0" indent="0">
              <a:buNone/>
            </a:pPr>
            <a:endParaRPr lang="en-GB" b="1" dirty="0" smtClean="0"/>
          </a:p>
          <a:p>
            <a:pPr marL="0" lvl="0" indent="0">
              <a:buNone/>
            </a:pPr>
            <a:r>
              <a:rPr lang="en-GB" b="1" dirty="0" smtClean="0"/>
              <a:t>Range </a:t>
            </a:r>
            <a:r>
              <a:rPr lang="en-GB" b="1" dirty="0"/>
              <a:t>of question types allowing pupils to demonstrate understanding, analysis and evaluation of literature</a:t>
            </a:r>
            <a:endParaRPr lang="en-GB" dirty="0"/>
          </a:p>
          <a:p>
            <a:pPr marL="0" lvl="0" indent="0">
              <a:buNone/>
            </a:pPr>
            <a:endParaRPr lang="en-GB" b="1" dirty="0" smtClean="0"/>
          </a:p>
          <a:p>
            <a:pPr marL="0" lvl="0" indent="0">
              <a:buNone/>
            </a:pPr>
            <a:r>
              <a:rPr lang="en-GB" b="1" dirty="0" smtClean="0"/>
              <a:t>Final </a:t>
            </a:r>
            <a:r>
              <a:rPr lang="en-GB" b="1" dirty="0"/>
              <a:t>question- 10 marks- bullet points </a:t>
            </a:r>
            <a:r>
              <a:rPr lang="en-GB" b="1" dirty="0" smtClean="0"/>
              <a:t>: </a:t>
            </a:r>
            <a:r>
              <a:rPr lang="en-GB" b="1" dirty="0"/>
              <a:t>“no requirement to write a mini essay”- not preferred in any way</a:t>
            </a:r>
            <a:endParaRPr lang="en-GB" dirty="0"/>
          </a:p>
          <a:p>
            <a:pPr lvl="0"/>
            <a:r>
              <a:rPr lang="en-GB" b="1" dirty="0" smtClean="0"/>
              <a:t>approx</a:t>
            </a:r>
            <a:r>
              <a:rPr lang="en-GB" b="1" dirty="0"/>
              <a:t>. 15 mins for final question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What sort of questions will pupils face in the exam?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426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GB" b="1" dirty="0" smtClean="0"/>
              <a:t>2 </a:t>
            </a:r>
            <a:r>
              <a:rPr lang="en-GB" b="1" dirty="0"/>
              <a:t>marks for identifying “commonality” </a:t>
            </a:r>
            <a:r>
              <a:rPr lang="en-GB" b="1" dirty="0" smtClean="0"/>
              <a:t>e.g. </a:t>
            </a:r>
            <a:r>
              <a:rPr lang="en-GB" b="1" dirty="0"/>
              <a:t>theme, characterisation, techniques as identified in </a:t>
            </a:r>
            <a:r>
              <a:rPr lang="en-GB" b="1" dirty="0" smtClean="0"/>
              <a:t>question</a:t>
            </a:r>
          </a:p>
          <a:p>
            <a:pPr marL="0" lvl="0" indent="0">
              <a:buNone/>
            </a:pPr>
            <a:endParaRPr lang="en-GB" b="1" dirty="0" smtClean="0"/>
          </a:p>
          <a:p>
            <a:pPr marL="0" lvl="0" indent="0">
              <a:buNone/>
            </a:pPr>
            <a:r>
              <a:rPr lang="en-GB" b="1" dirty="0" smtClean="0"/>
              <a:t>2 </a:t>
            </a:r>
            <a:r>
              <a:rPr lang="en-GB" b="1" dirty="0"/>
              <a:t>marks for ref. to extract given in exam</a:t>
            </a:r>
            <a:endParaRPr lang="en-GB" dirty="0" smtClean="0">
              <a:effectLst/>
            </a:endParaRPr>
          </a:p>
          <a:p>
            <a:pPr marL="0" lvl="0" indent="0">
              <a:buNone/>
            </a:pPr>
            <a:endParaRPr lang="en-GB" b="1" dirty="0" smtClean="0"/>
          </a:p>
          <a:p>
            <a:pPr marL="0" lvl="0" indent="0">
              <a:buNone/>
            </a:pPr>
            <a:r>
              <a:rPr lang="en-GB" b="1" dirty="0" smtClean="0"/>
              <a:t>6 </a:t>
            </a:r>
            <a:r>
              <a:rPr lang="en-GB" b="1" dirty="0"/>
              <a:t>additional marks can be awarded for similar references to at least one other text/part of text by the writer</a:t>
            </a:r>
            <a:r>
              <a:rPr lang="en-GB" b="1" dirty="0" smtClean="0"/>
              <a:t>. (3 bullets of reference + comment)</a:t>
            </a:r>
            <a:endParaRPr lang="en-GB" dirty="0" smtClean="0">
              <a:effectLst/>
            </a:endParaRPr>
          </a:p>
          <a:p>
            <a:pPr marL="0" lvl="0" indent="0">
              <a:buNone/>
            </a:pPr>
            <a:endParaRPr lang="en-GB" b="1" dirty="0" smtClean="0"/>
          </a:p>
          <a:p>
            <a:pPr marL="0" lvl="0" indent="0">
              <a:buNone/>
            </a:pPr>
            <a:r>
              <a:rPr lang="en-GB" b="1" dirty="0" smtClean="0"/>
              <a:t>Possible </a:t>
            </a:r>
            <a:r>
              <a:rPr lang="en-GB" b="1" dirty="0"/>
              <a:t>for candidates to score 10 out of 10.</a:t>
            </a:r>
            <a:endParaRPr lang="en-GB" dirty="0" smtClean="0">
              <a:effectLst/>
            </a:endParaRP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How is the final question marked?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059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Commonality:</a:t>
            </a:r>
          </a:p>
          <a:p>
            <a:endParaRPr lang="en-GB" dirty="0"/>
          </a:p>
          <a:p>
            <a:r>
              <a:rPr lang="en-GB" dirty="0" smtClean="0"/>
              <a:t>Extract:</a:t>
            </a:r>
          </a:p>
          <a:p>
            <a:endParaRPr lang="en-GB" dirty="0"/>
          </a:p>
          <a:p>
            <a:r>
              <a:rPr lang="en-GB" dirty="0" smtClean="0"/>
              <a:t>Wider text: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 Headings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9489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conflict </a:t>
            </a:r>
            <a:r>
              <a:rPr lang="en-GB" dirty="0"/>
              <a:t>between moral goodness and class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conflict between the </a:t>
            </a:r>
            <a:r>
              <a:rPr lang="en-GB" dirty="0" smtClean="0"/>
              <a:t>classes</a:t>
            </a:r>
          </a:p>
          <a:p>
            <a:endParaRPr lang="en-GB" dirty="0"/>
          </a:p>
          <a:p>
            <a:r>
              <a:rPr lang="en-GB" dirty="0"/>
              <a:t>good versus evil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339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997</TotalTime>
  <Words>299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Scottish Text Questions</vt:lpstr>
      <vt:lpstr>PowerPoint Presentation</vt:lpstr>
      <vt:lpstr>PowerPoint Presentation</vt:lpstr>
      <vt:lpstr>What sort of questions will pupils face in the exam?</vt:lpstr>
      <vt:lpstr>How is the final question marked?</vt:lpstr>
      <vt:lpstr>Sub Headings</vt:lpstr>
      <vt:lpstr>Themes</vt:lpstr>
    </vt:vector>
  </TitlesOfParts>
  <Company>Perth &amp; Kinross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Scottish Text Questions</dc:title>
  <dc:creator>Clare Lynch</dc:creator>
  <cp:lastModifiedBy>Clare Lynch</cp:lastModifiedBy>
  <cp:revision>5</cp:revision>
  <dcterms:created xsi:type="dcterms:W3CDTF">2015-12-08T16:14:53Z</dcterms:created>
  <dcterms:modified xsi:type="dcterms:W3CDTF">2015-12-09T08:52:06Z</dcterms:modified>
</cp:coreProperties>
</file>