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2" r:id="rId5"/>
    <p:sldId id="263" r:id="rId6"/>
    <p:sldId id="270" r:id="rId7"/>
    <p:sldId id="256" r:id="rId8"/>
    <p:sldId id="258" r:id="rId9"/>
    <p:sldId id="259" r:id="rId10"/>
    <p:sldId id="267" r:id="rId11"/>
    <p:sldId id="261" r:id="rId12"/>
    <p:sldId id="266" r:id="rId13"/>
    <p:sldId id="260" r:id="rId14"/>
    <p:sldId id="265" r:id="rId15"/>
    <p:sldId id="269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8D49"/>
    <a:srgbClr val="D731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879800-F413-452C-B7EA-A426CB866B58}" v="17" dt="2024-09-03T13:36:10.055"/>
    <p1510:client id="{F3507B7E-6423-13BB-8DAE-BB0574CAB55D}" v="76" dt="2024-09-03T13:15:09.1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F18DB7-C6BD-43DE-B872-04424823D955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5376C54-F1E8-4C81-A7CB-BCED6F2D1532}">
      <dgm:prSet/>
      <dgm:spPr/>
      <dgm:t>
        <a:bodyPr/>
        <a:lstStyle/>
        <a:p>
          <a:r>
            <a:rPr lang="en-GB"/>
            <a:t>Introduction and welcome</a:t>
          </a:r>
          <a:endParaRPr lang="en-US"/>
        </a:p>
      </dgm:t>
    </dgm:pt>
    <dgm:pt modelId="{718BA91E-D36A-4F98-85D2-0DA58B5BECBA}" type="parTrans" cxnId="{3EA98E3B-AE76-4541-A785-8BF1E1E49FEF}">
      <dgm:prSet/>
      <dgm:spPr/>
      <dgm:t>
        <a:bodyPr/>
        <a:lstStyle/>
        <a:p>
          <a:endParaRPr lang="en-US"/>
        </a:p>
      </dgm:t>
    </dgm:pt>
    <dgm:pt modelId="{BD76FB2B-333F-40E9-B5DC-C231B98F8FD6}" type="sibTrans" cxnId="{3EA98E3B-AE76-4541-A785-8BF1E1E49FEF}">
      <dgm:prSet/>
      <dgm:spPr/>
      <dgm:t>
        <a:bodyPr/>
        <a:lstStyle/>
        <a:p>
          <a:endParaRPr lang="en-US"/>
        </a:p>
      </dgm:t>
    </dgm:pt>
    <dgm:pt modelId="{A946F818-473D-4BDE-8BD5-DD7766C90669}">
      <dgm:prSet/>
      <dgm:spPr/>
      <dgm:t>
        <a:bodyPr/>
        <a:lstStyle/>
        <a:p>
          <a:r>
            <a:rPr lang="en-GB"/>
            <a:t>Time to see the children’s classrooms and ask any questions.</a:t>
          </a:r>
          <a:endParaRPr lang="en-US"/>
        </a:p>
      </dgm:t>
    </dgm:pt>
    <dgm:pt modelId="{F96296E0-82CF-4F95-ADB8-D4B463797E5E}" type="parTrans" cxnId="{AC38CBA6-F4E9-4A5C-BB92-9C816166CD87}">
      <dgm:prSet/>
      <dgm:spPr/>
      <dgm:t>
        <a:bodyPr/>
        <a:lstStyle/>
        <a:p>
          <a:endParaRPr lang="en-US"/>
        </a:p>
      </dgm:t>
    </dgm:pt>
    <dgm:pt modelId="{10732CBD-445D-49F7-9EB2-D04B88EB4E66}" type="sibTrans" cxnId="{AC38CBA6-F4E9-4A5C-BB92-9C816166CD87}">
      <dgm:prSet/>
      <dgm:spPr/>
      <dgm:t>
        <a:bodyPr/>
        <a:lstStyle/>
        <a:p>
          <a:endParaRPr lang="en-US"/>
        </a:p>
      </dgm:t>
    </dgm:pt>
    <dgm:pt modelId="{F157565A-67C7-48A2-9570-16B91B05A839}" type="pres">
      <dgm:prSet presAssocID="{14F18DB7-C6BD-43DE-B872-04424823D95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39CC1F2-B52A-464B-AE5B-DEB47F442AAB}" type="pres">
      <dgm:prSet presAssocID="{35376C54-F1E8-4C81-A7CB-BCED6F2D1532}" presName="hierRoot1" presStyleCnt="0"/>
      <dgm:spPr/>
    </dgm:pt>
    <dgm:pt modelId="{DB4ECCDB-C9FD-4A0D-9A39-B6854A82AB22}" type="pres">
      <dgm:prSet presAssocID="{35376C54-F1E8-4C81-A7CB-BCED6F2D1532}" presName="composite" presStyleCnt="0"/>
      <dgm:spPr/>
    </dgm:pt>
    <dgm:pt modelId="{93F10101-A15C-4964-B349-F7161FB82603}" type="pres">
      <dgm:prSet presAssocID="{35376C54-F1E8-4C81-A7CB-BCED6F2D1532}" presName="background" presStyleLbl="node0" presStyleIdx="0" presStyleCnt="2"/>
      <dgm:spPr/>
    </dgm:pt>
    <dgm:pt modelId="{1ACE5956-E956-44B7-8DA2-29D794FCCE2A}" type="pres">
      <dgm:prSet presAssocID="{35376C54-F1E8-4C81-A7CB-BCED6F2D1532}" presName="text" presStyleLbl="fgAcc0" presStyleIdx="0" presStyleCnt="2">
        <dgm:presLayoutVars>
          <dgm:chPref val="3"/>
        </dgm:presLayoutVars>
      </dgm:prSet>
      <dgm:spPr/>
    </dgm:pt>
    <dgm:pt modelId="{B73C9B28-6379-4119-9352-CE83624CBC7D}" type="pres">
      <dgm:prSet presAssocID="{35376C54-F1E8-4C81-A7CB-BCED6F2D1532}" presName="hierChild2" presStyleCnt="0"/>
      <dgm:spPr/>
    </dgm:pt>
    <dgm:pt modelId="{2863FC78-247F-44BF-A1E5-3B4172A21006}" type="pres">
      <dgm:prSet presAssocID="{A946F818-473D-4BDE-8BD5-DD7766C90669}" presName="hierRoot1" presStyleCnt="0"/>
      <dgm:spPr/>
    </dgm:pt>
    <dgm:pt modelId="{3B24C72E-27EF-4F0A-84A7-F7CFD23E856C}" type="pres">
      <dgm:prSet presAssocID="{A946F818-473D-4BDE-8BD5-DD7766C90669}" presName="composite" presStyleCnt="0"/>
      <dgm:spPr/>
    </dgm:pt>
    <dgm:pt modelId="{C0F63ABB-C633-42A3-853B-9147CB8CA97A}" type="pres">
      <dgm:prSet presAssocID="{A946F818-473D-4BDE-8BD5-DD7766C90669}" presName="background" presStyleLbl="node0" presStyleIdx="1" presStyleCnt="2"/>
      <dgm:spPr/>
    </dgm:pt>
    <dgm:pt modelId="{000936D4-1B3B-4F85-8EC0-A9A623E94D12}" type="pres">
      <dgm:prSet presAssocID="{A946F818-473D-4BDE-8BD5-DD7766C90669}" presName="text" presStyleLbl="fgAcc0" presStyleIdx="1" presStyleCnt="2">
        <dgm:presLayoutVars>
          <dgm:chPref val="3"/>
        </dgm:presLayoutVars>
      </dgm:prSet>
      <dgm:spPr/>
    </dgm:pt>
    <dgm:pt modelId="{D237E0AB-5439-4DC5-8487-34CA7600AE5E}" type="pres">
      <dgm:prSet presAssocID="{A946F818-473D-4BDE-8BD5-DD7766C90669}" presName="hierChild2" presStyleCnt="0"/>
      <dgm:spPr/>
    </dgm:pt>
  </dgm:ptLst>
  <dgm:cxnLst>
    <dgm:cxn modelId="{3EA98E3B-AE76-4541-A785-8BF1E1E49FEF}" srcId="{14F18DB7-C6BD-43DE-B872-04424823D955}" destId="{35376C54-F1E8-4C81-A7CB-BCED6F2D1532}" srcOrd="0" destOrd="0" parTransId="{718BA91E-D36A-4F98-85D2-0DA58B5BECBA}" sibTransId="{BD76FB2B-333F-40E9-B5DC-C231B98F8FD6}"/>
    <dgm:cxn modelId="{AC38CBA6-F4E9-4A5C-BB92-9C816166CD87}" srcId="{14F18DB7-C6BD-43DE-B872-04424823D955}" destId="{A946F818-473D-4BDE-8BD5-DD7766C90669}" srcOrd="1" destOrd="0" parTransId="{F96296E0-82CF-4F95-ADB8-D4B463797E5E}" sibTransId="{10732CBD-445D-49F7-9EB2-D04B88EB4E66}"/>
    <dgm:cxn modelId="{1A6F99A9-7EBA-4437-AB95-31C82AB8ECD6}" type="presOf" srcId="{A946F818-473D-4BDE-8BD5-DD7766C90669}" destId="{000936D4-1B3B-4F85-8EC0-A9A623E94D12}" srcOrd="0" destOrd="0" presId="urn:microsoft.com/office/officeart/2005/8/layout/hierarchy1"/>
    <dgm:cxn modelId="{244B82E9-F6CC-4172-83EA-EC09D8C11D3B}" type="presOf" srcId="{35376C54-F1E8-4C81-A7CB-BCED6F2D1532}" destId="{1ACE5956-E956-44B7-8DA2-29D794FCCE2A}" srcOrd="0" destOrd="0" presId="urn:microsoft.com/office/officeart/2005/8/layout/hierarchy1"/>
    <dgm:cxn modelId="{692E32FD-8506-4792-9F11-D85FDA442E98}" type="presOf" srcId="{14F18DB7-C6BD-43DE-B872-04424823D955}" destId="{F157565A-67C7-48A2-9570-16B91B05A839}" srcOrd="0" destOrd="0" presId="urn:microsoft.com/office/officeart/2005/8/layout/hierarchy1"/>
    <dgm:cxn modelId="{D7AA9844-9BCD-4644-9295-B9665034A602}" type="presParOf" srcId="{F157565A-67C7-48A2-9570-16B91B05A839}" destId="{039CC1F2-B52A-464B-AE5B-DEB47F442AAB}" srcOrd="0" destOrd="0" presId="urn:microsoft.com/office/officeart/2005/8/layout/hierarchy1"/>
    <dgm:cxn modelId="{DAF8CA74-A512-454F-8000-B6E123D45DF9}" type="presParOf" srcId="{039CC1F2-B52A-464B-AE5B-DEB47F442AAB}" destId="{DB4ECCDB-C9FD-4A0D-9A39-B6854A82AB22}" srcOrd="0" destOrd="0" presId="urn:microsoft.com/office/officeart/2005/8/layout/hierarchy1"/>
    <dgm:cxn modelId="{88424541-EC3D-496C-A7E6-7015993196FA}" type="presParOf" srcId="{DB4ECCDB-C9FD-4A0D-9A39-B6854A82AB22}" destId="{93F10101-A15C-4964-B349-F7161FB82603}" srcOrd="0" destOrd="0" presId="urn:microsoft.com/office/officeart/2005/8/layout/hierarchy1"/>
    <dgm:cxn modelId="{38E575D7-E155-4B45-B136-0B2EFACA13AA}" type="presParOf" srcId="{DB4ECCDB-C9FD-4A0D-9A39-B6854A82AB22}" destId="{1ACE5956-E956-44B7-8DA2-29D794FCCE2A}" srcOrd="1" destOrd="0" presId="urn:microsoft.com/office/officeart/2005/8/layout/hierarchy1"/>
    <dgm:cxn modelId="{696A71CC-E2B0-4231-80B8-F95BB44CE052}" type="presParOf" srcId="{039CC1F2-B52A-464B-AE5B-DEB47F442AAB}" destId="{B73C9B28-6379-4119-9352-CE83624CBC7D}" srcOrd="1" destOrd="0" presId="urn:microsoft.com/office/officeart/2005/8/layout/hierarchy1"/>
    <dgm:cxn modelId="{F0FFBB63-184B-42F2-9A03-1A43A0AF8688}" type="presParOf" srcId="{F157565A-67C7-48A2-9570-16B91B05A839}" destId="{2863FC78-247F-44BF-A1E5-3B4172A21006}" srcOrd="1" destOrd="0" presId="urn:microsoft.com/office/officeart/2005/8/layout/hierarchy1"/>
    <dgm:cxn modelId="{24D4983A-748C-4D00-B845-0CCCAB6E763A}" type="presParOf" srcId="{2863FC78-247F-44BF-A1E5-3B4172A21006}" destId="{3B24C72E-27EF-4F0A-84A7-F7CFD23E856C}" srcOrd="0" destOrd="0" presId="urn:microsoft.com/office/officeart/2005/8/layout/hierarchy1"/>
    <dgm:cxn modelId="{A83F7F6C-412D-4D2A-ACD0-CFBD92701D5F}" type="presParOf" srcId="{3B24C72E-27EF-4F0A-84A7-F7CFD23E856C}" destId="{C0F63ABB-C633-42A3-853B-9147CB8CA97A}" srcOrd="0" destOrd="0" presId="urn:microsoft.com/office/officeart/2005/8/layout/hierarchy1"/>
    <dgm:cxn modelId="{253CC876-BFA3-4CB5-A544-FF740E7DF64E}" type="presParOf" srcId="{3B24C72E-27EF-4F0A-84A7-F7CFD23E856C}" destId="{000936D4-1B3B-4F85-8EC0-A9A623E94D12}" srcOrd="1" destOrd="0" presId="urn:microsoft.com/office/officeart/2005/8/layout/hierarchy1"/>
    <dgm:cxn modelId="{D63F3C5B-0565-4058-A528-49731FADB630}" type="presParOf" srcId="{2863FC78-247F-44BF-A1E5-3B4172A21006}" destId="{D237E0AB-5439-4DC5-8487-34CA7600AE5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F262D4-471B-45E4-B7A3-D876E0FB480C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1EC4574-F11A-44D9-B8A5-0117C7B96EF8}">
      <dgm:prSet/>
      <dgm:spPr/>
      <dgm:t>
        <a:bodyPr/>
        <a:lstStyle/>
        <a:p>
          <a:pPr rtl="0"/>
          <a:r>
            <a:rPr lang="en-GB" dirty="0"/>
            <a:t>Sports – skiing, kayaking, Wee Robbie, cricket, </a:t>
          </a:r>
          <a:r>
            <a:rPr lang="en-GB" dirty="0">
              <a:latin typeface="Calibri Light" panose="020F0302020204030204"/>
            </a:rPr>
            <a:t>rugby, orienteering, Forest</a:t>
          </a:r>
          <a:r>
            <a:rPr lang="en-GB" dirty="0"/>
            <a:t> schools.</a:t>
          </a:r>
          <a:endParaRPr lang="en-US" dirty="0"/>
        </a:p>
      </dgm:t>
    </dgm:pt>
    <dgm:pt modelId="{3EE55492-6C0F-4E07-B77C-8179C112DD2F}" type="parTrans" cxnId="{1D47D0DC-AA53-4843-85C8-7ED294497206}">
      <dgm:prSet/>
      <dgm:spPr/>
      <dgm:t>
        <a:bodyPr/>
        <a:lstStyle/>
        <a:p>
          <a:endParaRPr lang="en-US"/>
        </a:p>
      </dgm:t>
    </dgm:pt>
    <dgm:pt modelId="{0072856E-FBF7-47F2-84C2-82E5CF05CEAB}" type="sibTrans" cxnId="{1D47D0DC-AA53-4843-85C8-7ED294497206}">
      <dgm:prSet/>
      <dgm:spPr/>
      <dgm:t>
        <a:bodyPr/>
        <a:lstStyle/>
        <a:p>
          <a:endParaRPr lang="en-US"/>
        </a:p>
      </dgm:t>
    </dgm:pt>
    <dgm:pt modelId="{F29F1F93-77FB-4E19-A95C-69FC0BAD0255}">
      <dgm:prSet/>
      <dgm:spPr/>
      <dgm:t>
        <a:bodyPr/>
        <a:lstStyle/>
        <a:p>
          <a:pPr rtl="0"/>
          <a:r>
            <a:rPr lang="en-GB" dirty="0"/>
            <a:t>Competitions in the arts, school shows</a:t>
          </a:r>
          <a:r>
            <a:rPr lang="en-GB" dirty="0">
              <a:latin typeface="Calibri Light" panose="020F0302020204030204"/>
            </a:rPr>
            <a:t>, </a:t>
          </a:r>
          <a:endParaRPr lang="en-US" dirty="0"/>
        </a:p>
      </dgm:t>
    </dgm:pt>
    <dgm:pt modelId="{6AB7EDCA-DC7A-49D7-A131-4F7B79537A4C}" type="parTrans" cxnId="{2B6EF122-4038-418F-9AF5-9BFC98B4B1CE}">
      <dgm:prSet/>
      <dgm:spPr/>
      <dgm:t>
        <a:bodyPr/>
        <a:lstStyle/>
        <a:p>
          <a:endParaRPr lang="en-US"/>
        </a:p>
      </dgm:t>
    </dgm:pt>
    <dgm:pt modelId="{1C2AB063-9A30-45CE-922A-E5AF61F659E7}" type="sibTrans" cxnId="{2B6EF122-4038-418F-9AF5-9BFC98B4B1CE}">
      <dgm:prSet/>
      <dgm:spPr/>
      <dgm:t>
        <a:bodyPr/>
        <a:lstStyle/>
        <a:p>
          <a:endParaRPr lang="en-US"/>
        </a:p>
      </dgm:t>
    </dgm:pt>
    <dgm:pt modelId="{1346335F-4F67-46CA-9EBD-FD74532D83A4}">
      <dgm:prSet/>
      <dgm:spPr/>
      <dgm:t>
        <a:bodyPr/>
        <a:lstStyle/>
        <a:p>
          <a:r>
            <a:rPr lang="en-GB" dirty="0"/>
            <a:t>Own targets in skills for learning, life and work.</a:t>
          </a:r>
          <a:endParaRPr lang="en-US" dirty="0"/>
        </a:p>
      </dgm:t>
    </dgm:pt>
    <dgm:pt modelId="{A3ECF9DF-CF80-4587-8615-42602C39F443}" type="parTrans" cxnId="{AA911241-E4C7-49E9-BE73-2741086D9D87}">
      <dgm:prSet/>
      <dgm:spPr/>
      <dgm:t>
        <a:bodyPr/>
        <a:lstStyle/>
        <a:p>
          <a:endParaRPr lang="en-US"/>
        </a:p>
      </dgm:t>
    </dgm:pt>
    <dgm:pt modelId="{DA928ABD-22AF-4F85-8113-E217000E8DDD}" type="sibTrans" cxnId="{AA911241-E4C7-49E9-BE73-2741086D9D87}">
      <dgm:prSet/>
      <dgm:spPr/>
      <dgm:t>
        <a:bodyPr/>
        <a:lstStyle/>
        <a:p>
          <a:endParaRPr lang="en-US"/>
        </a:p>
      </dgm:t>
    </dgm:pt>
    <dgm:pt modelId="{02F6A2BD-1D72-4660-B8F4-77D1AED52664}" type="pres">
      <dgm:prSet presAssocID="{73F262D4-471B-45E4-B7A3-D876E0FB480C}" presName="root" presStyleCnt="0">
        <dgm:presLayoutVars>
          <dgm:dir/>
          <dgm:resizeHandles val="exact"/>
        </dgm:presLayoutVars>
      </dgm:prSet>
      <dgm:spPr/>
    </dgm:pt>
    <dgm:pt modelId="{1E796888-0CA2-4499-8B13-3C080A59B914}" type="pres">
      <dgm:prSet presAssocID="{A1EC4574-F11A-44D9-B8A5-0117C7B96EF8}" presName="compNode" presStyleCnt="0"/>
      <dgm:spPr/>
    </dgm:pt>
    <dgm:pt modelId="{B1B19DEF-021D-478C-81F0-CFABF4279565}" type="pres">
      <dgm:prSet presAssocID="{A1EC4574-F11A-44D9-B8A5-0117C7B96EF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icket"/>
        </a:ext>
      </dgm:extLst>
    </dgm:pt>
    <dgm:pt modelId="{6BEE4427-CAF1-4711-8025-0E606A6848D2}" type="pres">
      <dgm:prSet presAssocID="{A1EC4574-F11A-44D9-B8A5-0117C7B96EF8}" presName="spaceRect" presStyleCnt="0"/>
      <dgm:spPr/>
    </dgm:pt>
    <dgm:pt modelId="{5CB796FC-3043-47FF-B40C-2923B138CF86}" type="pres">
      <dgm:prSet presAssocID="{A1EC4574-F11A-44D9-B8A5-0117C7B96EF8}" presName="textRect" presStyleLbl="revTx" presStyleIdx="0" presStyleCnt="3">
        <dgm:presLayoutVars>
          <dgm:chMax val="1"/>
          <dgm:chPref val="1"/>
        </dgm:presLayoutVars>
      </dgm:prSet>
      <dgm:spPr/>
    </dgm:pt>
    <dgm:pt modelId="{740649B9-8D78-449D-BEF5-02B91EC9F058}" type="pres">
      <dgm:prSet presAssocID="{0072856E-FBF7-47F2-84C2-82E5CF05CEAB}" presName="sibTrans" presStyleCnt="0"/>
      <dgm:spPr/>
    </dgm:pt>
    <dgm:pt modelId="{A74C2AB9-4898-42D8-89E8-43CC302EB4D4}" type="pres">
      <dgm:prSet presAssocID="{F29F1F93-77FB-4E19-A95C-69FC0BAD0255}" presName="compNode" presStyleCnt="0"/>
      <dgm:spPr/>
    </dgm:pt>
    <dgm:pt modelId="{43C51CD2-62E9-4607-B3B4-A1319379F962}" type="pres">
      <dgm:prSet presAssocID="{F29F1F93-77FB-4E19-A95C-69FC0BAD025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ama"/>
        </a:ext>
      </dgm:extLst>
    </dgm:pt>
    <dgm:pt modelId="{788DBE6B-B125-481D-8296-366F54E96D82}" type="pres">
      <dgm:prSet presAssocID="{F29F1F93-77FB-4E19-A95C-69FC0BAD0255}" presName="spaceRect" presStyleCnt="0"/>
      <dgm:spPr/>
    </dgm:pt>
    <dgm:pt modelId="{A0786EBE-A2AA-437C-9EA5-0227064992FD}" type="pres">
      <dgm:prSet presAssocID="{F29F1F93-77FB-4E19-A95C-69FC0BAD0255}" presName="textRect" presStyleLbl="revTx" presStyleIdx="1" presStyleCnt="3">
        <dgm:presLayoutVars>
          <dgm:chMax val="1"/>
          <dgm:chPref val="1"/>
        </dgm:presLayoutVars>
      </dgm:prSet>
      <dgm:spPr/>
    </dgm:pt>
    <dgm:pt modelId="{8313B272-0C02-4568-9BCE-563EDD0EEB72}" type="pres">
      <dgm:prSet presAssocID="{1C2AB063-9A30-45CE-922A-E5AF61F659E7}" presName="sibTrans" presStyleCnt="0"/>
      <dgm:spPr/>
    </dgm:pt>
    <dgm:pt modelId="{0FEAB27B-D564-4C01-BA62-D5718EF5B089}" type="pres">
      <dgm:prSet presAssocID="{1346335F-4F67-46CA-9EBD-FD74532D83A4}" presName="compNode" presStyleCnt="0"/>
      <dgm:spPr/>
    </dgm:pt>
    <dgm:pt modelId="{70A5CD49-1990-4CF2-9F69-64FB6E0242D6}" type="pres">
      <dgm:prSet presAssocID="{1346335F-4F67-46CA-9EBD-FD74532D83A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46176A63-7966-49D1-A06E-DB7D41149264}" type="pres">
      <dgm:prSet presAssocID="{1346335F-4F67-46CA-9EBD-FD74532D83A4}" presName="spaceRect" presStyleCnt="0"/>
      <dgm:spPr/>
    </dgm:pt>
    <dgm:pt modelId="{B2B3094C-CE88-483A-8A51-8796CA742ADB}" type="pres">
      <dgm:prSet presAssocID="{1346335F-4F67-46CA-9EBD-FD74532D83A4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2B6EF122-4038-418F-9AF5-9BFC98B4B1CE}" srcId="{73F262D4-471B-45E4-B7A3-D876E0FB480C}" destId="{F29F1F93-77FB-4E19-A95C-69FC0BAD0255}" srcOrd="1" destOrd="0" parTransId="{6AB7EDCA-DC7A-49D7-A131-4F7B79537A4C}" sibTransId="{1C2AB063-9A30-45CE-922A-E5AF61F659E7}"/>
    <dgm:cxn modelId="{13529D39-B0DC-40C1-A617-F8D33542CE82}" type="presOf" srcId="{F29F1F93-77FB-4E19-A95C-69FC0BAD0255}" destId="{A0786EBE-A2AA-437C-9EA5-0227064992FD}" srcOrd="0" destOrd="0" presId="urn:microsoft.com/office/officeart/2018/2/layout/IconLabelList"/>
    <dgm:cxn modelId="{AA911241-E4C7-49E9-BE73-2741086D9D87}" srcId="{73F262D4-471B-45E4-B7A3-D876E0FB480C}" destId="{1346335F-4F67-46CA-9EBD-FD74532D83A4}" srcOrd="2" destOrd="0" parTransId="{A3ECF9DF-CF80-4587-8615-42602C39F443}" sibTransId="{DA928ABD-22AF-4F85-8113-E217000E8DDD}"/>
    <dgm:cxn modelId="{42EC8544-3098-4AC3-8751-9FB8B18A8A83}" type="presOf" srcId="{A1EC4574-F11A-44D9-B8A5-0117C7B96EF8}" destId="{5CB796FC-3043-47FF-B40C-2923B138CF86}" srcOrd="0" destOrd="0" presId="urn:microsoft.com/office/officeart/2018/2/layout/IconLabelList"/>
    <dgm:cxn modelId="{15B6CC9E-CFFA-4F8A-9296-9EC0A88EFE19}" type="presOf" srcId="{1346335F-4F67-46CA-9EBD-FD74532D83A4}" destId="{B2B3094C-CE88-483A-8A51-8796CA742ADB}" srcOrd="0" destOrd="0" presId="urn:microsoft.com/office/officeart/2018/2/layout/IconLabelList"/>
    <dgm:cxn modelId="{D22241D2-19A5-49E8-B314-B7FE149977C1}" type="presOf" srcId="{73F262D4-471B-45E4-B7A3-D876E0FB480C}" destId="{02F6A2BD-1D72-4660-B8F4-77D1AED52664}" srcOrd="0" destOrd="0" presId="urn:microsoft.com/office/officeart/2018/2/layout/IconLabelList"/>
    <dgm:cxn modelId="{1D47D0DC-AA53-4843-85C8-7ED294497206}" srcId="{73F262D4-471B-45E4-B7A3-D876E0FB480C}" destId="{A1EC4574-F11A-44D9-B8A5-0117C7B96EF8}" srcOrd="0" destOrd="0" parTransId="{3EE55492-6C0F-4E07-B77C-8179C112DD2F}" sibTransId="{0072856E-FBF7-47F2-84C2-82E5CF05CEAB}"/>
    <dgm:cxn modelId="{4FEFE651-482D-4A3E-B248-2CA8E4A9466D}" type="presParOf" srcId="{02F6A2BD-1D72-4660-B8F4-77D1AED52664}" destId="{1E796888-0CA2-4499-8B13-3C080A59B914}" srcOrd="0" destOrd="0" presId="urn:microsoft.com/office/officeart/2018/2/layout/IconLabelList"/>
    <dgm:cxn modelId="{17D52511-0B72-4F20-8DAF-F899ACD35F5D}" type="presParOf" srcId="{1E796888-0CA2-4499-8B13-3C080A59B914}" destId="{B1B19DEF-021D-478C-81F0-CFABF4279565}" srcOrd="0" destOrd="0" presId="urn:microsoft.com/office/officeart/2018/2/layout/IconLabelList"/>
    <dgm:cxn modelId="{C4D3C2CC-2580-4DD8-9B0D-C9A45E795033}" type="presParOf" srcId="{1E796888-0CA2-4499-8B13-3C080A59B914}" destId="{6BEE4427-CAF1-4711-8025-0E606A6848D2}" srcOrd="1" destOrd="0" presId="urn:microsoft.com/office/officeart/2018/2/layout/IconLabelList"/>
    <dgm:cxn modelId="{EBEC7E90-D38A-4B8D-B6C2-16931A687D3F}" type="presParOf" srcId="{1E796888-0CA2-4499-8B13-3C080A59B914}" destId="{5CB796FC-3043-47FF-B40C-2923B138CF86}" srcOrd="2" destOrd="0" presId="urn:microsoft.com/office/officeart/2018/2/layout/IconLabelList"/>
    <dgm:cxn modelId="{242D6FDC-543E-45EA-A0DE-7E25C5059D83}" type="presParOf" srcId="{02F6A2BD-1D72-4660-B8F4-77D1AED52664}" destId="{740649B9-8D78-449D-BEF5-02B91EC9F058}" srcOrd="1" destOrd="0" presId="urn:microsoft.com/office/officeart/2018/2/layout/IconLabelList"/>
    <dgm:cxn modelId="{43B00CF3-724E-4816-9BB2-D0AD7962427C}" type="presParOf" srcId="{02F6A2BD-1D72-4660-B8F4-77D1AED52664}" destId="{A74C2AB9-4898-42D8-89E8-43CC302EB4D4}" srcOrd="2" destOrd="0" presId="urn:microsoft.com/office/officeart/2018/2/layout/IconLabelList"/>
    <dgm:cxn modelId="{C45308EA-124A-4C63-B3EC-440C390D07A6}" type="presParOf" srcId="{A74C2AB9-4898-42D8-89E8-43CC302EB4D4}" destId="{43C51CD2-62E9-4607-B3B4-A1319379F962}" srcOrd="0" destOrd="0" presId="urn:microsoft.com/office/officeart/2018/2/layout/IconLabelList"/>
    <dgm:cxn modelId="{63B384A3-FF48-4F81-B1D5-A5784C67D680}" type="presParOf" srcId="{A74C2AB9-4898-42D8-89E8-43CC302EB4D4}" destId="{788DBE6B-B125-481D-8296-366F54E96D82}" srcOrd="1" destOrd="0" presId="urn:microsoft.com/office/officeart/2018/2/layout/IconLabelList"/>
    <dgm:cxn modelId="{804B19F2-4DE1-46BC-B5BF-608704DC46B5}" type="presParOf" srcId="{A74C2AB9-4898-42D8-89E8-43CC302EB4D4}" destId="{A0786EBE-A2AA-437C-9EA5-0227064992FD}" srcOrd="2" destOrd="0" presId="urn:microsoft.com/office/officeart/2018/2/layout/IconLabelList"/>
    <dgm:cxn modelId="{60749309-EF9C-4B5E-8F44-CB1EED341803}" type="presParOf" srcId="{02F6A2BD-1D72-4660-B8F4-77D1AED52664}" destId="{8313B272-0C02-4568-9BCE-563EDD0EEB72}" srcOrd="3" destOrd="0" presId="urn:microsoft.com/office/officeart/2018/2/layout/IconLabelList"/>
    <dgm:cxn modelId="{1A252ADA-A6B4-4D0A-B5F1-20A8CBB780DD}" type="presParOf" srcId="{02F6A2BD-1D72-4660-B8F4-77D1AED52664}" destId="{0FEAB27B-D564-4C01-BA62-D5718EF5B089}" srcOrd="4" destOrd="0" presId="urn:microsoft.com/office/officeart/2018/2/layout/IconLabelList"/>
    <dgm:cxn modelId="{3883A2C3-504E-487F-BB5D-C501E4BD5C06}" type="presParOf" srcId="{0FEAB27B-D564-4C01-BA62-D5718EF5B089}" destId="{70A5CD49-1990-4CF2-9F69-64FB6E0242D6}" srcOrd="0" destOrd="0" presId="urn:microsoft.com/office/officeart/2018/2/layout/IconLabelList"/>
    <dgm:cxn modelId="{4A558B0E-9229-4579-8236-E9B6FE4D03B9}" type="presParOf" srcId="{0FEAB27B-D564-4C01-BA62-D5718EF5B089}" destId="{46176A63-7966-49D1-A06E-DB7D41149264}" srcOrd="1" destOrd="0" presId="urn:microsoft.com/office/officeart/2018/2/layout/IconLabelList"/>
    <dgm:cxn modelId="{F9821C55-15EB-44CC-B48B-F00188BA9221}" type="presParOf" srcId="{0FEAB27B-D564-4C01-BA62-D5718EF5B089}" destId="{B2B3094C-CE88-483A-8A51-8796CA742AD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91E22CB-CD9B-45BD-B22A-C400053771EE}" type="doc">
      <dgm:prSet loTypeId="urn:microsoft.com/office/officeart/2016/7/layout/VerticalSolid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5C1F35-AEBC-421D-8256-C4440B8FE650}">
      <dgm:prSet/>
      <dgm:spPr/>
      <dgm:t>
        <a:bodyPr/>
        <a:lstStyle/>
        <a:p>
          <a:r>
            <a:rPr lang="en-US"/>
            <a:t>Be</a:t>
          </a:r>
        </a:p>
      </dgm:t>
    </dgm:pt>
    <dgm:pt modelId="{286795D2-C99E-4C94-AB71-F5546A72AA2B}" type="parTrans" cxnId="{08FCD637-252A-45E1-A1E7-D6B2C621313A}">
      <dgm:prSet/>
      <dgm:spPr/>
      <dgm:t>
        <a:bodyPr/>
        <a:lstStyle/>
        <a:p>
          <a:endParaRPr lang="en-US"/>
        </a:p>
      </dgm:t>
    </dgm:pt>
    <dgm:pt modelId="{EC1FF3CE-1585-4DE2-893B-CC1F42170B91}" type="sibTrans" cxnId="{08FCD637-252A-45E1-A1E7-D6B2C621313A}">
      <dgm:prSet/>
      <dgm:spPr/>
      <dgm:t>
        <a:bodyPr/>
        <a:lstStyle/>
        <a:p>
          <a:endParaRPr lang="en-US"/>
        </a:p>
      </dgm:t>
    </dgm:pt>
    <dgm:pt modelId="{0E0C733C-1BA1-4B48-AA3B-137868654309}">
      <dgm:prSet/>
      <dgm:spPr/>
      <dgm:t>
        <a:bodyPr/>
        <a:lstStyle/>
        <a:p>
          <a:r>
            <a:rPr lang="en-US" dirty="0"/>
            <a:t>kind</a:t>
          </a:r>
        </a:p>
      </dgm:t>
    </dgm:pt>
    <dgm:pt modelId="{E808D036-A417-4C5D-B413-96351C304867}" type="parTrans" cxnId="{702DBBA3-2037-4D86-95A2-9BD064A57F73}">
      <dgm:prSet/>
      <dgm:spPr/>
      <dgm:t>
        <a:bodyPr/>
        <a:lstStyle/>
        <a:p>
          <a:endParaRPr lang="en-US"/>
        </a:p>
      </dgm:t>
    </dgm:pt>
    <dgm:pt modelId="{AD326E30-2C5C-4F08-8A5D-53CE3FB41E00}" type="sibTrans" cxnId="{702DBBA3-2037-4D86-95A2-9BD064A57F73}">
      <dgm:prSet/>
      <dgm:spPr/>
      <dgm:t>
        <a:bodyPr/>
        <a:lstStyle/>
        <a:p>
          <a:endParaRPr lang="en-US"/>
        </a:p>
      </dgm:t>
    </dgm:pt>
    <dgm:pt modelId="{4B751EAD-1C27-483D-B4D5-E732FA0377B2}">
      <dgm:prSet/>
      <dgm:spPr/>
      <dgm:t>
        <a:bodyPr/>
        <a:lstStyle/>
        <a:p>
          <a:r>
            <a:rPr lang="en-US"/>
            <a:t>Be</a:t>
          </a:r>
        </a:p>
      </dgm:t>
    </dgm:pt>
    <dgm:pt modelId="{545CA598-7B4D-476E-9D2D-CC972174F2D7}" type="parTrans" cxnId="{99EBAB68-8FA0-4408-9C3C-CF00F2800B24}">
      <dgm:prSet/>
      <dgm:spPr/>
      <dgm:t>
        <a:bodyPr/>
        <a:lstStyle/>
        <a:p>
          <a:endParaRPr lang="en-US"/>
        </a:p>
      </dgm:t>
    </dgm:pt>
    <dgm:pt modelId="{EBEC244B-E11F-4557-A5F4-3159412AFEB6}" type="sibTrans" cxnId="{99EBAB68-8FA0-4408-9C3C-CF00F2800B24}">
      <dgm:prSet/>
      <dgm:spPr/>
      <dgm:t>
        <a:bodyPr/>
        <a:lstStyle/>
        <a:p>
          <a:endParaRPr lang="en-US"/>
        </a:p>
      </dgm:t>
    </dgm:pt>
    <dgm:pt modelId="{72E17211-0C86-4262-92B7-6B489914E8C5}">
      <dgm:prSet/>
      <dgm:spPr/>
      <dgm:t>
        <a:bodyPr/>
        <a:lstStyle/>
        <a:p>
          <a:r>
            <a:rPr lang="en-US" dirty="0"/>
            <a:t>respectful</a:t>
          </a:r>
        </a:p>
      </dgm:t>
    </dgm:pt>
    <dgm:pt modelId="{B8C97DE2-4E8A-47A8-85E8-8435BAAEB229}" type="parTrans" cxnId="{3EA872AF-CE87-412F-B174-D9F5D43B0AC0}">
      <dgm:prSet/>
      <dgm:spPr/>
      <dgm:t>
        <a:bodyPr/>
        <a:lstStyle/>
        <a:p>
          <a:endParaRPr lang="en-US"/>
        </a:p>
      </dgm:t>
    </dgm:pt>
    <dgm:pt modelId="{92C73C00-4698-4C2A-8EA6-BB8CF732B482}" type="sibTrans" cxnId="{3EA872AF-CE87-412F-B174-D9F5D43B0AC0}">
      <dgm:prSet/>
      <dgm:spPr/>
      <dgm:t>
        <a:bodyPr/>
        <a:lstStyle/>
        <a:p>
          <a:endParaRPr lang="en-US"/>
        </a:p>
      </dgm:t>
    </dgm:pt>
    <dgm:pt modelId="{B22503C7-8859-44B7-80B9-6438EB2A1E8B}">
      <dgm:prSet/>
      <dgm:spPr/>
      <dgm:t>
        <a:bodyPr/>
        <a:lstStyle/>
        <a:p>
          <a:r>
            <a:rPr lang="en-US"/>
            <a:t>Be</a:t>
          </a:r>
        </a:p>
      </dgm:t>
    </dgm:pt>
    <dgm:pt modelId="{06951D37-6B1F-42FA-AE48-7128A92FAD57}" type="parTrans" cxnId="{CD99D1BD-5FD2-4351-A00B-A51F9DC31800}">
      <dgm:prSet/>
      <dgm:spPr/>
      <dgm:t>
        <a:bodyPr/>
        <a:lstStyle/>
        <a:p>
          <a:endParaRPr lang="en-US"/>
        </a:p>
      </dgm:t>
    </dgm:pt>
    <dgm:pt modelId="{3609C702-0E0C-4DED-A9F7-E0810ABE809D}" type="sibTrans" cxnId="{CD99D1BD-5FD2-4351-A00B-A51F9DC31800}">
      <dgm:prSet/>
      <dgm:spPr/>
      <dgm:t>
        <a:bodyPr/>
        <a:lstStyle/>
        <a:p>
          <a:endParaRPr lang="en-US"/>
        </a:p>
      </dgm:t>
    </dgm:pt>
    <dgm:pt modelId="{D25D2218-C8AD-4435-8670-39590474833B}">
      <dgm:prSet/>
      <dgm:spPr/>
      <dgm:t>
        <a:bodyPr/>
        <a:lstStyle/>
        <a:p>
          <a:r>
            <a:rPr lang="en-US" dirty="0"/>
            <a:t>responsible</a:t>
          </a:r>
        </a:p>
      </dgm:t>
    </dgm:pt>
    <dgm:pt modelId="{3D783278-3198-462D-9A73-64BACDA47C0B}" type="parTrans" cxnId="{BF2A63B8-FA13-463D-82D9-A3F1825E639F}">
      <dgm:prSet/>
      <dgm:spPr/>
      <dgm:t>
        <a:bodyPr/>
        <a:lstStyle/>
        <a:p>
          <a:endParaRPr lang="en-US"/>
        </a:p>
      </dgm:t>
    </dgm:pt>
    <dgm:pt modelId="{F950BFA0-5376-4EAC-8E8D-DD021A095C84}" type="sibTrans" cxnId="{BF2A63B8-FA13-463D-82D9-A3F1825E639F}">
      <dgm:prSet/>
      <dgm:spPr/>
      <dgm:t>
        <a:bodyPr/>
        <a:lstStyle/>
        <a:p>
          <a:endParaRPr lang="en-US"/>
        </a:p>
      </dgm:t>
    </dgm:pt>
    <dgm:pt modelId="{0D639C93-C4FF-4407-83F5-09CE1F1CB5DE}" type="pres">
      <dgm:prSet presAssocID="{791E22CB-CD9B-45BD-B22A-C400053771EE}" presName="Name0" presStyleCnt="0">
        <dgm:presLayoutVars>
          <dgm:dir/>
          <dgm:animLvl val="lvl"/>
          <dgm:resizeHandles val="exact"/>
        </dgm:presLayoutVars>
      </dgm:prSet>
      <dgm:spPr/>
    </dgm:pt>
    <dgm:pt modelId="{141ED05C-D93A-4EB4-888F-824F0F4CB4EA}" type="pres">
      <dgm:prSet presAssocID="{825C1F35-AEBC-421D-8256-C4440B8FE650}" presName="linNode" presStyleCnt="0"/>
      <dgm:spPr/>
    </dgm:pt>
    <dgm:pt modelId="{A017F107-0DD4-49A3-BEA6-060707410272}" type="pres">
      <dgm:prSet presAssocID="{825C1F35-AEBC-421D-8256-C4440B8FE650}" presName="parentText" presStyleLbl="alignNode1" presStyleIdx="0" presStyleCnt="3" custLinFactY="-18925" custLinFactNeighborX="-77" custLinFactNeighborY="-100000">
        <dgm:presLayoutVars>
          <dgm:chMax val="1"/>
          <dgm:bulletEnabled/>
        </dgm:presLayoutVars>
      </dgm:prSet>
      <dgm:spPr/>
    </dgm:pt>
    <dgm:pt modelId="{E71A9AC3-5949-4F1E-92B9-5112D250A53A}" type="pres">
      <dgm:prSet presAssocID="{825C1F35-AEBC-421D-8256-C4440B8FE650}" presName="descendantText" presStyleLbl="alignAccFollowNode1" presStyleIdx="0" presStyleCnt="3" custLinFactNeighborX="19083" custLinFactNeighborY="-98">
        <dgm:presLayoutVars>
          <dgm:bulletEnabled/>
        </dgm:presLayoutVars>
      </dgm:prSet>
      <dgm:spPr/>
    </dgm:pt>
    <dgm:pt modelId="{DCC19336-CDB3-471C-8378-DC093A03F572}" type="pres">
      <dgm:prSet presAssocID="{EC1FF3CE-1585-4DE2-893B-CC1F42170B91}" presName="sp" presStyleCnt="0"/>
      <dgm:spPr/>
    </dgm:pt>
    <dgm:pt modelId="{4190DBBA-7E6D-4112-94BD-152285B41CCF}" type="pres">
      <dgm:prSet presAssocID="{4B751EAD-1C27-483D-B4D5-E732FA0377B2}" presName="linNode" presStyleCnt="0"/>
      <dgm:spPr/>
    </dgm:pt>
    <dgm:pt modelId="{75D96D8C-1B14-41EB-88C2-6763796CA3C8}" type="pres">
      <dgm:prSet presAssocID="{4B751EAD-1C27-483D-B4D5-E732FA0377B2}" presName="parentText" presStyleLbl="alignNode1" presStyleIdx="1" presStyleCnt="3">
        <dgm:presLayoutVars>
          <dgm:chMax val="1"/>
          <dgm:bulletEnabled/>
        </dgm:presLayoutVars>
      </dgm:prSet>
      <dgm:spPr/>
    </dgm:pt>
    <dgm:pt modelId="{D3B1DAAD-65E3-47DA-9C39-5DC882535FAC}" type="pres">
      <dgm:prSet presAssocID="{4B751EAD-1C27-483D-B4D5-E732FA0377B2}" presName="descendantText" presStyleLbl="alignAccFollowNode1" presStyleIdx="1" presStyleCnt="3">
        <dgm:presLayoutVars>
          <dgm:bulletEnabled/>
        </dgm:presLayoutVars>
      </dgm:prSet>
      <dgm:spPr/>
    </dgm:pt>
    <dgm:pt modelId="{02BF2B81-1587-4386-93B9-7BC5B6138526}" type="pres">
      <dgm:prSet presAssocID="{EBEC244B-E11F-4557-A5F4-3159412AFEB6}" presName="sp" presStyleCnt="0"/>
      <dgm:spPr/>
    </dgm:pt>
    <dgm:pt modelId="{AA3B18BC-8E17-431D-A9E5-B312B0768BE5}" type="pres">
      <dgm:prSet presAssocID="{B22503C7-8859-44B7-80B9-6438EB2A1E8B}" presName="linNode" presStyleCnt="0"/>
      <dgm:spPr/>
    </dgm:pt>
    <dgm:pt modelId="{89C8476E-8E4D-494B-89A1-090BA10B9A5C}" type="pres">
      <dgm:prSet presAssocID="{B22503C7-8859-44B7-80B9-6438EB2A1E8B}" presName="parentText" presStyleLbl="alignNode1" presStyleIdx="2" presStyleCnt="3">
        <dgm:presLayoutVars>
          <dgm:chMax val="1"/>
          <dgm:bulletEnabled/>
        </dgm:presLayoutVars>
      </dgm:prSet>
      <dgm:spPr/>
    </dgm:pt>
    <dgm:pt modelId="{A3BEBBE2-588F-40EA-998D-CCEB26159203}" type="pres">
      <dgm:prSet presAssocID="{B22503C7-8859-44B7-80B9-6438EB2A1E8B}" presName="descendantText" presStyleLbl="alignAccFollowNode1" presStyleIdx="2" presStyleCnt="3">
        <dgm:presLayoutVars>
          <dgm:bulletEnabled/>
        </dgm:presLayoutVars>
      </dgm:prSet>
      <dgm:spPr/>
    </dgm:pt>
  </dgm:ptLst>
  <dgm:cxnLst>
    <dgm:cxn modelId="{072AC71C-3EC6-44AE-BA2E-202791420EFC}" type="presOf" srcId="{D25D2218-C8AD-4435-8670-39590474833B}" destId="{A3BEBBE2-588F-40EA-998D-CCEB26159203}" srcOrd="0" destOrd="0" presId="urn:microsoft.com/office/officeart/2016/7/layout/VerticalSolidActionList"/>
    <dgm:cxn modelId="{2444CD24-39AE-4E84-B2DE-478113E1604E}" type="presOf" srcId="{791E22CB-CD9B-45BD-B22A-C400053771EE}" destId="{0D639C93-C4FF-4407-83F5-09CE1F1CB5DE}" srcOrd="0" destOrd="0" presId="urn:microsoft.com/office/officeart/2016/7/layout/VerticalSolidActionList"/>
    <dgm:cxn modelId="{08FCD637-252A-45E1-A1E7-D6B2C621313A}" srcId="{791E22CB-CD9B-45BD-B22A-C400053771EE}" destId="{825C1F35-AEBC-421D-8256-C4440B8FE650}" srcOrd="0" destOrd="0" parTransId="{286795D2-C99E-4C94-AB71-F5546A72AA2B}" sibTransId="{EC1FF3CE-1585-4DE2-893B-CC1F42170B91}"/>
    <dgm:cxn modelId="{13109565-60D0-4278-B3D4-5C7E02FC29F5}" type="presOf" srcId="{4B751EAD-1C27-483D-B4D5-E732FA0377B2}" destId="{75D96D8C-1B14-41EB-88C2-6763796CA3C8}" srcOrd="0" destOrd="0" presId="urn:microsoft.com/office/officeart/2016/7/layout/VerticalSolidActionList"/>
    <dgm:cxn modelId="{99EBAB68-8FA0-4408-9C3C-CF00F2800B24}" srcId="{791E22CB-CD9B-45BD-B22A-C400053771EE}" destId="{4B751EAD-1C27-483D-B4D5-E732FA0377B2}" srcOrd="1" destOrd="0" parTransId="{545CA598-7B4D-476E-9D2D-CC972174F2D7}" sibTransId="{EBEC244B-E11F-4557-A5F4-3159412AFEB6}"/>
    <dgm:cxn modelId="{47463E51-E711-46AF-91AD-32CA68F4B337}" type="presOf" srcId="{825C1F35-AEBC-421D-8256-C4440B8FE650}" destId="{A017F107-0DD4-49A3-BEA6-060707410272}" srcOrd="0" destOrd="0" presId="urn:microsoft.com/office/officeart/2016/7/layout/VerticalSolidActionList"/>
    <dgm:cxn modelId="{702DBBA3-2037-4D86-95A2-9BD064A57F73}" srcId="{825C1F35-AEBC-421D-8256-C4440B8FE650}" destId="{0E0C733C-1BA1-4B48-AA3B-137868654309}" srcOrd="0" destOrd="0" parTransId="{E808D036-A417-4C5D-B413-96351C304867}" sibTransId="{AD326E30-2C5C-4F08-8A5D-53CE3FB41E00}"/>
    <dgm:cxn modelId="{3EA872AF-CE87-412F-B174-D9F5D43B0AC0}" srcId="{4B751EAD-1C27-483D-B4D5-E732FA0377B2}" destId="{72E17211-0C86-4262-92B7-6B489914E8C5}" srcOrd="0" destOrd="0" parTransId="{B8C97DE2-4E8A-47A8-85E8-8435BAAEB229}" sibTransId="{92C73C00-4698-4C2A-8EA6-BB8CF732B482}"/>
    <dgm:cxn modelId="{BF2A63B8-FA13-463D-82D9-A3F1825E639F}" srcId="{B22503C7-8859-44B7-80B9-6438EB2A1E8B}" destId="{D25D2218-C8AD-4435-8670-39590474833B}" srcOrd="0" destOrd="0" parTransId="{3D783278-3198-462D-9A73-64BACDA47C0B}" sibTransId="{F950BFA0-5376-4EAC-8E8D-DD021A095C84}"/>
    <dgm:cxn modelId="{CD99D1BD-5FD2-4351-A00B-A51F9DC31800}" srcId="{791E22CB-CD9B-45BD-B22A-C400053771EE}" destId="{B22503C7-8859-44B7-80B9-6438EB2A1E8B}" srcOrd="2" destOrd="0" parTransId="{06951D37-6B1F-42FA-AE48-7128A92FAD57}" sibTransId="{3609C702-0E0C-4DED-A9F7-E0810ABE809D}"/>
    <dgm:cxn modelId="{4873F1C7-60C5-46CA-847F-ADF5DF4F5F53}" type="presOf" srcId="{72E17211-0C86-4262-92B7-6B489914E8C5}" destId="{D3B1DAAD-65E3-47DA-9C39-5DC882535FAC}" srcOrd="0" destOrd="0" presId="urn:microsoft.com/office/officeart/2016/7/layout/VerticalSolidActionList"/>
    <dgm:cxn modelId="{206CDCD6-1AFD-4E99-83F5-D7729C1033D6}" type="presOf" srcId="{0E0C733C-1BA1-4B48-AA3B-137868654309}" destId="{E71A9AC3-5949-4F1E-92B9-5112D250A53A}" srcOrd="0" destOrd="0" presId="urn:microsoft.com/office/officeart/2016/7/layout/VerticalSolidActionList"/>
    <dgm:cxn modelId="{945FC1D7-C65A-4EFA-8340-FA25BB07A746}" type="presOf" srcId="{B22503C7-8859-44B7-80B9-6438EB2A1E8B}" destId="{89C8476E-8E4D-494B-89A1-090BA10B9A5C}" srcOrd="0" destOrd="0" presId="urn:microsoft.com/office/officeart/2016/7/layout/VerticalSolidActionList"/>
    <dgm:cxn modelId="{C8B8F05E-FE34-4D21-9AA2-16D5D7B8AF3B}" type="presParOf" srcId="{0D639C93-C4FF-4407-83F5-09CE1F1CB5DE}" destId="{141ED05C-D93A-4EB4-888F-824F0F4CB4EA}" srcOrd="0" destOrd="0" presId="urn:microsoft.com/office/officeart/2016/7/layout/VerticalSolidActionList"/>
    <dgm:cxn modelId="{4F622637-5998-4DAB-A6AC-E131BDFB452D}" type="presParOf" srcId="{141ED05C-D93A-4EB4-888F-824F0F4CB4EA}" destId="{A017F107-0DD4-49A3-BEA6-060707410272}" srcOrd="0" destOrd="0" presId="urn:microsoft.com/office/officeart/2016/7/layout/VerticalSolidActionList"/>
    <dgm:cxn modelId="{8393C134-3BA7-4D84-84FE-9D33794069B7}" type="presParOf" srcId="{141ED05C-D93A-4EB4-888F-824F0F4CB4EA}" destId="{E71A9AC3-5949-4F1E-92B9-5112D250A53A}" srcOrd="1" destOrd="0" presId="urn:microsoft.com/office/officeart/2016/7/layout/VerticalSolidActionList"/>
    <dgm:cxn modelId="{E199B15F-1BEB-4C01-B869-133E23EEE36E}" type="presParOf" srcId="{0D639C93-C4FF-4407-83F5-09CE1F1CB5DE}" destId="{DCC19336-CDB3-471C-8378-DC093A03F572}" srcOrd="1" destOrd="0" presId="urn:microsoft.com/office/officeart/2016/7/layout/VerticalSolidActionList"/>
    <dgm:cxn modelId="{51634FF9-E228-4779-8A44-CEF846719C19}" type="presParOf" srcId="{0D639C93-C4FF-4407-83F5-09CE1F1CB5DE}" destId="{4190DBBA-7E6D-4112-94BD-152285B41CCF}" srcOrd="2" destOrd="0" presId="urn:microsoft.com/office/officeart/2016/7/layout/VerticalSolidActionList"/>
    <dgm:cxn modelId="{E0474125-C045-47BC-95ED-1B7D6ACEED71}" type="presParOf" srcId="{4190DBBA-7E6D-4112-94BD-152285B41CCF}" destId="{75D96D8C-1B14-41EB-88C2-6763796CA3C8}" srcOrd="0" destOrd="0" presId="urn:microsoft.com/office/officeart/2016/7/layout/VerticalSolidActionList"/>
    <dgm:cxn modelId="{EF7D25DF-7596-4B3C-9E4F-8299B867B807}" type="presParOf" srcId="{4190DBBA-7E6D-4112-94BD-152285B41CCF}" destId="{D3B1DAAD-65E3-47DA-9C39-5DC882535FAC}" srcOrd="1" destOrd="0" presId="urn:microsoft.com/office/officeart/2016/7/layout/VerticalSolidActionList"/>
    <dgm:cxn modelId="{B294E107-C7EA-4277-B081-26530DFCD7B4}" type="presParOf" srcId="{0D639C93-C4FF-4407-83F5-09CE1F1CB5DE}" destId="{02BF2B81-1587-4386-93B9-7BC5B6138526}" srcOrd="3" destOrd="0" presId="urn:microsoft.com/office/officeart/2016/7/layout/VerticalSolidActionList"/>
    <dgm:cxn modelId="{C49593ED-ED3A-4171-8476-31F282AC1298}" type="presParOf" srcId="{0D639C93-C4FF-4407-83F5-09CE1F1CB5DE}" destId="{AA3B18BC-8E17-431D-A9E5-B312B0768BE5}" srcOrd="4" destOrd="0" presId="urn:microsoft.com/office/officeart/2016/7/layout/VerticalSolidActionList"/>
    <dgm:cxn modelId="{9F9391B9-D2E4-47C4-8B80-11B3330EA97B}" type="presParOf" srcId="{AA3B18BC-8E17-431D-A9E5-B312B0768BE5}" destId="{89C8476E-8E4D-494B-89A1-090BA10B9A5C}" srcOrd="0" destOrd="0" presId="urn:microsoft.com/office/officeart/2016/7/layout/VerticalSolidActionList"/>
    <dgm:cxn modelId="{72FE4769-E819-453B-996B-A077406FE31D}" type="presParOf" srcId="{AA3B18BC-8E17-431D-A9E5-B312B0768BE5}" destId="{A3BEBBE2-588F-40EA-998D-CCEB26159203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E7EE93E-E1BA-4388-AB36-D6F683F9331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3A55C62D-83E3-4341-8667-FE03A7BE6A18}">
      <dgm:prSet/>
      <dgm:spPr/>
      <dgm:t>
        <a:bodyPr/>
        <a:lstStyle/>
        <a:p>
          <a:pPr rtl="0"/>
          <a:r>
            <a:rPr lang="en-GB" dirty="0"/>
            <a:t>To </a:t>
          </a:r>
          <a:r>
            <a:rPr lang="en-GB" dirty="0">
              <a:latin typeface="Calibri Light" panose="020F0302020204030204"/>
            </a:rPr>
            <a:t>improve our curriculum by creating a shared vision and designing a curriculum which fits our school context.</a:t>
          </a:r>
          <a:endParaRPr lang="en-GB" dirty="0"/>
        </a:p>
      </dgm:t>
    </dgm:pt>
    <dgm:pt modelId="{2B39DF03-6047-4DCE-9AD4-2D7FFF04683B}" type="parTrans" cxnId="{77426264-7366-45F8-AE4C-4796E1FD0674}">
      <dgm:prSet/>
      <dgm:spPr/>
      <dgm:t>
        <a:bodyPr/>
        <a:lstStyle/>
        <a:p>
          <a:endParaRPr lang="en-US"/>
        </a:p>
      </dgm:t>
    </dgm:pt>
    <dgm:pt modelId="{B8ABD44C-F731-4AAA-A530-18648D6C314B}" type="sibTrans" cxnId="{77426264-7366-45F8-AE4C-4796E1FD0674}">
      <dgm:prSet/>
      <dgm:spPr/>
      <dgm:t>
        <a:bodyPr/>
        <a:lstStyle/>
        <a:p>
          <a:endParaRPr lang="en-US"/>
        </a:p>
      </dgm:t>
    </dgm:pt>
    <dgm:pt modelId="{4BC33474-E0A7-42D8-8139-36D004988440}">
      <dgm:prSet/>
      <dgm:spPr/>
      <dgm:t>
        <a:bodyPr/>
        <a:lstStyle/>
        <a:p>
          <a:pPr rtl="0"/>
          <a:r>
            <a:rPr lang="en-GB" dirty="0"/>
            <a:t>To </a:t>
          </a:r>
          <a:r>
            <a:rPr lang="en-GB" dirty="0">
              <a:latin typeface="Calibri Light" panose="020F0302020204030204"/>
            </a:rPr>
            <a:t>increase our understanding of what it means to be a nurturing school.</a:t>
          </a:r>
          <a:endParaRPr lang="en-GB" dirty="0"/>
        </a:p>
      </dgm:t>
    </dgm:pt>
    <dgm:pt modelId="{67D0E3D1-6DF4-411B-9463-DFFB2A117922}" type="parTrans" cxnId="{B73AD9D7-2F20-4087-A79F-6ADBD9B4E4EE}">
      <dgm:prSet/>
      <dgm:spPr/>
      <dgm:t>
        <a:bodyPr/>
        <a:lstStyle/>
        <a:p>
          <a:endParaRPr lang="en-US"/>
        </a:p>
      </dgm:t>
    </dgm:pt>
    <dgm:pt modelId="{5D353B2B-F6A8-4305-8E3B-95B9A6D7C05B}" type="sibTrans" cxnId="{B73AD9D7-2F20-4087-A79F-6ADBD9B4E4EE}">
      <dgm:prSet/>
      <dgm:spPr/>
      <dgm:t>
        <a:bodyPr/>
        <a:lstStyle/>
        <a:p>
          <a:endParaRPr lang="en-US"/>
        </a:p>
      </dgm:t>
    </dgm:pt>
    <dgm:pt modelId="{E5B9A4F8-0032-4C4D-B950-8DDCBF963A83}">
      <dgm:prSet/>
      <dgm:spPr/>
      <dgm:t>
        <a:bodyPr/>
        <a:lstStyle/>
        <a:p>
          <a:pPr rtl="0"/>
          <a:r>
            <a:rPr lang="en-GB" dirty="0"/>
            <a:t>To </a:t>
          </a:r>
          <a:r>
            <a:rPr lang="en-GB" dirty="0">
              <a:latin typeface="Calibri Light" panose="020F0302020204030204"/>
            </a:rPr>
            <a:t>make our learning more visible and increase our parental involvement  and enagegment in learning</a:t>
          </a:r>
          <a:endParaRPr lang="en-US" dirty="0"/>
        </a:p>
      </dgm:t>
    </dgm:pt>
    <dgm:pt modelId="{4D696999-069C-4BBB-8C83-918A24BB211D}" type="parTrans" cxnId="{EC23F1CE-E308-4462-A5B6-379796507A08}">
      <dgm:prSet/>
      <dgm:spPr/>
      <dgm:t>
        <a:bodyPr/>
        <a:lstStyle/>
        <a:p>
          <a:endParaRPr lang="en-US"/>
        </a:p>
      </dgm:t>
    </dgm:pt>
    <dgm:pt modelId="{E2740219-37C7-4345-BD7F-F2964C5C6224}" type="sibTrans" cxnId="{EC23F1CE-E308-4462-A5B6-379796507A08}">
      <dgm:prSet/>
      <dgm:spPr/>
      <dgm:t>
        <a:bodyPr/>
        <a:lstStyle/>
        <a:p>
          <a:endParaRPr lang="en-US"/>
        </a:p>
      </dgm:t>
    </dgm:pt>
    <dgm:pt modelId="{D424F05D-C216-4CB4-95FF-CD144514E53D}" type="pres">
      <dgm:prSet presAssocID="{FE7EE93E-E1BA-4388-AB36-D6F683F93318}" presName="root" presStyleCnt="0">
        <dgm:presLayoutVars>
          <dgm:dir/>
          <dgm:resizeHandles val="exact"/>
        </dgm:presLayoutVars>
      </dgm:prSet>
      <dgm:spPr/>
    </dgm:pt>
    <dgm:pt modelId="{0E2E7B97-52FC-45EC-BBA6-1A5DED55D0D7}" type="pres">
      <dgm:prSet presAssocID="{3A55C62D-83E3-4341-8667-FE03A7BE6A18}" presName="compNode" presStyleCnt="0"/>
      <dgm:spPr/>
    </dgm:pt>
    <dgm:pt modelId="{7EF6EF60-9527-4877-AB89-E9F9EEEB4C28}" type="pres">
      <dgm:prSet presAssocID="{3A55C62D-83E3-4341-8667-FE03A7BE6A18}" presName="bgRect" presStyleLbl="bgShp" presStyleIdx="0" presStyleCnt="3"/>
      <dgm:spPr/>
    </dgm:pt>
    <dgm:pt modelId="{4DBA29A6-5DCF-4259-867A-52D3F97B91B8}" type="pres">
      <dgm:prSet presAssocID="{3A55C62D-83E3-4341-8667-FE03A7BE6A1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"/>
        </a:ext>
      </dgm:extLst>
    </dgm:pt>
    <dgm:pt modelId="{A475C3D9-C075-4526-B6B6-C5643E885CDB}" type="pres">
      <dgm:prSet presAssocID="{3A55C62D-83E3-4341-8667-FE03A7BE6A18}" presName="spaceRect" presStyleCnt="0"/>
      <dgm:spPr/>
    </dgm:pt>
    <dgm:pt modelId="{F9C2B5A8-43CC-4599-B7EB-DDCE144ECE14}" type="pres">
      <dgm:prSet presAssocID="{3A55C62D-83E3-4341-8667-FE03A7BE6A18}" presName="parTx" presStyleLbl="revTx" presStyleIdx="0" presStyleCnt="3">
        <dgm:presLayoutVars>
          <dgm:chMax val="0"/>
          <dgm:chPref val="0"/>
        </dgm:presLayoutVars>
      </dgm:prSet>
      <dgm:spPr/>
    </dgm:pt>
    <dgm:pt modelId="{D33206C1-D2B5-49FF-B268-DF6A559EA71F}" type="pres">
      <dgm:prSet presAssocID="{B8ABD44C-F731-4AAA-A530-18648D6C314B}" presName="sibTrans" presStyleCnt="0"/>
      <dgm:spPr/>
    </dgm:pt>
    <dgm:pt modelId="{20556349-EA36-4BA2-995C-53B42472D2D3}" type="pres">
      <dgm:prSet presAssocID="{4BC33474-E0A7-42D8-8139-36D004988440}" presName="compNode" presStyleCnt="0"/>
      <dgm:spPr/>
    </dgm:pt>
    <dgm:pt modelId="{0DB3DEF9-6E32-4C57-8A78-9FCF9AD8C535}" type="pres">
      <dgm:prSet presAssocID="{4BC33474-E0A7-42D8-8139-36D004988440}" presName="bgRect" presStyleLbl="bgShp" presStyleIdx="1" presStyleCnt="3"/>
      <dgm:spPr/>
    </dgm:pt>
    <dgm:pt modelId="{80D28B18-9E42-4F23-A23A-F66CFE951A0E}" type="pres">
      <dgm:prSet presAssocID="{4BC33474-E0A7-42D8-8139-36D00498844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ducation"/>
        </a:ext>
      </dgm:extLst>
    </dgm:pt>
    <dgm:pt modelId="{B7DE007B-8AF5-43A8-9D14-C0C5E069D920}" type="pres">
      <dgm:prSet presAssocID="{4BC33474-E0A7-42D8-8139-36D004988440}" presName="spaceRect" presStyleCnt="0"/>
      <dgm:spPr/>
    </dgm:pt>
    <dgm:pt modelId="{9C7F942D-7532-479B-8C7A-F3E4D741AB1A}" type="pres">
      <dgm:prSet presAssocID="{4BC33474-E0A7-42D8-8139-36D004988440}" presName="parTx" presStyleLbl="revTx" presStyleIdx="1" presStyleCnt="3">
        <dgm:presLayoutVars>
          <dgm:chMax val="0"/>
          <dgm:chPref val="0"/>
        </dgm:presLayoutVars>
      </dgm:prSet>
      <dgm:spPr/>
    </dgm:pt>
    <dgm:pt modelId="{C70B2BFD-D77E-414F-9095-04A9908EB224}" type="pres">
      <dgm:prSet presAssocID="{5D353B2B-F6A8-4305-8E3B-95B9A6D7C05B}" presName="sibTrans" presStyleCnt="0"/>
      <dgm:spPr/>
    </dgm:pt>
    <dgm:pt modelId="{87CD227A-B504-4838-8734-AD13C5667289}" type="pres">
      <dgm:prSet presAssocID="{E5B9A4F8-0032-4C4D-B950-8DDCBF963A83}" presName="compNode" presStyleCnt="0"/>
      <dgm:spPr/>
    </dgm:pt>
    <dgm:pt modelId="{A7211606-0C06-4F7C-99A4-36B95F764EB9}" type="pres">
      <dgm:prSet presAssocID="{E5B9A4F8-0032-4C4D-B950-8DDCBF963A83}" presName="bgRect" presStyleLbl="bgShp" presStyleIdx="2" presStyleCnt="3"/>
      <dgm:spPr/>
    </dgm:pt>
    <dgm:pt modelId="{CAAB2EED-DF34-4AD7-8D81-34CEA06586F9}" type="pres">
      <dgm:prSet presAssocID="{E5B9A4F8-0032-4C4D-B950-8DDCBF963A8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brary"/>
        </a:ext>
      </dgm:extLst>
    </dgm:pt>
    <dgm:pt modelId="{B89ACB1B-D22B-41F4-8464-58A0457E15D7}" type="pres">
      <dgm:prSet presAssocID="{E5B9A4F8-0032-4C4D-B950-8DDCBF963A83}" presName="spaceRect" presStyleCnt="0"/>
      <dgm:spPr/>
    </dgm:pt>
    <dgm:pt modelId="{CC9D0092-7256-4620-ACF7-F41CF446F260}" type="pres">
      <dgm:prSet presAssocID="{E5B9A4F8-0032-4C4D-B950-8DDCBF963A83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77426264-7366-45F8-AE4C-4796E1FD0674}" srcId="{FE7EE93E-E1BA-4388-AB36-D6F683F93318}" destId="{3A55C62D-83E3-4341-8667-FE03A7BE6A18}" srcOrd="0" destOrd="0" parTransId="{2B39DF03-6047-4DCE-9AD4-2D7FFF04683B}" sibTransId="{B8ABD44C-F731-4AAA-A530-18648D6C314B}"/>
    <dgm:cxn modelId="{CDD0956C-CB65-4CEF-BFD5-DA481BA6A0B3}" type="presOf" srcId="{E5B9A4F8-0032-4C4D-B950-8DDCBF963A83}" destId="{CC9D0092-7256-4620-ACF7-F41CF446F260}" srcOrd="0" destOrd="0" presId="urn:microsoft.com/office/officeart/2018/2/layout/IconVerticalSolidList"/>
    <dgm:cxn modelId="{C63C7458-E20F-4C71-86DA-E8BECF539B08}" type="presOf" srcId="{4BC33474-E0A7-42D8-8139-36D004988440}" destId="{9C7F942D-7532-479B-8C7A-F3E4D741AB1A}" srcOrd="0" destOrd="0" presId="urn:microsoft.com/office/officeart/2018/2/layout/IconVerticalSolidList"/>
    <dgm:cxn modelId="{C1D6E5AE-F39B-4B56-B17C-AE427963307A}" type="presOf" srcId="{3A55C62D-83E3-4341-8667-FE03A7BE6A18}" destId="{F9C2B5A8-43CC-4599-B7EB-DDCE144ECE14}" srcOrd="0" destOrd="0" presId="urn:microsoft.com/office/officeart/2018/2/layout/IconVerticalSolidList"/>
    <dgm:cxn modelId="{FC0330CA-0FE1-4D56-B9A2-5519B097DBEF}" type="presOf" srcId="{FE7EE93E-E1BA-4388-AB36-D6F683F93318}" destId="{D424F05D-C216-4CB4-95FF-CD144514E53D}" srcOrd="0" destOrd="0" presId="urn:microsoft.com/office/officeart/2018/2/layout/IconVerticalSolidList"/>
    <dgm:cxn modelId="{EC23F1CE-E308-4462-A5B6-379796507A08}" srcId="{FE7EE93E-E1BA-4388-AB36-D6F683F93318}" destId="{E5B9A4F8-0032-4C4D-B950-8DDCBF963A83}" srcOrd="2" destOrd="0" parTransId="{4D696999-069C-4BBB-8C83-918A24BB211D}" sibTransId="{E2740219-37C7-4345-BD7F-F2964C5C6224}"/>
    <dgm:cxn modelId="{B73AD9D7-2F20-4087-A79F-6ADBD9B4E4EE}" srcId="{FE7EE93E-E1BA-4388-AB36-D6F683F93318}" destId="{4BC33474-E0A7-42D8-8139-36D004988440}" srcOrd="1" destOrd="0" parTransId="{67D0E3D1-6DF4-411B-9463-DFFB2A117922}" sibTransId="{5D353B2B-F6A8-4305-8E3B-95B9A6D7C05B}"/>
    <dgm:cxn modelId="{ACED9B85-43B8-439F-BDBB-2EB8A6D4A8C3}" type="presParOf" srcId="{D424F05D-C216-4CB4-95FF-CD144514E53D}" destId="{0E2E7B97-52FC-45EC-BBA6-1A5DED55D0D7}" srcOrd="0" destOrd="0" presId="urn:microsoft.com/office/officeart/2018/2/layout/IconVerticalSolidList"/>
    <dgm:cxn modelId="{8A6C9113-BB68-460E-93B6-D73956936D85}" type="presParOf" srcId="{0E2E7B97-52FC-45EC-BBA6-1A5DED55D0D7}" destId="{7EF6EF60-9527-4877-AB89-E9F9EEEB4C28}" srcOrd="0" destOrd="0" presId="urn:microsoft.com/office/officeart/2018/2/layout/IconVerticalSolidList"/>
    <dgm:cxn modelId="{044F7A71-4B7D-4A2E-9599-CE26B3EEF7CA}" type="presParOf" srcId="{0E2E7B97-52FC-45EC-BBA6-1A5DED55D0D7}" destId="{4DBA29A6-5DCF-4259-867A-52D3F97B91B8}" srcOrd="1" destOrd="0" presId="urn:microsoft.com/office/officeart/2018/2/layout/IconVerticalSolidList"/>
    <dgm:cxn modelId="{A15C751B-A367-4958-816A-E0586AE29A2A}" type="presParOf" srcId="{0E2E7B97-52FC-45EC-BBA6-1A5DED55D0D7}" destId="{A475C3D9-C075-4526-B6B6-C5643E885CDB}" srcOrd="2" destOrd="0" presId="urn:microsoft.com/office/officeart/2018/2/layout/IconVerticalSolidList"/>
    <dgm:cxn modelId="{225E1282-982E-40FB-A23B-EEDA19CA3D8F}" type="presParOf" srcId="{0E2E7B97-52FC-45EC-BBA6-1A5DED55D0D7}" destId="{F9C2B5A8-43CC-4599-B7EB-DDCE144ECE14}" srcOrd="3" destOrd="0" presId="urn:microsoft.com/office/officeart/2018/2/layout/IconVerticalSolidList"/>
    <dgm:cxn modelId="{5CF5D1D9-09AF-48FF-80E8-6F74FFEC983C}" type="presParOf" srcId="{D424F05D-C216-4CB4-95FF-CD144514E53D}" destId="{D33206C1-D2B5-49FF-B268-DF6A559EA71F}" srcOrd="1" destOrd="0" presId="urn:microsoft.com/office/officeart/2018/2/layout/IconVerticalSolidList"/>
    <dgm:cxn modelId="{6DA80275-DC7C-44CD-B0C1-57C0D250CE4B}" type="presParOf" srcId="{D424F05D-C216-4CB4-95FF-CD144514E53D}" destId="{20556349-EA36-4BA2-995C-53B42472D2D3}" srcOrd="2" destOrd="0" presId="urn:microsoft.com/office/officeart/2018/2/layout/IconVerticalSolidList"/>
    <dgm:cxn modelId="{91FC7FA4-9C02-467A-B6C2-73078C4953F2}" type="presParOf" srcId="{20556349-EA36-4BA2-995C-53B42472D2D3}" destId="{0DB3DEF9-6E32-4C57-8A78-9FCF9AD8C535}" srcOrd="0" destOrd="0" presId="urn:microsoft.com/office/officeart/2018/2/layout/IconVerticalSolidList"/>
    <dgm:cxn modelId="{9128644C-DBE8-4A27-8AD0-E66B349E82E4}" type="presParOf" srcId="{20556349-EA36-4BA2-995C-53B42472D2D3}" destId="{80D28B18-9E42-4F23-A23A-F66CFE951A0E}" srcOrd="1" destOrd="0" presId="urn:microsoft.com/office/officeart/2018/2/layout/IconVerticalSolidList"/>
    <dgm:cxn modelId="{AB0056A8-6203-4E3C-8AB5-B8F94711965F}" type="presParOf" srcId="{20556349-EA36-4BA2-995C-53B42472D2D3}" destId="{B7DE007B-8AF5-43A8-9D14-C0C5E069D920}" srcOrd="2" destOrd="0" presId="urn:microsoft.com/office/officeart/2018/2/layout/IconVerticalSolidList"/>
    <dgm:cxn modelId="{B55023BB-8AC5-4D57-9C5B-5526C16CCEAC}" type="presParOf" srcId="{20556349-EA36-4BA2-995C-53B42472D2D3}" destId="{9C7F942D-7532-479B-8C7A-F3E4D741AB1A}" srcOrd="3" destOrd="0" presId="urn:microsoft.com/office/officeart/2018/2/layout/IconVerticalSolidList"/>
    <dgm:cxn modelId="{D9C74682-51A8-4DE9-86EF-2A18E5E7C63D}" type="presParOf" srcId="{D424F05D-C216-4CB4-95FF-CD144514E53D}" destId="{C70B2BFD-D77E-414F-9095-04A9908EB224}" srcOrd="3" destOrd="0" presId="urn:microsoft.com/office/officeart/2018/2/layout/IconVerticalSolidList"/>
    <dgm:cxn modelId="{448588EC-0C7E-40AD-8201-1B6C1192D23B}" type="presParOf" srcId="{D424F05D-C216-4CB4-95FF-CD144514E53D}" destId="{87CD227A-B504-4838-8734-AD13C5667289}" srcOrd="4" destOrd="0" presId="urn:microsoft.com/office/officeart/2018/2/layout/IconVerticalSolidList"/>
    <dgm:cxn modelId="{A0B16E63-78F1-4AF9-8FFA-3C28A082782E}" type="presParOf" srcId="{87CD227A-B504-4838-8734-AD13C5667289}" destId="{A7211606-0C06-4F7C-99A4-36B95F764EB9}" srcOrd="0" destOrd="0" presId="urn:microsoft.com/office/officeart/2018/2/layout/IconVerticalSolidList"/>
    <dgm:cxn modelId="{FC386F0A-7AA7-4AF4-976A-30BA0198A932}" type="presParOf" srcId="{87CD227A-B504-4838-8734-AD13C5667289}" destId="{CAAB2EED-DF34-4AD7-8D81-34CEA06586F9}" srcOrd="1" destOrd="0" presId="urn:microsoft.com/office/officeart/2018/2/layout/IconVerticalSolidList"/>
    <dgm:cxn modelId="{3891FE8C-15B3-4A2F-94EB-7006F555D777}" type="presParOf" srcId="{87CD227A-B504-4838-8734-AD13C5667289}" destId="{B89ACB1B-D22B-41F4-8464-58A0457E15D7}" srcOrd="2" destOrd="0" presId="urn:microsoft.com/office/officeart/2018/2/layout/IconVerticalSolidList"/>
    <dgm:cxn modelId="{23216F11-003C-4CF7-959A-CB1CC18CE9DB}" type="presParOf" srcId="{87CD227A-B504-4838-8734-AD13C5667289}" destId="{CC9D0092-7256-4620-ACF7-F41CF446F26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372A165-039B-41E0-A1AA-9F559DBF5315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7ED8BA6F-9A6E-4540-8626-774D05CCE476}">
      <dgm:prSet/>
      <dgm:spPr/>
      <dgm:t>
        <a:bodyPr/>
        <a:lstStyle/>
        <a:p>
          <a:r>
            <a:rPr lang="en-GB" dirty="0"/>
            <a:t>Keep in touch</a:t>
          </a:r>
          <a:endParaRPr lang="en-US" dirty="0"/>
        </a:p>
      </dgm:t>
    </dgm:pt>
    <dgm:pt modelId="{5BCD278F-CB21-4764-A1EC-41CE3834654C}" type="parTrans" cxnId="{B5467D3A-A08F-4F0C-A6E6-A94DD860EE99}">
      <dgm:prSet/>
      <dgm:spPr/>
      <dgm:t>
        <a:bodyPr/>
        <a:lstStyle/>
        <a:p>
          <a:endParaRPr lang="en-US"/>
        </a:p>
      </dgm:t>
    </dgm:pt>
    <dgm:pt modelId="{278AEBA4-DF21-483B-BB69-BD7ED96F9A61}" type="sibTrans" cxnId="{B5467D3A-A08F-4F0C-A6E6-A94DD860EE99}">
      <dgm:prSet/>
      <dgm:spPr/>
      <dgm:t>
        <a:bodyPr/>
        <a:lstStyle/>
        <a:p>
          <a:endParaRPr lang="en-US"/>
        </a:p>
      </dgm:t>
    </dgm:pt>
    <dgm:pt modelId="{8AC8C009-6EC3-42D4-91BD-0161966FBF5B}">
      <dgm:prSet/>
      <dgm:spPr/>
      <dgm:t>
        <a:bodyPr/>
        <a:lstStyle/>
        <a:p>
          <a:r>
            <a:rPr lang="en-GB" dirty="0"/>
            <a:t>Attend Parent Council and events</a:t>
          </a:r>
          <a:endParaRPr lang="en-US" dirty="0"/>
        </a:p>
      </dgm:t>
    </dgm:pt>
    <dgm:pt modelId="{621C117E-9EBA-449E-98F4-D8C1B38CBE7F}" type="parTrans" cxnId="{6AD484E4-0192-4E4C-BFF6-42FDEEC4E617}">
      <dgm:prSet/>
      <dgm:spPr/>
      <dgm:t>
        <a:bodyPr/>
        <a:lstStyle/>
        <a:p>
          <a:endParaRPr lang="en-US"/>
        </a:p>
      </dgm:t>
    </dgm:pt>
    <dgm:pt modelId="{BBE689AF-1111-45D5-AB9A-8C8447E4F289}" type="sibTrans" cxnId="{6AD484E4-0192-4E4C-BFF6-42FDEEC4E617}">
      <dgm:prSet/>
      <dgm:spPr/>
      <dgm:t>
        <a:bodyPr/>
        <a:lstStyle/>
        <a:p>
          <a:endParaRPr lang="en-US"/>
        </a:p>
      </dgm:t>
    </dgm:pt>
    <dgm:pt modelId="{89FDA980-223F-46FE-9C21-70017E4E9E8B}">
      <dgm:prSet/>
      <dgm:spPr/>
      <dgm:t>
        <a:bodyPr/>
        <a:lstStyle/>
        <a:p>
          <a:r>
            <a:rPr lang="en-GB" dirty="0"/>
            <a:t>Volunteer</a:t>
          </a:r>
          <a:endParaRPr lang="en-US" dirty="0"/>
        </a:p>
      </dgm:t>
    </dgm:pt>
    <dgm:pt modelId="{285C40F1-0F60-4898-84A5-2ABCA3A35A88}" type="parTrans" cxnId="{0A5993A5-3D4D-43ED-B1D6-E199E0405303}">
      <dgm:prSet/>
      <dgm:spPr/>
      <dgm:t>
        <a:bodyPr/>
        <a:lstStyle/>
        <a:p>
          <a:endParaRPr lang="en-US"/>
        </a:p>
      </dgm:t>
    </dgm:pt>
    <dgm:pt modelId="{97349A87-8C1D-48E2-ABBB-ADBEEADC3DEC}" type="sibTrans" cxnId="{0A5993A5-3D4D-43ED-B1D6-E199E0405303}">
      <dgm:prSet/>
      <dgm:spPr/>
      <dgm:t>
        <a:bodyPr/>
        <a:lstStyle/>
        <a:p>
          <a:endParaRPr lang="en-US"/>
        </a:p>
      </dgm:t>
    </dgm:pt>
    <dgm:pt modelId="{27404C97-7462-44B5-9A67-6C68E3F159D1}">
      <dgm:prSet/>
      <dgm:spPr/>
      <dgm:t>
        <a:bodyPr/>
        <a:lstStyle/>
        <a:p>
          <a:r>
            <a:rPr lang="en-GB" dirty="0"/>
            <a:t>Add your skills to the curriculum</a:t>
          </a:r>
          <a:endParaRPr lang="en-US" dirty="0"/>
        </a:p>
      </dgm:t>
    </dgm:pt>
    <dgm:pt modelId="{FB5EA6D0-91EC-4067-94BE-86D7E6F712B6}" type="parTrans" cxnId="{D6C10439-C652-49F0-8A57-519A2A13AFCE}">
      <dgm:prSet/>
      <dgm:spPr/>
      <dgm:t>
        <a:bodyPr/>
        <a:lstStyle/>
        <a:p>
          <a:endParaRPr lang="en-US"/>
        </a:p>
      </dgm:t>
    </dgm:pt>
    <dgm:pt modelId="{B154E13A-9087-4C96-9D80-8B459E1FF9AD}" type="sibTrans" cxnId="{D6C10439-C652-49F0-8A57-519A2A13AFCE}">
      <dgm:prSet/>
      <dgm:spPr/>
      <dgm:t>
        <a:bodyPr/>
        <a:lstStyle/>
        <a:p>
          <a:endParaRPr lang="en-US"/>
        </a:p>
      </dgm:t>
    </dgm:pt>
    <dgm:pt modelId="{05DF5887-E01E-4B32-BCDC-956E5A830C05}">
      <dgm:prSet phldr="0"/>
      <dgm:spPr/>
      <dgm:t>
        <a:bodyPr/>
        <a:lstStyle/>
        <a:p>
          <a:pPr rtl="0"/>
          <a:r>
            <a:rPr lang="en-GB" dirty="0">
              <a:latin typeface="Calibri Light" panose="020F0302020204030204"/>
            </a:rPr>
            <a:t>Help us define the vision</a:t>
          </a:r>
          <a:endParaRPr lang="en-GB" dirty="0"/>
        </a:p>
      </dgm:t>
    </dgm:pt>
    <dgm:pt modelId="{0207647A-82D0-4DDE-91E2-A25C2F152B62}" type="parTrans" cxnId="{57427EEB-3AF8-4638-970D-245147982DBA}">
      <dgm:prSet/>
      <dgm:spPr/>
      <dgm:t>
        <a:bodyPr/>
        <a:lstStyle/>
        <a:p>
          <a:endParaRPr lang="en-US"/>
        </a:p>
      </dgm:t>
    </dgm:pt>
    <dgm:pt modelId="{DF2C8DB3-DE63-40FA-8A97-1AF48D62C372}" type="sibTrans" cxnId="{57427EEB-3AF8-4638-970D-245147982DBA}">
      <dgm:prSet/>
      <dgm:spPr/>
      <dgm:t>
        <a:bodyPr/>
        <a:lstStyle/>
        <a:p>
          <a:endParaRPr lang="en-US"/>
        </a:p>
      </dgm:t>
    </dgm:pt>
    <dgm:pt modelId="{B4B69111-FB5B-42F9-85A0-07C593E7F7D6}">
      <dgm:prSet phldr="0"/>
      <dgm:spPr/>
      <dgm:t>
        <a:bodyPr/>
        <a:lstStyle/>
        <a:p>
          <a:pPr rtl="0"/>
          <a:r>
            <a:rPr lang="en-GB" dirty="0">
              <a:latin typeface="Calibri Light" panose="020F0302020204030204"/>
            </a:rPr>
            <a:t>Follow us on Twitter! </a:t>
          </a:r>
        </a:p>
      </dgm:t>
    </dgm:pt>
    <dgm:pt modelId="{1896AA89-48EA-4711-B993-F5DB0D17B5DA}" type="parTrans" cxnId="{54B49016-D81D-4ED9-A733-88536E6E6B5F}">
      <dgm:prSet/>
      <dgm:spPr/>
    </dgm:pt>
    <dgm:pt modelId="{FE5F9DDC-58AF-4C55-ADFD-B17FFFCE140D}" type="sibTrans" cxnId="{54B49016-D81D-4ED9-A733-88536E6E6B5F}">
      <dgm:prSet/>
      <dgm:spPr/>
    </dgm:pt>
    <dgm:pt modelId="{CA3289DC-B8DE-424F-A410-8DA80813BA5D}" type="pres">
      <dgm:prSet presAssocID="{B372A165-039B-41E0-A1AA-9F559DBF5315}" presName="vert0" presStyleCnt="0">
        <dgm:presLayoutVars>
          <dgm:dir/>
          <dgm:animOne val="branch"/>
          <dgm:animLvl val="lvl"/>
        </dgm:presLayoutVars>
      </dgm:prSet>
      <dgm:spPr/>
    </dgm:pt>
    <dgm:pt modelId="{D19303FD-A571-4580-8C9B-DC2E6C6C1562}" type="pres">
      <dgm:prSet presAssocID="{7ED8BA6F-9A6E-4540-8626-774D05CCE476}" presName="thickLine" presStyleLbl="alignNode1" presStyleIdx="0" presStyleCnt="6"/>
      <dgm:spPr/>
    </dgm:pt>
    <dgm:pt modelId="{181086C9-0FB7-474E-9BB1-4086D821A172}" type="pres">
      <dgm:prSet presAssocID="{7ED8BA6F-9A6E-4540-8626-774D05CCE476}" presName="horz1" presStyleCnt="0"/>
      <dgm:spPr/>
    </dgm:pt>
    <dgm:pt modelId="{04C43DBA-C1AB-456E-BB99-622E72ED0580}" type="pres">
      <dgm:prSet presAssocID="{7ED8BA6F-9A6E-4540-8626-774D05CCE476}" presName="tx1" presStyleLbl="revTx" presStyleIdx="0" presStyleCnt="6"/>
      <dgm:spPr/>
    </dgm:pt>
    <dgm:pt modelId="{532BBC39-26AC-4B5D-90BB-5137101AE30C}" type="pres">
      <dgm:prSet presAssocID="{7ED8BA6F-9A6E-4540-8626-774D05CCE476}" presName="vert1" presStyleCnt="0"/>
      <dgm:spPr/>
    </dgm:pt>
    <dgm:pt modelId="{C36FB1A8-DA07-4A2F-AA7A-84E49D7B093A}" type="pres">
      <dgm:prSet presAssocID="{8AC8C009-6EC3-42D4-91BD-0161966FBF5B}" presName="thickLine" presStyleLbl="alignNode1" presStyleIdx="1" presStyleCnt="6"/>
      <dgm:spPr/>
    </dgm:pt>
    <dgm:pt modelId="{9ECCD46D-8675-4DB1-A9B4-7641364A97BF}" type="pres">
      <dgm:prSet presAssocID="{8AC8C009-6EC3-42D4-91BD-0161966FBF5B}" presName="horz1" presStyleCnt="0"/>
      <dgm:spPr/>
    </dgm:pt>
    <dgm:pt modelId="{F390E515-B3B4-41B9-A497-AF68E55043B2}" type="pres">
      <dgm:prSet presAssocID="{8AC8C009-6EC3-42D4-91BD-0161966FBF5B}" presName="tx1" presStyleLbl="revTx" presStyleIdx="1" presStyleCnt="6"/>
      <dgm:spPr/>
    </dgm:pt>
    <dgm:pt modelId="{662B0AF5-2975-4E97-B038-3843480D18E6}" type="pres">
      <dgm:prSet presAssocID="{8AC8C009-6EC3-42D4-91BD-0161966FBF5B}" presName="vert1" presStyleCnt="0"/>
      <dgm:spPr/>
    </dgm:pt>
    <dgm:pt modelId="{17A654B3-800D-422F-9D5A-837A7D5682D2}" type="pres">
      <dgm:prSet presAssocID="{89FDA980-223F-46FE-9C21-70017E4E9E8B}" presName="thickLine" presStyleLbl="alignNode1" presStyleIdx="2" presStyleCnt="6"/>
      <dgm:spPr/>
    </dgm:pt>
    <dgm:pt modelId="{0C237A81-DB20-4C05-AFAE-3B5442B5215F}" type="pres">
      <dgm:prSet presAssocID="{89FDA980-223F-46FE-9C21-70017E4E9E8B}" presName="horz1" presStyleCnt="0"/>
      <dgm:spPr/>
    </dgm:pt>
    <dgm:pt modelId="{B40773A2-CD5A-47F6-9AC6-E48D956B1762}" type="pres">
      <dgm:prSet presAssocID="{89FDA980-223F-46FE-9C21-70017E4E9E8B}" presName="tx1" presStyleLbl="revTx" presStyleIdx="2" presStyleCnt="6"/>
      <dgm:spPr/>
    </dgm:pt>
    <dgm:pt modelId="{071D8CF9-2C04-4DDC-BFF3-FF572C540E0C}" type="pres">
      <dgm:prSet presAssocID="{89FDA980-223F-46FE-9C21-70017E4E9E8B}" presName="vert1" presStyleCnt="0"/>
      <dgm:spPr/>
    </dgm:pt>
    <dgm:pt modelId="{E9483D2D-FAC9-4671-9ADF-B74281FBF1B2}" type="pres">
      <dgm:prSet presAssocID="{27404C97-7462-44B5-9A67-6C68E3F159D1}" presName="thickLine" presStyleLbl="alignNode1" presStyleIdx="3" presStyleCnt="6"/>
      <dgm:spPr/>
    </dgm:pt>
    <dgm:pt modelId="{6E9C842B-24E2-45C9-8F8E-6CC34F228B88}" type="pres">
      <dgm:prSet presAssocID="{27404C97-7462-44B5-9A67-6C68E3F159D1}" presName="horz1" presStyleCnt="0"/>
      <dgm:spPr/>
    </dgm:pt>
    <dgm:pt modelId="{C84A9C9C-AC25-46C5-877A-21F4768CD1F2}" type="pres">
      <dgm:prSet presAssocID="{27404C97-7462-44B5-9A67-6C68E3F159D1}" presName="tx1" presStyleLbl="revTx" presStyleIdx="3" presStyleCnt="6"/>
      <dgm:spPr/>
    </dgm:pt>
    <dgm:pt modelId="{A003A1ED-4EB8-433A-B555-84669DAD3C3A}" type="pres">
      <dgm:prSet presAssocID="{27404C97-7462-44B5-9A67-6C68E3F159D1}" presName="vert1" presStyleCnt="0"/>
      <dgm:spPr/>
    </dgm:pt>
    <dgm:pt modelId="{444E1429-9E8D-4255-9D7A-FDF9629D26C4}" type="pres">
      <dgm:prSet presAssocID="{05DF5887-E01E-4B32-BCDC-956E5A830C05}" presName="thickLine" presStyleLbl="alignNode1" presStyleIdx="4" presStyleCnt="6"/>
      <dgm:spPr/>
    </dgm:pt>
    <dgm:pt modelId="{49C0F761-FF59-4129-B280-7297B4C54568}" type="pres">
      <dgm:prSet presAssocID="{05DF5887-E01E-4B32-BCDC-956E5A830C05}" presName="horz1" presStyleCnt="0"/>
      <dgm:spPr/>
    </dgm:pt>
    <dgm:pt modelId="{F4AC878A-F29B-461C-9409-8E116D39B3FC}" type="pres">
      <dgm:prSet presAssocID="{05DF5887-E01E-4B32-BCDC-956E5A830C05}" presName="tx1" presStyleLbl="revTx" presStyleIdx="4" presStyleCnt="6"/>
      <dgm:spPr/>
    </dgm:pt>
    <dgm:pt modelId="{92926940-3E26-445F-A016-9FC22D6160D2}" type="pres">
      <dgm:prSet presAssocID="{05DF5887-E01E-4B32-BCDC-956E5A830C05}" presName="vert1" presStyleCnt="0"/>
      <dgm:spPr/>
    </dgm:pt>
    <dgm:pt modelId="{B481E43F-3D96-4B8E-8BE1-312F1D9DE485}" type="pres">
      <dgm:prSet presAssocID="{B4B69111-FB5B-42F9-85A0-07C593E7F7D6}" presName="thickLine" presStyleLbl="alignNode1" presStyleIdx="5" presStyleCnt="6"/>
      <dgm:spPr/>
    </dgm:pt>
    <dgm:pt modelId="{05019C01-B035-4477-B510-BA5F367BDA4C}" type="pres">
      <dgm:prSet presAssocID="{B4B69111-FB5B-42F9-85A0-07C593E7F7D6}" presName="horz1" presStyleCnt="0"/>
      <dgm:spPr/>
    </dgm:pt>
    <dgm:pt modelId="{C64095C6-C810-4485-8B56-2BD29C8F44D0}" type="pres">
      <dgm:prSet presAssocID="{B4B69111-FB5B-42F9-85A0-07C593E7F7D6}" presName="tx1" presStyleLbl="revTx" presStyleIdx="5" presStyleCnt="6"/>
      <dgm:spPr/>
    </dgm:pt>
    <dgm:pt modelId="{5563A1C0-5530-4F99-A510-8685380375E0}" type="pres">
      <dgm:prSet presAssocID="{B4B69111-FB5B-42F9-85A0-07C593E7F7D6}" presName="vert1" presStyleCnt="0"/>
      <dgm:spPr/>
    </dgm:pt>
  </dgm:ptLst>
  <dgm:cxnLst>
    <dgm:cxn modelId="{54B49016-D81D-4ED9-A733-88536E6E6B5F}" srcId="{B372A165-039B-41E0-A1AA-9F559DBF5315}" destId="{B4B69111-FB5B-42F9-85A0-07C593E7F7D6}" srcOrd="5" destOrd="0" parTransId="{1896AA89-48EA-4711-B993-F5DB0D17B5DA}" sibTransId="{FE5F9DDC-58AF-4C55-ADFD-B17FFFCE140D}"/>
    <dgm:cxn modelId="{80ABF724-E4D7-4E06-A322-E468C2AC7F68}" type="presOf" srcId="{89FDA980-223F-46FE-9C21-70017E4E9E8B}" destId="{B40773A2-CD5A-47F6-9AC6-E48D956B1762}" srcOrd="0" destOrd="0" presId="urn:microsoft.com/office/officeart/2008/layout/LinedList"/>
    <dgm:cxn modelId="{D6C10439-C652-49F0-8A57-519A2A13AFCE}" srcId="{B372A165-039B-41E0-A1AA-9F559DBF5315}" destId="{27404C97-7462-44B5-9A67-6C68E3F159D1}" srcOrd="3" destOrd="0" parTransId="{FB5EA6D0-91EC-4067-94BE-86D7E6F712B6}" sibTransId="{B154E13A-9087-4C96-9D80-8B459E1FF9AD}"/>
    <dgm:cxn modelId="{B5467D3A-A08F-4F0C-A6E6-A94DD860EE99}" srcId="{B372A165-039B-41E0-A1AA-9F559DBF5315}" destId="{7ED8BA6F-9A6E-4540-8626-774D05CCE476}" srcOrd="0" destOrd="0" parTransId="{5BCD278F-CB21-4764-A1EC-41CE3834654C}" sibTransId="{278AEBA4-DF21-483B-BB69-BD7ED96F9A61}"/>
    <dgm:cxn modelId="{51C29B62-3804-4C56-B915-9FA97A013872}" type="presOf" srcId="{8AC8C009-6EC3-42D4-91BD-0161966FBF5B}" destId="{F390E515-B3B4-41B9-A497-AF68E55043B2}" srcOrd="0" destOrd="0" presId="urn:microsoft.com/office/officeart/2008/layout/LinedList"/>
    <dgm:cxn modelId="{88D8C257-BAD2-4D91-8CDD-27E3F3A902A7}" type="presOf" srcId="{05DF5887-E01E-4B32-BCDC-956E5A830C05}" destId="{F4AC878A-F29B-461C-9409-8E116D39B3FC}" srcOrd="0" destOrd="0" presId="urn:microsoft.com/office/officeart/2008/layout/LinedList"/>
    <dgm:cxn modelId="{01B1178F-0312-44B6-8C75-E33923F4781D}" type="presOf" srcId="{B4B69111-FB5B-42F9-85A0-07C593E7F7D6}" destId="{C64095C6-C810-4485-8B56-2BD29C8F44D0}" srcOrd="0" destOrd="0" presId="urn:microsoft.com/office/officeart/2008/layout/LinedList"/>
    <dgm:cxn modelId="{CDA010A1-2862-4441-A826-B2ABF3BF21D7}" type="presOf" srcId="{7ED8BA6F-9A6E-4540-8626-774D05CCE476}" destId="{04C43DBA-C1AB-456E-BB99-622E72ED0580}" srcOrd="0" destOrd="0" presId="urn:microsoft.com/office/officeart/2008/layout/LinedList"/>
    <dgm:cxn modelId="{0A5993A5-3D4D-43ED-B1D6-E199E0405303}" srcId="{B372A165-039B-41E0-A1AA-9F559DBF5315}" destId="{89FDA980-223F-46FE-9C21-70017E4E9E8B}" srcOrd="2" destOrd="0" parTransId="{285C40F1-0F60-4898-84A5-2ABCA3A35A88}" sibTransId="{97349A87-8C1D-48E2-ABBB-ADBEEADC3DEC}"/>
    <dgm:cxn modelId="{A925DCDA-4C9C-4617-915D-EC1672BB1D1E}" type="presOf" srcId="{27404C97-7462-44B5-9A67-6C68E3F159D1}" destId="{C84A9C9C-AC25-46C5-877A-21F4768CD1F2}" srcOrd="0" destOrd="0" presId="urn:microsoft.com/office/officeart/2008/layout/LinedList"/>
    <dgm:cxn modelId="{EAD3AFDB-914B-4E38-81DB-A9768257291D}" type="presOf" srcId="{B372A165-039B-41E0-A1AA-9F559DBF5315}" destId="{CA3289DC-B8DE-424F-A410-8DA80813BA5D}" srcOrd="0" destOrd="0" presId="urn:microsoft.com/office/officeart/2008/layout/LinedList"/>
    <dgm:cxn modelId="{6AD484E4-0192-4E4C-BFF6-42FDEEC4E617}" srcId="{B372A165-039B-41E0-A1AA-9F559DBF5315}" destId="{8AC8C009-6EC3-42D4-91BD-0161966FBF5B}" srcOrd="1" destOrd="0" parTransId="{621C117E-9EBA-449E-98F4-D8C1B38CBE7F}" sibTransId="{BBE689AF-1111-45D5-AB9A-8C8447E4F289}"/>
    <dgm:cxn modelId="{57427EEB-3AF8-4638-970D-245147982DBA}" srcId="{B372A165-039B-41E0-A1AA-9F559DBF5315}" destId="{05DF5887-E01E-4B32-BCDC-956E5A830C05}" srcOrd="4" destOrd="0" parTransId="{0207647A-82D0-4DDE-91E2-A25C2F152B62}" sibTransId="{DF2C8DB3-DE63-40FA-8A97-1AF48D62C372}"/>
    <dgm:cxn modelId="{3D278AAE-557D-4487-9668-23A6C9913D3F}" type="presParOf" srcId="{CA3289DC-B8DE-424F-A410-8DA80813BA5D}" destId="{D19303FD-A571-4580-8C9B-DC2E6C6C1562}" srcOrd="0" destOrd="0" presId="urn:microsoft.com/office/officeart/2008/layout/LinedList"/>
    <dgm:cxn modelId="{D6CC5E95-5054-4D85-8491-EF44D7107191}" type="presParOf" srcId="{CA3289DC-B8DE-424F-A410-8DA80813BA5D}" destId="{181086C9-0FB7-474E-9BB1-4086D821A172}" srcOrd="1" destOrd="0" presId="urn:microsoft.com/office/officeart/2008/layout/LinedList"/>
    <dgm:cxn modelId="{6CAE2899-17B6-4E59-BA23-104E6C78DFCD}" type="presParOf" srcId="{181086C9-0FB7-474E-9BB1-4086D821A172}" destId="{04C43DBA-C1AB-456E-BB99-622E72ED0580}" srcOrd="0" destOrd="0" presId="urn:microsoft.com/office/officeart/2008/layout/LinedList"/>
    <dgm:cxn modelId="{06793EF5-4120-4CC1-823B-8A79FA2C9F8E}" type="presParOf" srcId="{181086C9-0FB7-474E-9BB1-4086D821A172}" destId="{532BBC39-26AC-4B5D-90BB-5137101AE30C}" srcOrd="1" destOrd="0" presId="urn:microsoft.com/office/officeart/2008/layout/LinedList"/>
    <dgm:cxn modelId="{C4C53EF8-A858-4EE7-83A4-28875C35CC1A}" type="presParOf" srcId="{CA3289DC-B8DE-424F-A410-8DA80813BA5D}" destId="{C36FB1A8-DA07-4A2F-AA7A-84E49D7B093A}" srcOrd="2" destOrd="0" presId="urn:microsoft.com/office/officeart/2008/layout/LinedList"/>
    <dgm:cxn modelId="{519824ED-5B2F-4361-8FF2-6E4AF1CBC40F}" type="presParOf" srcId="{CA3289DC-B8DE-424F-A410-8DA80813BA5D}" destId="{9ECCD46D-8675-4DB1-A9B4-7641364A97BF}" srcOrd="3" destOrd="0" presId="urn:microsoft.com/office/officeart/2008/layout/LinedList"/>
    <dgm:cxn modelId="{487C2C48-6C19-4417-8BD3-1A56CBCFEEAB}" type="presParOf" srcId="{9ECCD46D-8675-4DB1-A9B4-7641364A97BF}" destId="{F390E515-B3B4-41B9-A497-AF68E55043B2}" srcOrd="0" destOrd="0" presId="urn:microsoft.com/office/officeart/2008/layout/LinedList"/>
    <dgm:cxn modelId="{1AE26ABE-A957-473A-9CC1-D2E3DD81D803}" type="presParOf" srcId="{9ECCD46D-8675-4DB1-A9B4-7641364A97BF}" destId="{662B0AF5-2975-4E97-B038-3843480D18E6}" srcOrd="1" destOrd="0" presId="urn:microsoft.com/office/officeart/2008/layout/LinedList"/>
    <dgm:cxn modelId="{5C9E2DB4-C285-4397-9480-5A53317B0D35}" type="presParOf" srcId="{CA3289DC-B8DE-424F-A410-8DA80813BA5D}" destId="{17A654B3-800D-422F-9D5A-837A7D5682D2}" srcOrd="4" destOrd="0" presId="urn:microsoft.com/office/officeart/2008/layout/LinedList"/>
    <dgm:cxn modelId="{1B077876-EEF4-43A9-9CBD-A50248279D64}" type="presParOf" srcId="{CA3289DC-B8DE-424F-A410-8DA80813BA5D}" destId="{0C237A81-DB20-4C05-AFAE-3B5442B5215F}" srcOrd="5" destOrd="0" presId="urn:microsoft.com/office/officeart/2008/layout/LinedList"/>
    <dgm:cxn modelId="{D22491B0-02FA-41E7-8AB0-F2CEAB4EB494}" type="presParOf" srcId="{0C237A81-DB20-4C05-AFAE-3B5442B5215F}" destId="{B40773A2-CD5A-47F6-9AC6-E48D956B1762}" srcOrd="0" destOrd="0" presId="urn:microsoft.com/office/officeart/2008/layout/LinedList"/>
    <dgm:cxn modelId="{C7DA3F18-552C-4946-BF01-0E490F039A9D}" type="presParOf" srcId="{0C237A81-DB20-4C05-AFAE-3B5442B5215F}" destId="{071D8CF9-2C04-4DDC-BFF3-FF572C540E0C}" srcOrd="1" destOrd="0" presId="urn:microsoft.com/office/officeart/2008/layout/LinedList"/>
    <dgm:cxn modelId="{7CB7A0C5-5690-4C77-B9DB-074DB7E9B2FA}" type="presParOf" srcId="{CA3289DC-B8DE-424F-A410-8DA80813BA5D}" destId="{E9483D2D-FAC9-4671-9ADF-B74281FBF1B2}" srcOrd="6" destOrd="0" presId="urn:microsoft.com/office/officeart/2008/layout/LinedList"/>
    <dgm:cxn modelId="{C4435C01-517B-4BE8-9593-18DF495B66E0}" type="presParOf" srcId="{CA3289DC-B8DE-424F-A410-8DA80813BA5D}" destId="{6E9C842B-24E2-45C9-8F8E-6CC34F228B88}" srcOrd="7" destOrd="0" presId="urn:microsoft.com/office/officeart/2008/layout/LinedList"/>
    <dgm:cxn modelId="{546A1D98-B267-4FA4-8604-56FAFE6B4D85}" type="presParOf" srcId="{6E9C842B-24E2-45C9-8F8E-6CC34F228B88}" destId="{C84A9C9C-AC25-46C5-877A-21F4768CD1F2}" srcOrd="0" destOrd="0" presId="urn:microsoft.com/office/officeart/2008/layout/LinedList"/>
    <dgm:cxn modelId="{17303308-5DA9-4772-8C74-C0F633CBE639}" type="presParOf" srcId="{6E9C842B-24E2-45C9-8F8E-6CC34F228B88}" destId="{A003A1ED-4EB8-433A-B555-84669DAD3C3A}" srcOrd="1" destOrd="0" presId="urn:microsoft.com/office/officeart/2008/layout/LinedList"/>
    <dgm:cxn modelId="{7907007C-BEF1-4514-A650-54BA530A116A}" type="presParOf" srcId="{CA3289DC-B8DE-424F-A410-8DA80813BA5D}" destId="{444E1429-9E8D-4255-9D7A-FDF9629D26C4}" srcOrd="8" destOrd="0" presId="urn:microsoft.com/office/officeart/2008/layout/LinedList"/>
    <dgm:cxn modelId="{11F2BFED-8B6F-486B-9569-3301EE115D1C}" type="presParOf" srcId="{CA3289DC-B8DE-424F-A410-8DA80813BA5D}" destId="{49C0F761-FF59-4129-B280-7297B4C54568}" srcOrd="9" destOrd="0" presId="urn:microsoft.com/office/officeart/2008/layout/LinedList"/>
    <dgm:cxn modelId="{0BE9983F-D0B7-4D45-9C0A-B73735BFE1BE}" type="presParOf" srcId="{49C0F761-FF59-4129-B280-7297B4C54568}" destId="{F4AC878A-F29B-461C-9409-8E116D39B3FC}" srcOrd="0" destOrd="0" presId="urn:microsoft.com/office/officeart/2008/layout/LinedList"/>
    <dgm:cxn modelId="{1E35EA8A-56F0-4469-98F5-48FA4F34D9B4}" type="presParOf" srcId="{49C0F761-FF59-4129-B280-7297B4C54568}" destId="{92926940-3E26-445F-A016-9FC22D6160D2}" srcOrd="1" destOrd="0" presId="urn:microsoft.com/office/officeart/2008/layout/LinedList"/>
    <dgm:cxn modelId="{0F7DC0F9-9FA0-44D6-B5DC-1689313EECF1}" type="presParOf" srcId="{CA3289DC-B8DE-424F-A410-8DA80813BA5D}" destId="{B481E43F-3D96-4B8E-8BE1-312F1D9DE485}" srcOrd="10" destOrd="0" presId="urn:microsoft.com/office/officeart/2008/layout/LinedList"/>
    <dgm:cxn modelId="{FFD442FD-6C2A-4A63-95AA-925F44543D7E}" type="presParOf" srcId="{CA3289DC-B8DE-424F-A410-8DA80813BA5D}" destId="{05019C01-B035-4477-B510-BA5F367BDA4C}" srcOrd="11" destOrd="0" presId="urn:microsoft.com/office/officeart/2008/layout/LinedList"/>
    <dgm:cxn modelId="{A70B2270-196D-42FB-9817-28740A911669}" type="presParOf" srcId="{05019C01-B035-4477-B510-BA5F367BDA4C}" destId="{C64095C6-C810-4485-8B56-2BD29C8F44D0}" srcOrd="0" destOrd="0" presId="urn:microsoft.com/office/officeart/2008/layout/LinedList"/>
    <dgm:cxn modelId="{69D2A9E5-1AF3-406C-AEEA-7A608AFADB8B}" type="presParOf" srcId="{05019C01-B035-4477-B510-BA5F367BDA4C}" destId="{5563A1C0-5530-4F99-A510-8685380375E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F10101-A15C-4964-B349-F7161FB82603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CE5956-E956-44B7-8DA2-29D794FCCE2A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/>
            <a:t>Introduction and welcome</a:t>
          </a:r>
          <a:endParaRPr lang="en-US" sz="4000" kern="1200"/>
        </a:p>
      </dsp:txBody>
      <dsp:txXfrm>
        <a:off x="696297" y="538547"/>
        <a:ext cx="4171627" cy="2590157"/>
      </dsp:txXfrm>
    </dsp:sp>
    <dsp:sp modelId="{C0F63ABB-C633-42A3-853B-9147CB8CA97A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0936D4-1B3B-4F85-8EC0-A9A623E94D12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/>
            <a:t>Time to see the children’s classrooms and ask any questions.</a:t>
          </a:r>
          <a:endParaRPr lang="en-US" sz="4000" kern="1200"/>
        </a:p>
      </dsp:txBody>
      <dsp:txXfrm>
        <a:off x="5991936" y="538547"/>
        <a:ext cx="4171627" cy="25901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B19DEF-021D-478C-81F0-CFABF4279565}">
      <dsp:nvSpPr>
        <dsp:cNvPr id="0" name=""/>
        <dsp:cNvSpPr/>
      </dsp:nvSpPr>
      <dsp:spPr>
        <a:xfrm>
          <a:off x="947201" y="818755"/>
          <a:ext cx="1451800" cy="14518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B796FC-3043-47FF-B40C-2923B138CF86}">
      <dsp:nvSpPr>
        <dsp:cNvPr id="0" name=""/>
        <dsp:cNvSpPr/>
      </dsp:nvSpPr>
      <dsp:spPr>
        <a:xfrm>
          <a:off x="59990" y="2654049"/>
          <a:ext cx="322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Sports – skiing, kayaking, Wee Robbie, cricket, </a:t>
          </a:r>
          <a:r>
            <a:rPr lang="en-GB" sz="1700" kern="1200" dirty="0">
              <a:latin typeface="Calibri Light" panose="020F0302020204030204"/>
            </a:rPr>
            <a:t>rugby, orienteering, Forest</a:t>
          </a:r>
          <a:r>
            <a:rPr lang="en-GB" sz="1700" kern="1200" dirty="0"/>
            <a:t> schools.</a:t>
          </a:r>
          <a:endParaRPr lang="en-US" sz="1700" kern="1200" dirty="0"/>
        </a:p>
      </dsp:txBody>
      <dsp:txXfrm>
        <a:off x="59990" y="2654049"/>
        <a:ext cx="3226223" cy="720000"/>
      </dsp:txXfrm>
    </dsp:sp>
    <dsp:sp modelId="{43C51CD2-62E9-4607-B3B4-A1319379F962}">
      <dsp:nvSpPr>
        <dsp:cNvPr id="0" name=""/>
        <dsp:cNvSpPr/>
      </dsp:nvSpPr>
      <dsp:spPr>
        <a:xfrm>
          <a:off x="4738014" y="818755"/>
          <a:ext cx="1451800" cy="14518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786EBE-A2AA-437C-9EA5-0227064992FD}">
      <dsp:nvSpPr>
        <dsp:cNvPr id="0" name=""/>
        <dsp:cNvSpPr/>
      </dsp:nvSpPr>
      <dsp:spPr>
        <a:xfrm>
          <a:off x="3850802" y="2654049"/>
          <a:ext cx="322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Competitions in the arts, school shows</a:t>
          </a:r>
          <a:r>
            <a:rPr lang="en-GB" sz="1700" kern="1200" dirty="0">
              <a:latin typeface="Calibri Light" panose="020F0302020204030204"/>
            </a:rPr>
            <a:t>, </a:t>
          </a:r>
          <a:endParaRPr lang="en-US" sz="1700" kern="1200" dirty="0"/>
        </a:p>
      </dsp:txBody>
      <dsp:txXfrm>
        <a:off x="3850802" y="2654049"/>
        <a:ext cx="3226223" cy="720000"/>
      </dsp:txXfrm>
    </dsp:sp>
    <dsp:sp modelId="{70A5CD49-1990-4CF2-9F69-64FB6E0242D6}">
      <dsp:nvSpPr>
        <dsp:cNvPr id="0" name=""/>
        <dsp:cNvSpPr/>
      </dsp:nvSpPr>
      <dsp:spPr>
        <a:xfrm>
          <a:off x="8528826" y="818755"/>
          <a:ext cx="1451800" cy="14518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B3094C-CE88-483A-8A51-8796CA742ADB}">
      <dsp:nvSpPr>
        <dsp:cNvPr id="0" name=""/>
        <dsp:cNvSpPr/>
      </dsp:nvSpPr>
      <dsp:spPr>
        <a:xfrm>
          <a:off x="7641615" y="2654049"/>
          <a:ext cx="322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Own targets in skills for learning, life and work.</a:t>
          </a:r>
          <a:endParaRPr lang="en-US" sz="1700" kern="1200" dirty="0"/>
        </a:p>
      </dsp:txBody>
      <dsp:txXfrm>
        <a:off x="7641615" y="2654049"/>
        <a:ext cx="3226223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1A9AC3-5949-4F1E-92B9-5112D250A53A}">
      <dsp:nvSpPr>
        <dsp:cNvPr id="0" name=""/>
        <dsp:cNvSpPr/>
      </dsp:nvSpPr>
      <dsp:spPr>
        <a:xfrm>
          <a:off x="1031557" y="0"/>
          <a:ext cx="4126228" cy="65646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60" tIns="166743" rIns="80060" bIns="166743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kind</a:t>
          </a:r>
        </a:p>
      </dsp:txBody>
      <dsp:txXfrm>
        <a:off x="1031557" y="0"/>
        <a:ext cx="4126228" cy="656468"/>
      </dsp:txXfrm>
    </dsp:sp>
    <dsp:sp modelId="{A017F107-0DD4-49A3-BEA6-060707410272}">
      <dsp:nvSpPr>
        <dsp:cNvPr id="0" name=""/>
        <dsp:cNvSpPr/>
      </dsp:nvSpPr>
      <dsp:spPr>
        <a:xfrm>
          <a:off x="0" y="0"/>
          <a:ext cx="1031557" cy="6564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587" tIns="64844" rIns="54587" bIns="6484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Be</a:t>
          </a:r>
        </a:p>
      </dsp:txBody>
      <dsp:txXfrm>
        <a:off x="0" y="0"/>
        <a:ext cx="1031557" cy="656468"/>
      </dsp:txXfrm>
    </dsp:sp>
    <dsp:sp modelId="{D3B1DAAD-65E3-47DA-9C39-5DC882535FAC}">
      <dsp:nvSpPr>
        <dsp:cNvPr id="0" name=""/>
        <dsp:cNvSpPr/>
      </dsp:nvSpPr>
      <dsp:spPr>
        <a:xfrm>
          <a:off x="1031557" y="696496"/>
          <a:ext cx="4126228" cy="65646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60" tIns="166743" rIns="80060" bIns="166743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respectful</a:t>
          </a:r>
        </a:p>
      </dsp:txBody>
      <dsp:txXfrm>
        <a:off x="1031557" y="696496"/>
        <a:ext cx="4126228" cy="656468"/>
      </dsp:txXfrm>
    </dsp:sp>
    <dsp:sp modelId="{75D96D8C-1B14-41EB-88C2-6763796CA3C8}">
      <dsp:nvSpPr>
        <dsp:cNvPr id="0" name=""/>
        <dsp:cNvSpPr/>
      </dsp:nvSpPr>
      <dsp:spPr>
        <a:xfrm>
          <a:off x="0" y="696496"/>
          <a:ext cx="1031557" cy="6564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587" tIns="64844" rIns="54587" bIns="6484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Be</a:t>
          </a:r>
        </a:p>
      </dsp:txBody>
      <dsp:txXfrm>
        <a:off x="0" y="696496"/>
        <a:ext cx="1031557" cy="656468"/>
      </dsp:txXfrm>
    </dsp:sp>
    <dsp:sp modelId="{A3BEBBE2-588F-40EA-998D-CCEB26159203}">
      <dsp:nvSpPr>
        <dsp:cNvPr id="0" name=""/>
        <dsp:cNvSpPr/>
      </dsp:nvSpPr>
      <dsp:spPr>
        <a:xfrm>
          <a:off x="1031557" y="1392353"/>
          <a:ext cx="4126228" cy="65646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60" tIns="166743" rIns="80060" bIns="166743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responsible</a:t>
          </a:r>
        </a:p>
      </dsp:txBody>
      <dsp:txXfrm>
        <a:off x="1031557" y="1392353"/>
        <a:ext cx="4126228" cy="656468"/>
      </dsp:txXfrm>
    </dsp:sp>
    <dsp:sp modelId="{89C8476E-8E4D-494B-89A1-090BA10B9A5C}">
      <dsp:nvSpPr>
        <dsp:cNvPr id="0" name=""/>
        <dsp:cNvSpPr/>
      </dsp:nvSpPr>
      <dsp:spPr>
        <a:xfrm>
          <a:off x="0" y="1392353"/>
          <a:ext cx="1031557" cy="6564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587" tIns="64844" rIns="54587" bIns="6484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Be</a:t>
          </a:r>
        </a:p>
      </dsp:txBody>
      <dsp:txXfrm>
        <a:off x="0" y="1392353"/>
        <a:ext cx="1031557" cy="6564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F6EF60-9527-4877-AB89-E9F9EEEB4C28}">
      <dsp:nvSpPr>
        <dsp:cNvPr id="0" name=""/>
        <dsp:cNvSpPr/>
      </dsp:nvSpPr>
      <dsp:spPr>
        <a:xfrm>
          <a:off x="0" y="675"/>
          <a:ext cx="6900512" cy="158136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BA29A6-5DCF-4259-867A-52D3F97B91B8}">
      <dsp:nvSpPr>
        <dsp:cNvPr id="0" name=""/>
        <dsp:cNvSpPr/>
      </dsp:nvSpPr>
      <dsp:spPr>
        <a:xfrm>
          <a:off x="478363" y="356483"/>
          <a:ext cx="869752" cy="8697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C2B5A8-43CC-4599-B7EB-DDCE144ECE14}">
      <dsp:nvSpPr>
        <dsp:cNvPr id="0" name=""/>
        <dsp:cNvSpPr/>
      </dsp:nvSpPr>
      <dsp:spPr>
        <a:xfrm>
          <a:off x="1826480" y="675"/>
          <a:ext cx="5074031" cy="1581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361" tIns="167361" rIns="167361" bIns="167361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To </a:t>
          </a:r>
          <a:r>
            <a:rPr lang="en-GB" sz="2200" kern="1200" dirty="0">
              <a:latin typeface="Calibri Light" panose="020F0302020204030204"/>
            </a:rPr>
            <a:t>improve our curriculum by creating a shared vision and designing a curriculum which fits our school context.</a:t>
          </a:r>
          <a:endParaRPr lang="en-GB" sz="2200" kern="1200" dirty="0"/>
        </a:p>
      </dsp:txBody>
      <dsp:txXfrm>
        <a:off x="1826480" y="675"/>
        <a:ext cx="5074031" cy="1581368"/>
      </dsp:txXfrm>
    </dsp:sp>
    <dsp:sp modelId="{0DB3DEF9-6E32-4C57-8A78-9FCF9AD8C535}">
      <dsp:nvSpPr>
        <dsp:cNvPr id="0" name=""/>
        <dsp:cNvSpPr/>
      </dsp:nvSpPr>
      <dsp:spPr>
        <a:xfrm>
          <a:off x="0" y="1977386"/>
          <a:ext cx="6900512" cy="158136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D28B18-9E42-4F23-A23A-F66CFE951A0E}">
      <dsp:nvSpPr>
        <dsp:cNvPr id="0" name=""/>
        <dsp:cNvSpPr/>
      </dsp:nvSpPr>
      <dsp:spPr>
        <a:xfrm>
          <a:off x="478363" y="2333194"/>
          <a:ext cx="869752" cy="8697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7F942D-7532-479B-8C7A-F3E4D741AB1A}">
      <dsp:nvSpPr>
        <dsp:cNvPr id="0" name=""/>
        <dsp:cNvSpPr/>
      </dsp:nvSpPr>
      <dsp:spPr>
        <a:xfrm>
          <a:off x="1826480" y="1977386"/>
          <a:ext cx="5074031" cy="1581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361" tIns="167361" rIns="167361" bIns="167361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To </a:t>
          </a:r>
          <a:r>
            <a:rPr lang="en-GB" sz="2200" kern="1200" dirty="0">
              <a:latin typeface="Calibri Light" panose="020F0302020204030204"/>
            </a:rPr>
            <a:t>increase our understanding of what it means to be a nurturing school.</a:t>
          </a:r>
          <a:endParaRPr lang="en-GB" sz="2200" kern="1200" dirty="0"/>
        </a:p>
      </dsp:txBody>
      <dsp:txXfrm>
        <a:off x="1826480" y="1977386"/>
        <a:ext cx="5074031" cy="1581368"/>
      </dsp:txXfrm>
    </dsp:sp>
    <dsp:sp modelId="{A7211606-0C06-4F7C-99A4-36B95F764EB9}">
      <dsp:nvSpPr>
        <dsp:cNvPr id="0" name=""/>
        <dsp:cNvSpPr/>
      </dsp:nvSpPr>
      <dsp:spPr>
        <a:xfrm>
          <a:off x="0" y="3954096"/>
          <a:ext cx="6900512" cy="158136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AB2EED-DF34-4AD7-8D81-34CEA06586F9}">
      <dsp:nvSpPr>
        <dsp:cNvPr id="0" name=""/>
        <dsp:cNvSpPr/>
      </dsp:nvSpPr>
      <dsp:spPr>
        <a:xfrm>
          <a:off x="478363" y="4309904"/>
          <a:ext cx="869752" cy="8697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9D0092-7256-4620-ACF7-F41CF446F260}">
      <dsp:nvSpPr>
        <dsp:cNvPr id="0" name=""/>
        <dsp:cNvSpPr/>
      </dsp:nvSpPr>
      <dsp:spPr>
        <a:xfrm>
          <a:off x="1826480" y="3954096"/>
          <a:ext cx="5074031" cy="1581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361" tIns="167361" rIns="167361" bIns="167361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To </a:t>
          </a:r>
          <a:r>
            <a:rPr lang="en-GB" sz="2200" kern="1200" dirty="0">
              <a:latin typeface="Calibri Light" panose="020F0302020204030204"/>
            </a:rPr>
            <a:t>make our learning more visible and increase our parental involvement  and enagegment in learning</a:t>
          </a:r>
          <a:endParaRPr lang="en-US" sz="2200" kern="1200" dirty="0"/>
        </a:p>
      </dsp:txBody>
      <dsp:txXfrm>
        <a:off x="1826480" y="3954096"/>
        <a:ext cx="5074031" cy="15813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9303FD-A571-4580-8C9B-DC2E6C6C1562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C43DBA-C1AB-456E-BB99-622E72ED0580}">
      <dsp:nvSpPr>
        <dsp:cNvPr id="0" name=""/>
        <dsp:cNvSpPr/>
      </dsp:nvSpPr>
      <dsp:spPr>
        <a:xfrm>
          <a:off x="0" y="2124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/>
            <a:t>Keep in touch</a:t>
          </a:r>
          <a:endParaRPr lang="en-US" sz="3300" kern="1200" dirty="0"/>
        </a:p>
      </dsp:txBody>
      <dsp:txXfrm>
        <a:off x="0" y="2124"/>
        <a:ext cx="10515600" cy="724514"/>
      </dsp:txXfrm>
    </dsp:sp>
    <dsp:sp modelId="{C36FB1A8-DA07-4A2F-AA7A-84E49D7B093A}">
      <dsp:nvSpPr>
        <dsp:cNvPr id="0" name=""/>
        <dsp:cNvSpPr/>
      </dsp:nvSpPr>
      <dsp:spPr>
        <a:xfrm>
          <a:off x="0" y="726639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90E515-B3B4-41B9-A497-AF68E55043B2}">
      <dsp:nvSpPr>
        <dsp:cNvPr id="0" name=""/>
        <dsp:cNvSpPr/>
      </dsp:nvSpPr>
      <dsp:spPr>
        <a:xfrm>
          <a:off x="0" y="726639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/>
            <a:t>Attend Parent Council and events</a:t>
          </a:r>
          <a:endParaRPr lang="en-US" sz="3300" kern="1200" dirty="0"/>
        </a:p>
      </dsp:txBody>
      <dsp:txXfrm>
        <a:off x="0" y="726639"/>
        <a:ext cx="10515600" cy="724514"/>
      </dsp:txXfrm>
    </dsp:sp>
    <dsp:sp modelId="{17A654B3-800D-422F-9D5A-837A7D5682D2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0773A2-CD5A-47F6-9AC6-E48D956B1762}">
      <dsp:nvSpPr>
        <dsp:cNvPr id="0" name=""/>
        <dsp:cNvSpPr/>
      </dsp:nvSpPr>
      <dsp:spPr>
        <a:xfrm>
          <a:off x="0" y="1451154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/>
            <a:t>Volunteer</a:t>
          </a:r>
          <a:endParaRPr lang="en-US" sz="3300" kern="1200" dirty="0"/>
        </a:p>
      </dsp:txBody>
      <dsp:txXfrm>
        <a:off x="0" y="1451154"/>
        <a:ext cx="10515600" cy="724514"/>
      </dsp:txXfrm>
    </dsp:sp>
    <dsp:sp modelId="{E9483D2D-FAC9-4671-9ADF-B74281FBF1B2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4A9C9C-AC25-46C5-877A-21F4768CD1F2}">
      <dsp:nvSpPr>
        <dsp:cNvPr id="0" name=""/>
        <dsp:cNvSpPr/>
      </dsp:nvSpPr>
      <dsp:spPr>
        <a:xfrm>
          <a:off x="0" y="2175669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/>
            <a:t>Add your skills to the curriculum</a:t>
          </a:r>
          <a:endParaRPr lang="en-US" sz="3300" kern="1200" dirty="0"/>
        </a:p>
      </dsp:txBody>
      <dsp:txXfrm>
        <a:off x="0" y="2175669"/>
        <a:ext cx="10515600" cy="724514"/>
      </dsp:txXfrm>
    </dsp:sp>
    <dsp:sp modelId="{444E1429-9E8D-4255-9D7A-FDF9629D26C4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AC878A-F29B-461C-9409-8E116D39B3FC}">
      <dsp:nvSpPr>
        <dsp:cNvPr id="0" name=""/>
        <dsp:cNvSpPr/>
      </dsp:nvSpPr>
      <dsp:spPr>
        <a:xfrm>
          <a:off x="0" y="2900183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>
              <a:latin typeface="Calibri Light" panose="020F0302020204030204"/>
            </a:rPr>
            <a:t>Help us define the vision</a:t>
          </a:r>
          <a:endParaRPr lang="en-GB" sz="3300" kern="1200" dirty="0"/>
        </a:p>
      </dsp:txBody>
      <dsp:txXfrm>
        <a:off x="0" y="2900183"/>
        <a:ext cx="10515600" cy="724514"/>
      </dsp:txXfrm>
    </dsp:sp>
    <dsp:sp modelId="{B481E43F-3D96-4B8E-8BE1-312F1D9DE485}">
      <dsp:nvSpPr>
        <dsp:cNvPr id="0" name=""/>
        <dsp:cNvSpPr/>
      </dsp:nvSpPr>
      <dsp:spPr>
        <a:xfrm>
          <a:off x="0" y="3624698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4095C6-C810-4485-8B56-2BD29C8F44D0}">
      <dsp:nvSpPr>
        <dsp:cNvPr id="0" name=""/>
        <dsp:cNvSpPr/>
      </dsp:nvSpPr>
      <dsp:spPr>
        <a:xfrm>
          <a:off x="0" y="3624698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>
              <a:latin typeface="Calibri Light" panose="020F0302020204030204"/>
            </a:rPr>
            <a:t>Follow us on Twitter! </a:t>
          </a:r>
        </a:p>
      </dsp:txBody>
      <dsp:txXfrm>
        <a:off x="0" y="3624698"/>
        <a:ext cx="10515600" cy="7245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61EAD-BAB3-93CF-D1D3-DD52E0914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B0F617-8785-64A9-70F2-09A8BB4B9A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3131B-62D7-66F0-B78F-F6075D18B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0367E-7D99-4B75-9E47-3427C47F9806}" type="datetimeFigureOut">
              <a:rPr lang="en-GB" smtClean="0"/>
              <a:t>03/09/2024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2C979-9660-EE80-DDFB-10927FFF7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722B2-7DB9-83F8-5FFA-57C5B3195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B5D4-F9F0-46AF-A942-AD5D7CF9F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809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3ADD2-DF07-9CDD-A2CD-E33C10D12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3EA5B1-11C0-4153-30C9-1B1EBA7FE2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9D253-A168-AD90-E256-5E124B59D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0367E-7D99-4B75-9E47-3427C47F9806}" type="datetimeFigureOut">
              <a:rPr lang="en-GB" smtClean="0"/>
              <a:t>03/09/2024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48AC9-58B5-3589-A9B1-B53B0DB18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6B232-5622-C847-A46B-D1EC3FC06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B5D4-F9F0-46AF-A942-AD5D7CF9F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597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55959F-C96C-FCFB-23F2-3F35A57566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1A910A-FEBC-965F-6E5A-6B38F845CE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28817-27BD-3229-6D89-5318C976D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0367E-7D99-4B75-9E47-3427C47F9806}" type="datetimeFigureOut">
              <a:rPr lang="en-GB" smtClean="0"/>
              <a:t>03/09/2024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CBF05-5DF4-A670-AE17-C84EE1714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303FE-8FD7-5862-049D-230556A88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B5D4-F9F0-46AF-A942-AD5D7CF9F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477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32320-A257-E502-E8E2-A4FE7C3C8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A96A7-5156-38EF-5C32-64EEEFFFC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233CA-6824-3432-FAB8-B95CD1843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0367E-7D99-4B75-9E47-3427C47F9806}" type="datetimeFigureOut">
              <a:rPr lang="en-GB" smtClean="0"/>
              <a:t>03/09/2024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53999-7B98-474E-2B84-A9CC9560A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8B0E5-8E64-26C9-6EB7-2CE3AF04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B5D4-F9F0-46AF-A942-AD5D7CF9F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751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C9061-1B58-5EA9-3621-61866E60B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2B4A4-1ADC-8E53-3728-14E33E4C4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D6289-84BE-4E36-71FC-81A79CF5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0367E-7D99-4B75-9E47-3427C47F9806}" type="datetimeFigureOut">
              <a:rPr lang="en-GB" smtClean="0"/>
              <a:t>03/09/2024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91BBE-3474-4032-0B8D-070D98E29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9F828-110C-651C-3F0F-08BB0345F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B5D4-F9F0-46AF-A942-AD5D7CF9F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511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0225A-14C7-8F2F-97F2-1CF30BE1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407BB-255B-CDA9-95B0-470FD80BA9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546B42-8D9B-E74A-69D2-17B1F6C0C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F1556C-CCB5-B5E7-9171-C1D5D1FA8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0367E-7D99-4B75-9E47-3427C47F9806}" type="datetimeFigureOut">
              <a:rPr lang="en-GB" smtClean="0"/>
              <a:t>03/09/2024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E417BD-BB96-5C26-D946-3516439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C46D56-26FF-B181-E608-6E47B0545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B5D4-F9F0-46AF-A942-AD5D7CF9F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902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B77D7-D9BD-0A6C-5CA6-7750D5B7D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F91D57-5E71-6330-D5AB-ACB87FF20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85548A-BE5B-C3D2-DEF2-F4B2D663E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3E5494-0176-92F9-BB3D-80B9AC3A26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F0FF6E-1948-8021-1F2F-BC82239C4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4C4E9D-78DB-14D3-9E16-C096EB5C9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0367E-7D99-4B75-9E47-3427C47F9806}" type="datetimeFigureOut">
              <a:rPr lang="en-GB" smtClean="0"/>
              <a:t>03/09/2024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725F4C-404F-A3B2-E750-6DFCE7DC1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849044-10C5-AECD-DD96-C1001B439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B5D4-F9F0-46AF-A942-AD5D7CF9F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231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C86F0-E5D0-ADCE-D672-2D538C18D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22587E-BF6A-6A67-4F96-15550B83B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0367E-7D99-4B75-9E47-3427C47F9806}" type="datetimeFigureOut">
              <a:rPr lang="en-GB" smtClean="0"/>
              <a:t>03/09/2024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DF02D1-5AA7-F9A6-D168-56D58BB70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384D2F-932E-A7E9-801C-C0440A6CD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B5D4-F9F0-46AF-A942-AD5D7CF9F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832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1CA5F3-57D5-BB35-99CD-7C15B585F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0367E-7D99-4B75-9E47-3427C47F9806}" type="datetimeFigureOut">
              <a:rPr lang="en-GB" smtClean="0"/>
              <a:t>03/09/2024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FB6894-4224-9F8A-D099-FA0955AF6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A1FE9E-1367-A2C8-F621-D36452D47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B5D4-F9F0-46AF-A942-AD5D7CF9F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759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2B408-44A3-6C8B-9E2B-ACEBD2FC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DEE9E-D3BE-51C7-AB86-2274F166B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CE2EB-3545-2D82-B2BA-7536C615D8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B70C6A-9F0F-6191-C885-2932FE5AD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0367E-7D99-4B75-9E47-3427C47F9806}" type="datetimeFigureOut">
              <a:rPr lang="en-GB" smtClean="0"/>
              <a:t>03/09/2024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0E47CD-67F6-2754-421E-6963346C5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B84870-C1FC-8800-65A1-79153FE62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B5D4-F9F0-46AF-A942-AD5D7CF9F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156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98CDE-52C7-DD00-B83C-F076BBB1F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DBBC91-3287-3627-9543-A779DF8F90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2D1E36-D8DC-2FA5-6B32-4596682B0A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1C31-6105-9A05-849B-4B3B7FB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0367E-7D99-4B75-9E47-3427C47F9806}" type="datetimeFigureOut">
              <a:rPr lang="en-GB" smtClean="0"/>
              <a:t>03/09/2024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785B60-41DF-131B-E2C0-0B13FEBDE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FCC8B7-61D2-91B5-05DA-7426EE28B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B5D4-F9F0-46AF-A942-AD5D7CF9F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12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3158B-164B-8799-2A8D-D1C589E2F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507F15-A64E-E510-A96F-E8FC662DC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D3856-25A2-57D7-BC51-BA4128FDD1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0367E-7D99-4B75-9E47-3427C47F9806}" type="datetimeFigureOut">
              <a:rPr lang="en-GB" smtClean="0"/>
              <a:t>03/09/2024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75676-F622-1C3A-C081-1BCA9802B7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7F02A-34FA-3567-21F2-85831A231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CB5D4-F9F0-46AF-A942-AD5D7CF9F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17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8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" Type="http://schemas.openxmlformats.org/officeDocument/2006/relationships/audio" Target="../media/media10.m4a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microsoft.com/office/2007/relationships/media" Target="../media/media10.m4a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24" Type="http://schemas.openxmlformats.org/officeDocument/2006/relationships/image" Target="../media/image3.pn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23" Type="http://schemas.openxmlformats.org/officeDocument/2006/relationships/image" Target="../media/image40.svg"/><Relationship Id="rId10" Type="http://schemas.openxmlformats.org/officeDocument/2006/relationships/image" Target="../media/image27.png"/><Relationship Id="rId19" Type="http://schemas.openxmlformats.org/officeDocument/2006/relationships/image" Target="../media/image36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3.png"/><Relationship Id="rId4" Type="http://schemas.openxmlformats.org/officeDocument/2006/relationships/image" Target="../media/image41.jpeg"/><Relationship Id="rId9" Type="http://schemas.microsoft.com/office/2007/relationships/diagramDrawing" Target="../diagrams/drawin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hyperlink" Target="https://youtu.be/YvTF94FNEpQ?si=3emPI1xwaBcqdpvH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5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F0AED851-54B9-4765-92D2-F0BE443BE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E52F9D-C8BE-2AF9-013B-153D0F6CE1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1856" y="2944090"/>
            <a:ext cx="4036334" cy="2387600"/>
          </a:xfrm>
        </p:spPr>
        <p:txBody>
          <a:bodyPr anchor="t">
            <a:normAutofit/>
          </a:bodyPr>
          <a:lstStyle/>
          <a:p>
            <a:pPr algn="l"/>
            <a:r>
              <a:rPr lang="en-GB" sz="4600" dirty="0"/>
              <a:t>Welcome to our Curriculum Evening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D0C362B-1549-D1E1-9388-3E528D2A83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1858" y="953037"/>
            <a:ext cx="4036333" cy="1709849"/>
          </a:xfrm>
        </p:spPr>
        <p:txBody>
          <a:bodyPr anchor="b">
            <a:normAutofit/>
          </a:bodyPr>
          <a:lstStyle/>
          <a:p>
            <a:pPr algn="l"/>
            <a:r>
              <a:rPr lang="en-GB" sz="2000" dirty="0"/>
              <a:t>29.8.24</a:t>
            </a:r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Books">
            <a:extLst>
              <a:ext uri="{FF2B5EF4-FFF2-40B4-BE49-F238E27FC236}">
                <a16:creationId xmlns:a16="http://schemas.microsoft.com/office/drawing/2014/main" id="{D9BE8FB5-F49B-0C50-A126-D57BED2CBB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8612" y="666728"/>
            <a:ext cx="5465791" cy="546579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7273D39-14BB-0EC9-3266-28340E6C61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00350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47"/>
    </mc:Choice>
    <mc:Fallback>
      <p:transition spd="slow" advTm="10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CD6A25-DC20-9E1F-62A4-B091B988161D}"/>
              </a:ext>
            </a:extLst>
          </p:cNvPr>
          <p:cNvSpPr/>
          <p:nvPr/>
        </p:nvSpPr>
        <p:spPr>
          <a:xfrm>
            <a:off x="2985199" y="2760471"/>
            <a:ext cx="6572447" cy="1095564"/>
          </a:xfrm>
          <a:prstGeom prst="rect">
            <a:avLst/>
          </a:prstGeom>
          <a:solidFill>
            <a:srgbClr val="009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32104">
              <a:lnSpc>
                <a:spcPct val="115000"/>
              </a:lnSpc>
              <a:spcAft>
                <a:spcPts val="910"/>
              </a:spcAft>
            </a:pPr>
            <a:r>
              <a:rPr lang="en-US" sz="4004" kern="1200">
                <a:solidFill>
                  <a:srgbClr val="FFFFFF"/>
                </a:solidFill>
                <a:latin typeface="+mj-lt"/>
                <a:ea typeface="Roboto Medium" panose="02000000000000000000" pitchFamily="2" charset="0"/>
                <a:cs typeface="Times New Roman" panose="02020603050405020304" pitchFamily="18" charset="0"/>
              </a:rPr>
              <a:t>Curriculum areas and subjects</a:t>
            </a:r>
            <a:endParaRPr lang="en-GB" sz="44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8B52FB-221E-7715-06C1-FC0082C87CE9}"/>
              </a:ext>
            </a:extLst>
          </p:cNvPr>
          <p:cNvSpPr txBox="1"/>
          <p:nvPr/>
        </p:nvSpPr>
        <p:spPr>
          <a:xfrm>
            <a:off x="1874475" y="1816873"/>
            <a:ext cx="1842492" cy="34439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defTabSz="832104">
              <a:spcAft>
                <a:spcPts val="600"/>
              </a:spcAft>
            </a:pPr>
            <a:r>
              <a:rPr lang="en-GB" sz="1600" b="1" kern="1200" dirty="0">
                <a:solidFill>
                  <a:srgbClr val="040C28"/>
                </a:solidFill>
                <a:latin typeface="Google Sans"/>
                <a:ea typeface="+mn-ea"/>
                <a:cs typeface="+mn-cs"/>
              </a:rPr>
              <a:t>Health &amp; Wellbeing</a:t>
            </a:r>
            <a:endParaRPr lang="en-GB" sz="1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4E76B4-A57F-17E3-BE4F-2BAC3883981E}"/>
              </a:ext>
            </a:extLst>
          </p:cNvPr>
          <p:cNvSpPr txBox="1"/>
          <p:nvPr/>
        </p:nvSpPr>
        <p:spPr>
          <a:xfrm>
            <a:off x="4744608" y="1764235"/>
            <a:ext cx="2010487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defTabSz="832104">
              <a:spcAft>
                <a:spcPts val="600"/>
              </a:spcAft>
            </a:pPr>
            <a:r>
              <a:rPr lang="en-GB" sz="1600" b="1" kern="1200" dirty="0">
                <a:solidFill>
                  <a:srgbClr val="040C28"/>
                </a:solidFill>
                <a:latin typeface="Google Sans"/>
                <a:ea typeface="+mn-ea"/>
                <a:cs typeface="+mn-cs"/>
              </a:rPr>
              <a:t>Maths</a:t>
            </a:r>
            <a:r>
              <a:rPr lang="en-GB" sz="1600" b="1" dirty="0">
                <a:solidFill>
                  <a:srgbClr val="040C28"/>
                </a:solidFill>
                <a:latin typeface="Google Sans"/>
              </a:rPr>
              <a:t> and Numeracy</a:t>
            </a:r>
            <a:endParaRPr lang="en-GB" sz="1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AE598A-0E57-965C-123A-DDA2135259CA}"/>
              </a:ext>
            </a:extLst>
          </p:cNvPr>
          <p:cNvSpPr txBox="1"/>
          <p:nvPr/>
        </p:nvSpPr>
        <p:spPr>
          <a:xfrm>
            <a:off x="7817490" y="1802496"/>
            <a:ext cx="926985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defTabSz="832104">
              <a:spcAft>
                <a:spcPts val="600"/>
              </a:spcAft>
            </a:pPr>
            <a:r>
              <a:rPr lang="en-GB" b="1" kern="1200" dirty="0">
                <a:solidFill>
                  <a:srgbClr val="040C28"/>
                </a:solidFill>
                <a:latin typeface="Google Sans"/>
                <a:ea typeface="+mn-ea"/>
                <a:cs typeface="+mn-cs"/>
              </a:rPr>
              <a:t>Literacy</a:t>
            </a:r>
            <a:endParaRPr lang="en-GB" b="1">
              <a:ea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1BBB6B-79EB-273A-861F-FAF5B0887FB5}"/>
              </a:ext>
            </a:extLst>
          </p:cNvPr>
          <p:cNvSpPr txBox="1"/>
          <p:nvPr/>
        </p:nvSpPr>
        <p:spPr>
          <a:xfrm>
            <a:off x="9860249" y="3434919"/>
            <a:ext cx="1774717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defTabSz="832104">
              <a:spcAft>
                <a:spcPts val="600"/>
              </a:spcAft>
            </a:pPr>
            <a:r>
              <a:rPr lang="en-GB" sz="1600" dirty="0">
                <a:solidFill>
                  <a:srgbClr val="040C28"/>
                </a:solidFill>
                <a:latin typeface="Google Sans"/>
              </a:rPr>
              <a:t>Modern Languages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6761D1-6288-D401-3B6F-B18C026B3B87}"/>
              </a:ext>
            </a:extLst>
          </p:cNvPr>
          <p:cNvSpPr txBox="1"/>
          <p:nvPr/>
        </p:nvSpPr>
        <p:spPr>
          <a:xfrm>
            <a:off x="1112696" y="5278689"/>
            <a:ext cx="1468672" cy="3443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32104">
              <a:spcAft>
                <a:spcPts val="600"/>
              </a:spcAft>
            </a:pPr>
            <a:r>
              <a:rPr lang="en-GB" sz="1638" kern="1200">
                <a:solidFill>
                  <a:srgbClr val="040C28"/>
                </a:solidFill>
                <a:latin typeface="Google Sans"/>
                <a:ea typeface="+mn-ea"/>
                <a:cs typeface="+mn-cs"/>
              </a:rPr>
              <a:t>Expressive Arts</a:t>
            </a:r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EC5948-6FD9-D97D-FB22-92E22C53D9CB}"/>
              </a:ext>
            </a:extLst>
          </p:cNvPr>
          <p:cNvSpPr txBox="1"/>
          <p:nvPr/>
        </p:nvSpPr>
        <p:spPr>
          <a:xfrm>
            <a:off x="10004958" y="5529288"/>
            <a:ext cx="1346844" cy="3443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32104">
              <a:spcAft>
                <a:spcPts val="600"/>
              </a:spcAft>
            </a:pPr>
            <a:r>
              <a:rPr lang="en-GB" sz="1638" kern="1200">
                <a:solidFill>
                  <a:srgbClr val="040C28"/>
                </a:solidFill>
                <a:latin typeface="Google Sans"/>
                <a:ea typeface="+mn-ea"/>
                <a:cs typeface="+mn-cs"/>
              </a:rPr>
              <a:t>Social Studies</a:t>
            </a:r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F9006A-F864-8470-3495-A8AE06688F98}"/>
              </a:ext>
            </a:extLst>
          </p:cNvPr>
          <p:cNvSpPr txBox="1"/>
          <p:nvPr/>
        </p:nvSpPr>
        <p:spPr>
          <a:xfrm>
            <a:off x="3399108" y="5876670"/>
            <a:ext cx="580608" cy="3443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32104">
              <a:spcAft>
                <a:spcPts val="600"/>
              </a:spcAft>
            </a:pPr>
            <a:r>
              <a:rPr lang="en-GB" sz="1638" kern="1200">
                <a:solidFill>
                  <a:srgbClr val="040C28"/>
                </a:solidFill>
                <a:latin typeface="Google Sans"/>
                <a:ea typeface="+mn-ea"/>
                <a:cs typeface="+mn-cs"/>
              </a:rPr>
              <a:t>RME</a:t>
            </a:r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5252D0-564D-C38E-C255-63F79A989FB9}"/>
              </a:ext>
            </a:extLst>
          </p:cNvPr>
          <p:cNvSpPr txBox="1"/>
          <p:nvPr/>
        </p:nvSpPr>
        <p:spPr>
          <a:xfrm>
            <a:off x="5331603" y="5876670"/>
            <a:ext cx="824265" cy="3443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32104">
              <a:spcAft>
                <a:spcPts val="600"/>
              </a:spcAft>
            </a:pPr>
            <a:r>
              <a:rPr lang="en-GB" sz="1638" kern="1200">
                <a:solidFill>
                  <a:srgbClr val="040C28"/>
                </a:solidFill>
                <a:latin typeface="Google Sans"/>
                <a:ea typeface="+mn-ea"/>
                <a:cs typeface="+mn-cs"/>
              </a:rPr>
              <a:t>Science</a:t>
            </a:r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F61BE0-45E8-C97E-851F-6B89971A3F0E}"/>
              </a:ext>
            </a:extLst>
          </p:cNvPr>
          <p:cNvSpPr txBox="1"/>
          <p:nvPr/>
        </p:nvSpPr>
        <p:spPr>
          <a:xfrm>
            <a:off x="7550664" y="5876670"/>
            <a:ext cx="1284904" cy="3443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32104">
              <a:spcAft>
                <a:spcPts val="600"/>
              </a:spcAft>
            </a:pPr>
            <a:r>
              <a:rPr lang="en-GB" sz="1638" kern="1200">
                <a:solidFill>
                  <a:srgbClr val="040C28"/>
                </a:solidFill>
                <a:latin typeface="Google Sans"/>
                <a:ea typeface="+mn-ea"/>
                <a:cs typeface="+mn-cs"/>
              </a:rPr>
              <a:t>Technologies</a:t>
            </a:r>
            <a:endParaRPr lang="en-GB"/>
          </a:p>
        </p:txBody>
      </p:sp>
      <p:pic>
        <p:nvPicPr>
          <p:cNvPr id="25" name="Graphic 24" descr="Basketball Hoop with solid fill">
            <a:extLst>
              <a:ext uri="{FF2B5EF4-FFF2-40B4-BE49-F238E27FC236}">
                <a16:creationId xmlns:a16="http://schemas.microsoft.com/office/drawing/2014/main" id="{79DAFB3C-CB5A-8817-BFB7-61C7E2B46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92241" y="726137"/>
            <a:ext cx="836486" cy="836486"/>
          </a:xfrm>
          <a:prstGeom prst="rect">
            <a:avLst/>
          </a:prstGeom>
        </p:spPr>
      </p:pic>
      <p:pic>
        <p:nvPicPr>
          <p:cNvPr id="27" name="Graphic 26" descr="Beaker with solid fill">
            <a:extLst>
              <a:ext uri="{FF2B5EF4-FFF2-40B4-BE49-F238E27FC236}">
                <a16:creationId xmlns:a16="http://schemas.microsoft.com/office/drawing/2014/main" id="{75CD66BB-4CAF-889A-7428-CEA56E876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31603" y="4450757"/>
            <a:ext cx="836486" cy="836486"/>
          </a:xfrm>
          <a:prstGeom prst="rect">
            <a:avLst/>
          </a:prstGeom>
        </p:spPr>
      </p:pic>
      <p:pic>
        <p:nvPicPr>
          <p:cNvPr id="29" name="Graphic 28" descr="Mathematics with solid fill">
            <a:extLst>
              <a:ext uri="{FF2B5EF4-FFF2-40B4-BE49-F238E27FC236}">
                <a16:creationId xmlns:a16="http://schemas.microsoft.com/office/drawing/2014/main" id="{E4EE38EE-3A1C-7D61-B82B-985ADA70E8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31603" y="643467"/>
            <a:ext cx="836486" cy="836486"/>
          </a:xfrm>
          <a:prstGeom prst="rect">
            <a:avLst/>
          </a:prstGeom>
        </p:spPr>
      </p:pic>
      <p:pic>
        <p:nvPicPr>
          <p:cNvPr id="31" name="Graphic 30" descr="Artist female with solid fill">
            <a:extLst>
              <a:ext uri="{FF2B5EF4-FFF2-40B4-BE49-F238E27FC236}">
                <a16:creationId xmlns:a16="http://schemas.microsoft.com/office/drawing/2014/main" id="{0563943B-9FCD-5D6A-3BC8-AB4E398E07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81994" y="4071743"/>
            <a:ext cx="836486" cy="836486"/>
          </a:xfrm>
          <a:prstGeom prst="rect">
            <a:avLst/>
          </a:prstGeom>
        </p:spPr>
      </p:pic>
      <p:pic>
        <p:nvPicPr>
          <p:cNvPr id="33" name="Graphic 32" descr="Books with solid fill">
            <a:extLst>
              <a:ext uri="{FF2B5EF4-FFF2-40B4-BE49-F238E27FC236}">
                <a16:creationId xmlns:a16="http://schemas.microsoft.com/office/drawing/2014/main" id="{584A7527-1F75-F76C-3CB8-B6E7CB3473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902997" y="641758"/>
            <a:ext cx="836486" cy="836486"/>
          </a:xfrm>
          <a:prstGeom prst="rect">
            <a:avLst/>
          </a:prstGeom>
        </p:spPr>
      </p:pic>
      <p:pic>
        <p:nvPicPr>
          <p:cNvPr id="35" name="Graphic 34" descr="Africa with solid fill">
            <a:extLst>
              <a:ext uri="{FF2B5EF4-FFF2-40B4-BE49-F238E27FC236}">
                <a16:creationId xmlns:a16="http://schemas.microsoft.com/office/drawing/2014/main" id="{3D94702D-2A0C-969F-15EA-BA7A296AD4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137211" y="4295003"/>
            <a:ext cx="836486" cy="836486"/>
          </a:xfrm>
          <a:prstGeom prst="rect">
            <a:avLst/>
          </a:prstGeom>
        </p:spPr>
      </p:pic>
      <p:pic>
        <p:nvPicPr>
          <p:cNvPr id="37" name="Graphic 36" descr="Music note with solid fill">
            <a:extLst>
              <a:ext uri="{FF2B5EF4-FFF2-40B4-BE49-F238E27FC236}">
                <a16:creationId xmlns:a16="http://schemas.microsoft.com/office/drawing/2014/main" id="{A5626CC2-67B4-A2D7-A83D-F60A3D77A9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47912" y="3880041"/>
            <a:ext cx="836486" cy="836486"/>
          </a:xfrm>
          <a:prstGeom prst="rect">
            <a:avLst/>
          </a:prstGeom>
        </p:spPr>
      </p:pic>
      <p:pic>
        <p:nvPicPr>
          <p:cNvPr id="39" name="Graphic 38" descr="Robot outline">
            <a:extLst>
              <a:ext uri="{FF2B5EF4-FFF2-40B4-BE49-F238E27FC236}">
                <a16:creationId xmlns:a16="http://schemas.microsoft.com/office/drawing/2014/main" id="{B489ACBF-E311-5ED7-F41C-6473F000D1F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992012" y="4718310"/>
            <a:ext cx="836486" cy="836486"/>
          </a:xfrm>
          <a:prstGeom prst="rect">
            <a:avLst/>
          </a:prstGeom>
        </p:spPr>
      </p:pic>
      <p:pic>
        <p:nvPicPr>
          <p:cNvPr id="41" name="Graphic 40" descr="HanukkahÂ Menorah with solid fill">
            <a:extLst>
              <a:ext uri="{FF2B5EF4-FFF2-40B4-BE49-F238E27FC236}">
                <a16:creationId xmlns:a16="http://schemas.microsoft.com/office/drawing/2014/main" id="{F955A211-9964-BC1F-1D93-DC6CB4463BA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399108" y="4489980"/>
            <a:ext cx="836486" cy="836486"/>
          </a:xfrm>
          <a:prstGeom prst="rect">
            <a:avLst/>
          </a:prstGeom>
        </p:spPr>
      </p:pic>
      <p:pic>
        <p:nvPicPr>
          <p:cNvPr id="43" name="Graphic 42" descr="Speech outline">
            <a:extLst>
              <a:ext uri="{FF2B5EF4-FFF2-40B4-BE49-F238E27FC236}">
                <a16:creationId xmlns:a16="http://schemas.microsoft.com/office/drawing/2014/main" id="{144D30CD-4F4A-F155-C675-523F99D5509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326866" y="2557684"/>
            <a:ext cx="836486" cy="83648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EE09FDB-5951-4B4E-621B-7D781E994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70410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21"/>
    </mc:Choice>
    <mc:Fallback>
      <p:transition spd="slow" advTm="31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0754211-9C25-DC67-C84B-694C85EEDA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9091" b="233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119458-3C49-6418-2C03-2082145D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How can you help?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01F42AF-C8CC-F25E-6F92-C69215ED10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918024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9C0EE08-8F0B-F5BD-295A-960EE778EB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2372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162"/>
    </mc:Choice>
    <mc:Fallback>
      <p:transition spd="slow" advTm="87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81781-C60B-CC37-CB00-E2AFE3DD7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watch the video we presented at The Healthiest Town Speaker event.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CA96F-8535-427B-7388-CD1C741C6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>
                <a:latin typeface="Aptos"/>
                <a:hlinkClick r:id="rId4"/>
              </a:rPr>
              <a:t>https://youtu.be/YvTF94FNEpQ?si=3emPI1xwaBcqdpvH</a:t>
            </a:r>
            <a:endParaRPr lang="en-US" sz="440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DDB91D4-0C16-0E2B-EC5C-7BD241AA5C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50794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20"/>
    </mc:Choice>
    <mc:Fallback>
      <p:transition spd="slow" advTm="31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AA937A-CA12-9BCA-59CC-61267BA7A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4" y="583345"/>
            <a:ext cx="10054824" cy="41648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7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Task- What do you want the school to be like for your child?</a:t>
            </a:r>
            <a:br>
              <a:rPr lang="en-US" sz="7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At the next Parent Council we will be asking parents their thoughts on this.</a:t>
            </a:r>
          </a:p>
        </p:txBody>
      </p:sp>
      <p:sp>
        <p:nvSpPr>
          <p:cNvPr id="9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BDCF9C3-1CF3-0B12-1275-E48A46BE6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13616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52"/>
    </mc:Choice>
    <mc:Fallback>
      <p:transition spd="slow" advTm="49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6A04C6-FCA0-074E-70BD-97F34EA61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n-GB" sz="4800" b="1" dirty="0"/>
              <a:t>Plan for today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FA798A3-3936-036D-4D5D-A0C79F26C9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2636891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151CAD3-BB99-1A91-628C-DBBB09512A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60377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34"/>
    </mc:Choice>
    <mc:Fallback>
      <p:transition spd="slow" advTm="17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B3639E-67D9-86F4-EB95-82DE40CBE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5052"/>
            <a:ext cx="309372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dirty="0">
                <a:ea typeface="Calibri Light"/>
                <a:cs typeface="Calibri Light"/>
              </a:rPr>
              <a:t>Last Session</a:t>
            </a:r>
            <a:endParaRPr lang="en-US" sz="26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IMG_3607.JPG">
            <a:extLst>
              <a:ext uri="{FF2B5EF4-FFF2-40B4-BE49-F238E27FC236}">
                <a16:creationId xmlns:a16="http://schemas.microsoft.com/office/drawing/2014/main" id="{86C9CC57-03A6-3876-E0FB-97F7025E53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927" r="5442" b="-2"/>
          <a:stretch/>
        </p:blipFill>
        <p:spPr>
          <a:xfrm>
            <a:off x="20" y="-6"/>
            <a:ext cx="3931900" cy="4005072"/>
          </a:xfrm>
          <a:prstGeom prst="rect">
            <a:avLst/>
          </a:prstGeom>
        </p:spPr>
      </p:pic>
      <p:pic>
        <p:nvPicPr>
          <p:cNvPr id="4" name="Picture 3" descr="IMG_3376.JPG">
            <a:extLst>
              <a:ext uri="{FF2B5EF4-FFF2-40B4-BE49-F238E27FC236}">
                <a16:creationId xmlns:a16="http://schemas.microsoft.com/office/drawing/2014/main" id="{CA77102B-18DE-E816-4C38-259539BA10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3602" b="-3"/>
          <a:stretch/>
        </p:blipFill>
        <p:spPr>
          <a:xfrm rot="5400000">
            <a:off x="4093464" y="36581"/>
            <a:ext cx="4005071" cy="3931920"/>
          </a:xfrm>
          <a:prstGeom prst="rect">
            <a:avLst/>
          </a:prstGeom>
        </p:spPr>
      </p:pic>
      <p:pic>
        <p:nvPicPr>
          <p:cNvPr id="6" name="Picture 5" descr="dsc_6517_53769015326_o.jpg">
            <a:extLst>
              <a:ext uri="{FF2B5EF4-FFF2-40B4-BE49-F238E27FC236}">
                <a16:creationId xmlns:a16="http://schemas.microsoft.com/office/drawing/2014/main" id="{4400C201-5165-9FA8-5C5E-A93927FEAE3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071" r="21397" b="-2"/>
          <a:stretch/>
        </p:blipFill>
        <p:spPr>
          <a:xfrm>
            <a:off x="8260080" y="-1"/>
            <a:ext cx="3931920" cy="400507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1215A3-20FE-2917-B2BE-FD00E4A52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80266" y="4435052"/>
            <a:ext cx="7104188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>
                <a:ea typeface="Calibri"/>
                <a:cs typeface="Calibri"/>
              </a:rPr>
              <a:t>Last year we had a great year with a lot of amazing experiences.  This year we are hoping to build upon this and create learning experiences which </a:t>
            </a:r>
            <a:r>
              <a:rPr lang="en-US" sz="1800">
                <a:ea typeface="Calibri"/>
                <a:cs typeface="Calibri"/>
              </a:rPr>
              <a:t>are relevant, meaningful and children want to study.</a:t>
            </a:r>
            <a:endParaRPr lang="en-US" sz="1800" dirty="0">
              <a:ea typeface="Calibri"/>
              <a:cs typeface="Calibri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CAE81E4-BFD8-68BD-1837-D2C0471F4F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42418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95"/>
    </mc:Choice>
    <mc:Fallback>
      <p:transition spd="slow" advTm="22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igital learning from Comhairle Nan Eilean Siar | e-Sgoil">
            <a:extLst>
              <a:ext uri="{FF2B5EF4-FFF2-40B4-BE49-F238E27FC236}">
                <a16:creationId xmlns:a16="http://schemas.microsoft.com/office/drawing/2014/main" id="{EFCAC45A-4C6D-AEA0-E1C0-D80CCDC5D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4592" y="457200"/>
            <a:ext cx="8582815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D083065-278B-F9B4-749C-EBFC2A401D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01454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820"/>
    </mc:Choice>
    <mc:Fallback>
      <p:transition spd="slow" advTm="33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B8920F-FBAB-E848-971A-0104261F7255}"/>
              </a:ext>
            </a:extLst>
          </p:cNvPr>
          <p:cNvSpPr/>
          <p:nvPr/>
        </p:nvSpPr>
        <p:spPr>
          <a:xfrm>
            <a:off x="1371597" y="348865"/>
            <a:ext cx="10044023" cy="877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400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Opportunities for personal achievement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23C739F7-A3BB-6F1D-C6FB-E0E48E610E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5320269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0C09DF7-FBFC-0534-CEE1-C42C35DA1D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20964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322"/>
    </mc:Choice>
    <mc:Fallback>
      <p:transition spd="slow" advTm="59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C2C474-DB71-1DD4-CA83-E33E0C46BC40}"/>
              </a:ext>
            </a:extLst>
          </p:cNvPr>
          <p:cNvSpPr/>
          <p:nvPr/>
        </p:nvSpPr>
        <p:spPr>
          <a:xfrm>
            <a:off x="841247" y="4610100"/>
            <a:ext cx="10506456" cy="1524000"/>
          </a:xfrm>
          <a:prstGeom prst="rect">
            <a:avLst/>
          </a:prstGeom>
          <a:solidFill>
            <a:srgbClr val="D731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850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Ethos and life of the school as a community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4075FC-E021-C900-6299-F095C5993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53382"/>
            <a:ext cx="5157787" cy="823912"/>
          </a:xfrm>
        </p:spPr>
        <p:txBody>
          <a:bodyPr/>
          <a:lstStyle/>
          <a:p>
            <a:r>
              <a:rPr lang="en-GB" dirty="0"/>
              <a:t>Our Values</a:t>
            </a:r>
          </a:p>
        </p:txBody>
      </p:sp>
      <p:graphicFrame>
        <p:nvGraphicFramePr>
          <p:cNvPr id="12" name="Content Placeholder 6">
            <a:extLst>
              <a:ext uri="{FF2B5EF4-FFF2-40B4-BE49-F238E27FC236}">
                <a16:creationId xmlns:a16="http://schemas.microsoft.com/office/drawing/2014/main" id="{360747D1-6953-9ABB-B2F4-6FAB7B16000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78546287"/>
              </p:ext>
            </p:extLst>
          </p:nvPr>
        </p:nvGraphicFramePr>
        <p:xfrm>
          <a:off x="839789" y="2505075"/>
          <a:ext cx="5157786" cy="2049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CC808B-3F50-F3C2-85A6-A12F0A5E8F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Rights of the Child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4E6C5FC-68BD-746B-0DAB-B11C52745C6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/>
              <a:t>42 rights</a:t>
            </a:r>
          </a:p>
          <a:p>
            <a:r>
              <a:rPr lang="en-GB" dirty="0"/>
              <a:t>Rights Respecting School</a:t>
            </a:r>
          </a:p>
          <a:p>
            <a:r>
              <a:rPr lang="en-GB" dirty="0"/>
              <a:t>Assemblies</a:t>
            </a:r>
          </a:p>
          <a:p>
            <a:r>
              <a:rPr lang="en-GB" dirty="0"/>
              <a:t>Throughout our curriculum</a:t>
            </a:r>
          </a:p>
          <a:p>
            <a:endParaRPr lang="en-GB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A6CA72B1-DCCB-5E7C-B469-D68AB6A216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35831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18"/>
    </mc:Choice>
    <mc:Fallback>
      <p:transition spd="slow" advTm="36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4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2B68FB2-510F-D555-CAB8-4BF03F06A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7021513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 don't have a clear vision </a:t>
            </a:r>
            <a:r>
              <a:rPr lang="en-US" sz="7200" dirty="0">
                <a:solidFill>
                  <a:schemeClr val="bg1"/>
                </a:solidFill>
              </a:rPr>
              <a:t>… yet!</a:t>
            </a:r>
            <a:endParaRPr lang="en-US" sz="7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B2F8261-2AAE-0A8B-3106-83F6EB579E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74541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21"/>
    </mc:Choice>
    <mc:Fallback>
      <p:transition spd="slow" advTm="34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AEDF55-F98A-A8C2-65F3-3E4288CBF8B2}"/>
              </a:ext>
            </a:extLst>
          </p:cNvPr>
          <p:cNvSpPr/>
          <p:nvPr/>
        </p:nvSpPr>
        <p:spPr>
          <a:xfrm>
            <a:off x="839788" y="508186"/>
            <a:ext cx="10515600" cy="1038225"/>
          </a:xfrm>
          <a:prstGeom prst="rect">
            <a:avLst/>
          </a:prstGeom>
          <a:solidFill>
            <a:srgbClr val="278D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44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Interdisciplinary Learning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E49A02-6DCA-5A26-116D-9CD92091C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ea typeface="Calibri"/>
                <a:cs typeface="Calibri"/>
              </a:rPr>
              <a:t>4 showcases for the 4 terms which we invite you to join us at.</a:t>
            </a:r>
          </a:p>
          <a:p>
            <a:r>
              <a:rPr lang="en-GB" dirty="0">
                <a:ea typeface="Calibri"/>
                <a:cs typeface="Calibri"/>
              </a:rPr>
              <a:t>Bundled around different areas of the curriculum</a:t>
            </a:r>
          </a:p>
          <a:p>
            <a:r>
              <a:rPr lang="en-GB" dirty="0">
                <a:ea typeface="Calibri"/>
                <a:cs typeface="Calibri"/>
              </a:rPr>
              <a:t>Term 1 – The Healthiest Town – Health and Wellbeing </a:t>
            </a:r>
          </a:p>
          <a:p>
            <a:r>
              <a:rPr lang="en-GB" dirty="0">
                <a:ea typeface="Calibri"/>
                <a:cs typeface="Calibri"/>
              </a:rPr>
              <a:t>Forest School runs all year and develops really quality life and work skills.</a:t>
            </a:r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35AF343-3F71-7D61-7F84-661AA2099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18524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36"/>
    </mc:Choice>
    <mc:Fallback>
      <p:transition spd="slow" advTm="57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158802-E220-83C2-13CC-151F40460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GB" sz="4600"/>
              <a:t>Our improvement plan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7667187-48F2-449F-8FDD-FEED4D0C0F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264425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701EF73-962D-2049-6B70-00A67A382C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64192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479"/>
    </mc:Choice>
    <mc:Fallback>
      <p:transition spd="slow" advTm="94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02e6cc1-4ff5-4f92-80e8-534b485ae176">
      <Value>71</Value>
    </TaxCatchAll>
    <lcf76f155ced4ddcb4097134ff3c332f xmlns="1387e9d2-31a1-4a6e-b2ef-d42952b23fbb">
      <Terms xmlns="http://schemas.microsoft.com/office/infopath/2007/PartnerControls"/>
    </lcf76f155ced4ddcb4097134ff3c332f>
    <Edmsdisposition xmlns="702e6cc1-4ff5-4f92-80e8-534b485ae176">Open</Edmsdisposition>
    <Edmsdateclosed xmlns="702e6cc1-4ff5-4f92-80e8-534b485ae176" xsi:nil="true"/>
    <FileplanmarkerTaxHTField xmlns="702e6cc1-4ff5-4f92-80e8-534b485ae176">
      <Terms xmlns="http://schemas.microsoft.com/office/infopath/2007/PartnerControls">
        <TermInfo xmlns="http://schemas.microsoft.com/office/infopath/2007/PartnerControls">
          <TermName xmlns="http://schemas.microsoft.com/office/infopath/2007/PartnerControls">Curriculum</TermName>
          <TermId xmlns="http://schemas.microsoft.com/office/infopath/2007/PartnerControls">a9e60841-7655-4edd-a4eb-57b4c7cab42c</TermId>
        </TermInfo>
      </Terms>
    </FileplanmarkerTaxHTField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EDMS Document" ma:contentTypeID="0x0101006303DCE5F3884555ABDE6450E03068EE0006E7D0EE190FCE4E8C817AC754F50674" ma:contentTypeVersion="18" ma:contentTypeDescription="Core EDMS document content type" ma:contentTypeScope="" ma:versionID="cd46184da22aa7d0d0e794e400126f5d">
  <xsd:schema xmlns:xsd="http://www.w3.org/2001/XMLSchema" xmlns:xs="http://www.w3.org/2001/XMLSchema" xmlns:p="http://schemas.microsoft.com/office/2006/metadata/properties" xmlns:ns2="702e6cc1-4ff5-4f92-80e8-534b485ae176" xmlns:ns3="1387e9d2-31a1-4a6e-b2ef-d42952b23fbb" targetNamespace="http://schemas.microsoft.com/office/2006/metadata/properties" ma:root="true" ma:fieldsID="4fe51fe86a801bf3af548fa05d5b8285" ns2:_="" ns3:_="">
    <xsd:import namespace="702e6cc1-4ff5-4f92-80e8-534b485ae176"/>
    <xsd:import namespace="1387e9d2-31a1-4a6e-b2ef-d42952b23fbb"/>
    <xsd:element name="properties">
      <xsd:complexType>
        <xsd:sequence>
          <xsd:element name="documentManagement">
            <xsd:complexType>
              <xsd:all>
                <xsd:element ref="ns2:FileplanmarkerTaxHTField" minOccurs="0"/>
                <xsd:element ref="ns2:TaxCatchAll" minOccurs="0"/>
                <xsd:element ref="ns2:TaxCatchAllLabel" minOccurs="0"/>
                <xsd:element ref="ns2:Edmsdisposition" minOccurs="0"/>
                <xsd:element ref="ns2:Edmsdateclosed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2e6cc1-4ff5-4f92-80e8-534b485ae176" elementFormDefault="qualified">
    <xsd:import namespace="http://schemas.microsoft.com/office/2006/documentManagement/types"/>
    <xsd:import namespace="http://schemas.microsoft.com/office/infopath/2007/PartnerControls"/>
    <xsd:element name="FileplanmarkerTaxHTField" ma:index="8" nillable="true" ma:taxonomy="true" ma:internalName="FileplanmarkerTaxHTField" ma:taxonomyFieldName="Fileplanmarker" ma:displayName="Fileplan Marker" ma:readOnly="false" ma:default="" ma:fieldId="{8f3fe8ea-359e-4086-b18c-02f8ee4b76e8}" ma:sspId="13e93c12-6cf0-45db-a146-10f817293c1b" ma:termSetId="d34034d2-f642-4875-aa17-3b0a742a9d60" ma:anchorId="ad85a3eb-30a6-48d8-b0ea-1d32903598f7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840b71ea-c289-403e-9121-8f01939c9911}" ma:internalName="TaxCatchAll" ma:showField="CatchAllData" ma:web="702e6cc1-4ff5-4f92-80e8-534b485ae1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840b71ea-c289-403e-9121-8f01939c9911}" ma:internalName="TaxCatchAllLabel" ma:readOnly="true" ma:showField="CatchAllDataLabel" ma:web="702e6cc1-4ff5-4f92-80e8-534b485ae1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dmsdisposition" ma:index="12" nillable="true" ma:displayName="EDMS Disposition" ma:default="" ma:description="Indicates the items EDMS status" ma:format="Dropdown" ma:internalName="Edmsdisposition">
      <xsd:simpleType>
        <xsd:restriction base="dms:Choice">
          <xsd:enumeration value="Closed"/>
          <xsd:enumeration value="Open"/>
          <xsd:enumeration value="n/a"/>
        </xsd:restriction>
      </xsd:simpleType>
    </xsd:element>
    <xsd:element name="Edmsdateclosed" ma:index="13" nillable="true" ma:displayName="EDMS Date Closed" ma:format="DateOnly" ma:internalName="Edmsdateclosed">
      <xsd:simpleType>
        <xsd:restriction base="dms:DateTime"/>
      </xsd:simple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87e9d2-31a1-4a6e-b2ef-d42952b23f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13e93c12-6cf0-45db-a146-10f817293c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1226A56-EF86-471F-88D7-57A5902014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4D9847-3F78-427A-903F-6CC3D7C363B4}">
  <ds:schemaRefs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1387e9d2-31a1-4a6e-b2ef-d42952b23fbb"/>
    <ds:schemaRef ds:uri="http://schemas.microsoft.com/office/2006/metadata/properties"/>
    <ds:schemaRef ds:uri="http://www.w3.org/XML/1998/namespace"/>
    <ds:schemaRef ds:uri="http://purl.org/dc/terms/"/>
    <ds:schemaRef ds:uri="http://schemas.openxmlformats.org/package/2006/metadata/core-properties"/>
    <ds:schemaRef ds:uri="702e6cc1-4ff5-4f92-80e8-534b485ae176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4F047F7-FD09-41A8-BE94-06030FF8DA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2e6cc1-4ff5-4f92-80e8-534b485ae176"/>
    <ds:schemaRef ds:uri="1387e9d2-31a1-4a6e-b2ef-d42952b23f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76adce9-5d26-4749-a202-f09fefe10590}" enabled="0" method="" siteId="{776adce9-5d26-4749-a202-f09fefe1059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346</Words>
  <Application>Microsoft Office PowerPoint</Application>
  <PresentationFormat>Widescreen</PresentationFormat>
  <Paragraphs>55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Aptos</vt:lpstr>
      <vt:lpstr>Arial</vt:lpstr>
      <vt:lpstr>Calibri</vt:lpstr>
      <vt:lpstr>Calibri Light</vt:lpstr>
      <vt:lpstr>Google Sans</vt:lpstr>
      <vt:lpstr>Office Theme</vt:lpstr>
      <vt:lpstr>Welcome to our Curriculum Evening</vt:lpstr>
      <vt:lpstr>Plan for today</vt:lpstr>
      <vt:lpstr>Last Session</vt:lpstr>
      <vt:lpstr>PowerPoint Presentation</vt:lpstr>
      <vt:lpstr>PowerPoint Presentation</vt:lpstr>
      <vt:lpstr>PowerPoint Presentation</vt:lpstr>
      <vt:lpstr>We don't have a clear vision … yet!</vt:lpstr>
      <vt:lpstr>PowerPoint Presentation</vt:lpstr>
      <vt:lpstr>Our improvement plan</vt:lpstr>
      <vt:lpstr>PowerPoint Presentation</vt:lpstr>
      <vt:lpstr>How can you help?</vt:lpstr>
      <vt:lpstr>Please watch the video we presented at The Healthiest Town Speaker event.</vt:lpstr>
      <vt:lpstr>Task- What do you want the school to be like for your child? At the next Parent Council we will be asking parents their thoughts on this.</vt:lpstr>
    </vt:vector>
  </TitlesOfParts>
  <Company>Perth &amp; Kinross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Ciara Gibson</dc:creator>
  <cp:lastModifiedBy>Sheona Allen</cp:lastModifiedBy>
  <cp:revision>158</cp:revision>
  <dcterms:created xsi:type="dcterms:W3CDTF">2023-09-18T14:25:30Z</dcterms:created>
  <dcterms:modified xsi:type="dcterms:W3CDTF">2024-09-03T13:36:46Z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0x0101006303DCE5F3884555ABDE6450E03068EE0006E7D0EE190FCE4E8C817AC754F50674</vt:lpwstr>
  </property>
  <property fmtid="{D5CDD505-2E9C-101B-9397-08002B2CF9AE}" pid="3" name="MediaServiceImageTags">
    <vt:lpwstr/>
  </property>
  <property fmtid="{D5CDD505-2E9C-101B-9397-08002B2CF9AE}" pid="4" name="Fileplanmarker">
    <vt:lpwstr>71;#Curriculum|a9e60841-7655-4edd-a4eb-57b4c7cab42c</vt:lpwstr>
  </property>
</Properties>
</file>