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1C"/>
    <a:srgbClr val="5C292E"/>
    <a:srgbClr val="C33B3B"/>
    <a:srgbClr val="D37D7C"/>
    <a:srgbClr val="F2D9B0"/>
    <a:srgbClr val="CFBF9D"/>
    <a:srgbClr val="CEA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33" d="100"/>
          <a:sy n="33" d="100"/>
        </p:scale>
        <p:origin x="25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CE2ABB-3E4F-4D41-8568-7C902D8340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7AD07-52BA-4654-AB16-B5FB95B8BA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FE1BA-D506-40EE-B152-1FC809E35E5F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EFF96-CB5A-4136-B37B-371A897EC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80E3A-98E2-4FFC-B81C-C354A7B3B9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6829-522D-411D-99E3-19D7738EE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22A5C-B1F3-4931-941D-123ADD0E9CE3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98550-2AA3-427C-8530-E6B958473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0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8550-2AA3-427C-8530-E6B9584732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55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91648-3E62-437A-9B2B-F30287F94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2525" y="7029450"/>
            <a:ext cx="9886950" cy="512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 numberOfShades="6"/>
                    </a14:imgEffect>
                  </a14:imgLayer>
                </a14:imgProps>
              </a:ext>
            </a:extLst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961BD8-6614-4D8A-9A6F-E5F963382F71}"/>
              </a:ext>
            </a:extLst>
          </p:cNvPr>
          <p:cNvSpPr/>
          <p:nvPr userDrawn="1"/>
        </p:nvSpPr>
        <p:spPr>
          <a:xfrm>
            <a:off x="388374" y="336753"/>
            <a:ext cx="11415252" cy="14817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186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A32811B2-EDCC-42B7-A6D4-E54BDE2B2A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43" y="100871"/>
            <a:ext cx="2673927" cy="2432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131B54D-FD62-47D4-A148-CD3BBAF93D52}"/>
              </a:ext>
            </a:extLst>
          </p:cNvPr>
          <p:cNvSpPr/>
          <p:nvPr/>
        </p:nvSpPr>
        <p:spPr>
          <a:xfrm rot="20617548">
            <a:off x="-376803" y="6940386"/>
            <a:ext cx="7801238" cy="3936617"/>
          </a:xfrm>
          <a:prstGeom prst="ellipse">
            <a:avLst/>
          </a:prstGeom>
          <a:pattFill prst="pct10">
            <a:fgClr>
              <a:srgbClr val="002060"/>
            </a:fgClr>
            <a:bgClr>
              <a:schemeClr val="bg1"/>
            </a:bgClr>
          </a:patt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>
                  <a:alpha val="21000"/>
                </a:schemeClr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B03591-110D-4371-971A-9E56D5A18282}"/>
              </a:ext>
            </a:extLst>
          </p:cNvPr>
          <p:cNvSpPr/>
          <p:nvPr/>
        </p:nvSpPr>
        <p:spPr>
          <a:xfrm rot="958538">
            <a:off x="5193239" y="8276010"/>
            <a:ext cx="7801238" cy="3936617"/>
          </a:xfrm>
          <a:prstGeom prst="ellipse">
            <a:avLst/>
          </a:prstGeom>
          <a:pattFill prst="pct10">
            <a:fgClr>
              <a:srgbClr val="002060"/>
            </a:fgClr>
            <a:bgClr>
              <a:schemeClr val="bg1"/>
            </a:bgClr>
          </a:patt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>
                  <a:alpha val="21000"/>
                </a:schemeClr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3BFC0F9-89DD-4D37-9DFC-B8E0BC60DCB8}"/>
              </a:ext>
            </a:extLst>
          </p:cNvPr>
          <p:cNvSpPr/>
          <p:nvPr/>
        </p:nvSpPr>
        <p:spPr>
          <a:xfrm>
            <a:off x="1124209" y="10912213"/>
            <a:ext cx="7801238" cy="3936617"/>
          </a:xfrm>
          <a:prstGeom prst="ellipse">
            <a:avLst/>
          </a:prstGeom>
          <a:pattFill prst="pct10">
            <a:fgClr>
              <a:srgbClr val="002060"/>
            </a:fgClr>
            <a:bgClr>
              <a:schemeClr val="bg1"/>
            </a:bgClr>
          </a:patt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>
                  <a:alpha val="21000"/>
                </a:schemeClr>
              </a:solidFill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073FDE3-3EBF-48CD-901A-50738374D408}"/>
              </a:ext>
            </a:extLst>
          </p:cNvPr>
          <p:cNvSpPr/>
          <p:nvPr/>
        </p:nvSpPr>
        <p:spPr>
          <a:xfrm rot="496184">
            <a:off x="7748437" y="10914403"/>
            <a:ext cx="5307905" cy="4724054"/>
          </a:xfrm>
          <a:prstGeom prst="star5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C99A04-3261-4D79-BCC9-08FFC75F2D1A}"/>
              </a:ext>
            </a:extLst>
          </p:cNvPr>
          <p:cNvSpPr/>
          <p:nvPr/>
        </p:nvSpPr>
        <p:spPr>
          <a:xfrm rot="1060335">
            <a:off x="-47108" y="880285"/>
            <a:ext cx="12142145" cy="6673052"/>
          </a:xfrm>
          <a:prstGeom prst="ellipse">
            <a:avLst/>
          </a:prstGeom>
          <a:pattFill prst="pct10">
            <a:fgClr>
              <a:srgbClr val="002060"/>
            </a:fgClr>
            <a:bgClr>
              <a:schemeClr val="bg1"/>
            </a:bgClr>
          </a:patt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>
                  <a:alpha val="21000"/>
                </a:schemeClr>
              </a:solidFill>
            </a:endParaRP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F34ACC-8362-41BE-B924-8AC7E47474CF}"/>
              </a:ext>
            </a:extLst>
          </p:cNvPr>
          <p:cNvSpPr txBox="1"/>
          <p:nvPr/>
        </p:nvSpPr>
        <p:spPr>
          <a:xfrm>
            <a:off x="-73713" y="155334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Facebook (Aberfeldy RFC) for all the latest updates.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AA174-C140-4475-87E4-EAF9A4224CF1}"/>
              </a:ext>
            </a:extLst>
          </p:cNvPr>
          <p:cNvSpPr txBox="1"/>
          <p:nvPr/>
        </p:nvSpPr>
        <p:spPr>
          <a:xfrm>
            <a:off x="2044038" y="5032144"/>
            <a:ext cx="7364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Every Sunday Morning</a:t>
            </a:r>
            <a:endParaRPr lang="en-GB" sz="4800" dirty="0">
              <a:solidFill>
                <a:schemeClr val="accent4">
                  <a:lumMod val="75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87ECF-64CB-4E7C-B2D0-C9B2A9E47F03}"/>
              </a:ext>
            </a:extLst>
          </p:cNvPr>
          <p:cNvSpPr txBox="1"/>
          <p:nvPr/>
        </p:nvSpPr>
        <p:spPr>
          <a:xfrm>
            <a:off x="274970" y="1895159"/>
            <a:ext cx="80166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Amasis MT Pro Black" panose="020B0604020202020204" pitchFamily="18" charset="0"/>
              </a:rPr>
              <a:t>Weekly Youth</a:t>
            </a:r>
            <a:endParaRPr lang="en-GB" sz="8800" dirty="0">
              <a:solidFill>
                <a:srgbClr val="002060"/>
              </a:solidFill>
              <a:latin typeface="Amasis MT Pro Black" panose="020B0604020202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A4735-EDEA-4D76-B036-550E7B6F20F1}"/>
              </a:ext>
            </a:extLst>
          </p:cNvPr>
          <p:cNvSpPr txBox="1"/>
          <p:nvPr/>
        </p:nvSpPr>
        <p:spPr>
          <a:xfrm>
            <a:off x="1429641" y="3206079"/>
            <a:ext cx="9868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Rugby Training</a:t>
            </a:r>
            <a:endParaRPr lang="en-GB" sz="96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AD9F1-79B6-44A7-BEAD-627612044FF4}"/>
              </a:ext>
            </a:extLst>
          </p:cNvPr>
          <p:cNvSpPr txBox="1"/>
          <p:nvPr/>
        </p:nvSpPr>
        <p:spPr>
          <a:xfrm rot="20502808">
            <a:off x="-19892" y="7993320"/>
            <a:ext cx="631313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Primary 1 – 3 </a:t>
            </a:r>
            <a:r>
              <a:rPr lang="en-US" sz="4800" dirty="0">
                <a:solidFill>
                  <a:srgbClr val="002060"/>
                </a:solidFill>
                <a:latin typeface="Amasis MT Pro Black" panose="02040A04050005020304" pitchFamily="18" charset="0"/>
              </a:rPr>
              <a:t> </a:t>
            </a:r>
          </a:p>
          <a:p>
            <a:pPr algn="ctr"/>
            <a:r>
              <a:rPr lang="en-US" sz="48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1000 - 1100</a:t>
            </a:r>
            <a:endParaRPr lang="en-GB" sz="4800" dirty="0">
              <a:solidFill>
                <a:schemeClr val="accent4">
                  <a:lumMod val="75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CFD4F-E9F7-43B8-BB28-C9AB23FD945B}"/>
              </a:ext>
            </a:extLst>
          </p:cNvPr>
          <p:cNvSpPr txBox="1"/>
          <p:nvPr/>
        </p:nvSpPr>
        <p:spPr>
          <a:xfrm rot="980235">
            <a:off x="5684514" y="9130267"/>
            <a:ext cx="5921108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Amasis MT Pro Black" panose="02040A04050005020304" pitchFamily="18" charset="0"/>
              </a:rPr>
              <a:t>Primary 4 – 7</a:t>
            </a:r>
          </a:p>
          <a:p>
            <a:pPr algn="ctr"/>
            <a:r>
              <a:rPr lang="en-GB" sz="48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1100 - 1200</a:t>
            </a:r>
          </a:p>
          <a:p>
            <a:endParaRPr lang="en-US" sz="6600" dirty="0">
              <a:solidFill>
                <a:schemeClr val="accent4">
                  <a:lumMod val="75000"/>
                </a:schemeClr>
              </a:solidFill>
              <a:latin typeface="Amasis MT Pro Black" panose="02040A04050005020304" pitchFamily="18" charset="0"/>
            </a:endParaRPr>
          </a:p>
          <a:p>
            <a:endParaRPr lang="en-GB" sz="6600" dirty="0">
              <a:solidFill>
                <a:schemeClr val="accent4">
                  <a:lumMod val="75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A44B92-C60C-4904-AFF1-A669C3C1D6FB}"/>
              </a:ext>
            </a:extLst>
          </p:cNvPr>
          <p:cNvSpPr txBox="1"/>
          <p:nvPr/>
        </p:nvSpPr>
        <p:spPr>
          <a:xfrm>
            <a:off x="1610886" y="12026793"/>
            <a:ext cx="62651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Secondary 1 – 6</a:t>
            </a:r>
          </a:p>
          <a:p>
            <a:pPr algn="ctr"/>
            <a:r>
              <a:rPr lang="en-GB" sz="44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1100 - 1200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400396-AC99-4008-A2D9-CD1CFF375CCB}"/>
              </a:ext>
            </a:extLst>
          </p:cNvPr>
          <p:cNvSpPr txBox="1"/>
          <p:nvPr/>
        </p:nvSpPr>
        <p:spPr>
          <a:xfrm>
            <a:off x="3742601" y="5983326"/>
            <a:ext cx="7553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@ Wade’s Park, Aberfeldy</a:t>
            </a:r>
          </a:p>
          <a:p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Amasis MT Pro Black" panose="02040A04050005020304" pitchFamily="18" charset="0"/>
              </a:rPr>
              <a:t>				(PH15 2LD)</a:t>
            </a:r>
            <a:endParaRPr lang="en-GB" sz="4400" dirty="0">
              <a:solidFill>
                <a:schemeClr val="accent4">
                  <a:lumMod val="75000"/>
                </a:schemeClr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9C89A9-DA23-4DF4-8838-EF6E11CB22C5}"/>
              </a:ext>
            </a:extLst>
          </p:cNvPr>
          <p:cNvSpPr txBox="1"/>
          <p:nvPr/>
        </p:nvSpPr>
        <p:spPr>
          <a:xfrm rot="482834">
            <a:off x="9667657" y="12115398"/>
            <a:ext cx="156324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masis MT Pro Black" panose="02040A04050005020304" pitchFamily="18" charset="0"/>
              </a:rPr>
              <a:t>Only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masis MT Pro Black" panose="02040A04050005020304" pitchFamily="18" charset="0"/>
              </a:rPr>
              <a:t>£10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masis MT Pro Black" panose="02040A04050005020304" pitchFamily="18" charset="0"/>
              </a:rPr>
              <a:t>for the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Amasis MT Pro Black" panose="02040A04050005020304" pitchFamily="18" charset="0"/>
              </a:rPr>
              <a:t>whole </a:t>
            </a:r>
          </a:p>
          <a:p>
            <a:pPr algn="ctr"/>
            <a:r>
              <a:rPr lang="en-US" sz="3200" u="sng" dirty="0">
                <a:solidFill>
                  <a:srgbClr val="002060"/>
                </a:solidFill>
                <a:latin typeface="Amasis MT Pro Black" panose="02040A04050005020304" pitchFamily="18" charset="0"/>
              </a:rPr>
              <a:t>year!</a:t>
            </a:r>
            <a:endParaRPr lang="en-GB" sz="3200" dirty="0">
              <a:solidFill>
                <a:srgbClr val="00206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0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annon Smith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FF0030"/>
      </a:accent1>
      <a:accent2>
        <a:srgbClr val="F06463"/>
      </a:accent2>
      <a:accent3>
        <a:srgbClr val="F3EF22"/>
      </a:accent3>
      <a:accent4>
        <a:srgbClr val="2A744A"/>
      </a:accent4>
      <a:accent5>
        <a:srgbClr val="FF0030"/>
      </a:accent5>
      <a:accent6>
        <a:srgbClr val="F3EF22"/>
      </a:accent6>
      <a:hlink>
        <a:srgbClr val="FF0030"/>
      </a:hlink>
      <a:folHlink>
        <a:srgbClr val="FF0030"/>
      </a:folHlink>
    </a:clrScheme>
    <a:fontScheme name="Custom 2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F679DF-2C39-4631-8027-4294492C1725}" vid="{F9C39169-F391-4B73-9304-F92BE77C0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8DCC618-084E-430C-B457-3CD1B78A57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C7F513-037B-408C-8F26-114261EF7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52E3BC-8108-4473-AF33-C93DA317E364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infographics poster</Template>
  <TotalTime>156</TotalTime>
  <Words>66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Amasis MT Pro Black</vt:lpstr>
      <vt:lpstr>Arial</vt:lpstr>
      <vt:lpstr>Calibri</vt:lpstr>
      <vt:lpstr>Comic Sans MS</vt:lpstr>
      <vt:lpstr>Office Theme</vt:lpstr>
      <vt:lpstr>Education Infographic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Infographic</dc:title>
  <dc:creator>Laura Ross</dc:creator>
  <cp:lastModifiedBy>Laura Ross</cp:lastModifiedBy>
  <cp:revision>18</cp:revision>
  <dcterms:created xsi:type="dcterms:W3CDTF">2021-09-21T21:54:11Z</dcterms:created>
  <dcterms:modified xsi:type="dcterms:W3CDTF">2021-11-17T15:28:33Z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