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Lst>
  <p:notesMasterIdLst>
    <p:notesMasterId r:id="rId34"/>
  </p:notesMasterIdLst>
  <p:handoutMasterIdLst>
    <p:handoutMasterId r:id="rId35"/>
  </p:handoutMasterIdLst>
  <p:sldIdLst>
    <p:sldId id="1675" r:id="rId5"/>
    <p:sldId id="341" r:id="rId6"/>
    <p:sldId id="342" r:id="rId7"/>
    <p:sldId id="1413" r:id="rId8"/>
    <p:sldId id="1420" r:id="rId9"/>
    <p:sldId id="1414" r:id="rId10"/>
    <p:sldId id="376" r:id="rId11"/>
    <p:sldId id="1645" r:id="rId12"/>
    <p:sldId id="372" r:id="rId13"/>
    <p:sldId id="1415" r:id="rId14"/>
    <p:sldId id="371" r:id="rId15"/>
    <p:sldId id="1418" r:id="rId16"/>
    <p:sldId id="438" r:id="rId17"/>
    <p:sldId id="1416" r:id="rId18"/>
    <p:sldId id="278" r:id="rId19"/>
    <p:sldId id="1411" r:id="rId20"/>
    <p:sldId id="1417" r:id="rId21"/>
    <p:sldId id="1674" r:id="rId22"/>
    <p:sldId id="1673" r:id="rId23"/>
    <p:sldId id="1677" r:id="rId24"/>
    <p:sldId id="1419" r:id="rId25"/>
    <p:sldId id="1678" r:id="rId26"/>
    <p:sldId id="1679" r:id="rId27"/>
    <p:sldId id="962" r:id="rId28"/>
    <p:sldId id="275" r:id="rId29"/>
    <p:sldId id="356" r:id="rId30"/>
    <p:sldId id="441" r:id="rId31"/>
    <p:sldId id="442" r:id="rId32"/>
    <p:sldId id="432" r:id="rId33"/>
  </p:sldIdLst>
  <p:sldSz cx="9144000" cy="5143500" type="screen16x9"/>
  <p:notesSz cx="6858000" cy="1600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Your presentation" id="{709E090E-EBE9-464A-9C60-C6DE078C675E}">
          <p14:sldIdLst>
            <p14:sldId id="1675"/>
            <p14:sldId id="341"/>
            <p14:sldId id="342"/>
            <p14:sldId id="1413"/>
            <p14:sldId id="1420"/>
            <p14:sldId id="1414"/>
            <p14:sldId id="376"/>
            <p14:sldId id="1645"/>
            <p14:sldId id="372"/>
            <p14:sldId id="1415"/>
            <p14:sldId id="371"/>
            <p14:sldId id="1418"/>
            <p14:sldId id="438"/>
            <p14:sldId id="1416"/>
            <p14:sldId id="278"/>
            <p14:sldId id="1411"/>
            <p14:sldId id="1417"/>
            <p14:sldId id="1674"/>
            <p14:sldId id="1673"/>
            <p14:sldId id="1677"/>
            <p14:sldId id="1419"/>
            <p14:sldId id="1678"/>
            <p14:sldId id="1679"/>
            <p14:sldId id="962"/>
            <p14:sldId id="275"/>
            <p14:sldId id="356"/>
            <p14:sldId id="441"/>
            <p14:sldId id="442"/>
            <p14:sldId id="432"/>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23"/>
    <a:srgbClr val="1E2834"/>
    <a:srgbClr val="117882"/>
    <a:srgbClr val="223892"/>
    <a:srgbClr val="2E7780"/>
    <a:srgbClr val="1F2834"/>
    <a:srgbClr val="4B4F56"/>
    <a:srgbClr val="474B57"/>
    <a:srgbClr val="5B5C67"/>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67" autoAdjust="0"/>
  </p:normalViewPr>
  <p:slideViewPr>
    <p:cSldViewPr snapToGrid="0">
      <p:cViewPr varScale="1">
        <p:scale>
          <a:sx n="72" d="100"/>
          <a:sy n="72" d="100"/>
        </p:scale>
        <p:origin x="1326" y="6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D06FDB-E03C-4BFC-820F-313FB9B6A648}"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GB"/>
        </a:p>
      </dgm:t>
    </dgm:pt>
    <dgm:pt modelId="{FE63BD6F-EC1E-4A8B-8A64-8F91B20D7D41}">
      <dgm:prSet phldrT="[Text]" custT="1"/>
      <dgm:spPr/>
      <dgm:t>
        <a:bodyPr/>
        <a:lstStyle/>
        <a:p>
          <a:r>
            <a:rPr lang="en-GB" sz="1400"/>
            <a:t>A student registers at: ucas.com/apply</a:t>
          </a:r>
        </a:p>
      </dgm:t>
    </dgm:pt>
    <dgm:pt modelId="{79D8F18F-2EA5-4380-9610-B9C293D0EE2A}" type="parTrans" cxnId="{FDF16A1E-86CC-4F3A-BE2F-387E148E834D}">
      <dgm:prSet/>
      <dgm:spPr/>
      <dgm:t>
        <a:bodyPr/>
        <a:lstStyle/>
        <a:p>
          <a:endParaRPr lang="en-GB" sz="1400"/>
        </a:p>
      </dgm:t>
    </dgm:pt>
    <dgm:pt modelId="{D827037D-8B47-4B99-A064-846D7ABF5018}" type="sibTrans" cxnId="{FDF16A1E-86CC-4F3A-BE2F-387E148E834D}">
      <dgm:prSet custT="1"/>
      <dgm:spPr/>
      <dgm:t>
        <a:bodyPr/>
        <a:lstStyle/>
        <a:p>
          <a:endParaRPr lang="en-GB" sz="1400"/>
        </a:p>
      </dgm:t>
    </dgm:pt>
    <dgm:pt modelId="{9558E1EA-6022-4747-860F-3EABA4F0367E}">
      <dgm:prSet phldrT="[Text]" custT="1"/>
      <dgm:spPr/>
      <dgm:t>
        <a:bodyPr/>
        <a:lstStyle/>
        <a:p>
          <a:pPr algn="ctr">
            <a:spcAft>
              <a:spcPts val="0"/>
            </a:spcAft>
            <a:buFont typeface="+mj-lt"/>
            <a:buAutoNum type="arabicPeriod"/>
          </a:pPr>
          <a:r>
            <a:rPr lang="en-GB" sz="1400" b="1">
              <a:cs typeface="Arial" pitchFamily="34" charset="0"/>
            </a:rPr>
            <a:t>Sections to complete:</a:t>
          </a:r>
        </a:p>
        <a:p>
          <a:pPr algn="l">
            <a:spcAft>
              <a:spcPts val="0"/>
            </a:spcAft>
            <a:buFont typeface="+mj-lt"/>
            <a:buAutoNum type="arabicPeriod"/>
          </a:pPr>
          <a:r>
            <a:rPr lang="en-GB" sz="1400">
              <a:latin typeface="Calibri" panose="020F0502020204030204"/>
            </a:rPr>
            <a:t>1. Personal details</a:t>
          </a:r>
        </a:p>
        <a:p>
          <a:pPr algn="l">
            <a:spcAft>
              <a:spcPts val="0"/>
            </a:spcAft>
            <a:buFont typeface="+mj-lt"/>
            <a:buAutoNum type="arabicPeriod"/>
          </a:pPr>
          <a:r>
            <a:rPr lang="en-GB" sz="1400">
              <a:latin typeface="Calibri" panose="020F0502020204030204"/>
            </a:rPr>
            <a:t>2. Additional information</a:t>
          </a:r>
        </a:p>
        <a:p>
          <a:pPr algn="l">
            <a:spcAft>
              <a:spcPts val="0"/>
            </a:spcAft>
            <a:buFont typeface="+mj-lt"/>
            <a:buAutoNum type="arabicPeriod"/>
          </a:pPr>
          <a:r>
            <a:rPr lang="en-GB" sz="1400">
              <a:latin typeface="Calibri" panose="020F0502020204030204"/>
            </a:rPr>
            <a:t>3. Student finance </a:t>
          </a:r>
        </a:p>
        <a:p>
          <a:pPr algn="l">
            <a:spcAft>
              <a:spcPts val="0"/>
            </a:spcAft>
            <a:buFont typeface="+mj-lt"/>
            <a:buAutoNum type="arabicPeriod"/>
          </a:pPr>
          <a:r>
            <a:rPr lang="en-GB" sz="1400">
              <a:latin typeface="Calibri" panose="020F0502020204030204"/>
            </a:rPr>
            <a:t>4. Choices</a:t>
          </a:r>
        </a:p>
        <a:p>
          <a:pPr algn="l">
            <a:spcAft>
              <a:spcPts val="0"/>
            </a:spcAft>
            <a:buFont typeface="+mj-lt"/>
            <a:buAutoNum type="arabicPeriod"/>
          </a:pPr>
          <a:r>
            <a:rPr lang="en-GB" sz="1400">
              <a:latin typeface="Calibri" panose="020F0502020204030204"/>
            </a:rPr>
            <a:t>5. Education</a:t>
          </a:r>
        </a:p>
        <a:p>
          <a:pPr algn="l">
            <a:spcAft>
              <a:spcPts val="0"/>
            </a:spcAft>
            <a:buFont typeface="+mj-lt"/>
            <a:buAutoNum type="arabicPeriod"/>
          </a:pPr>
          <a:r>
            <a:rPr lang="en-GB" sz="1400">
              <a:latin typeface="Calibri" panose="020F0502020204030204"/>
            </a:rPr>
            <a:t>6. Employment</a:t>
          </a:r>
        </a:p>
        <a:p>
          <a:pPr algn="l">
            <a:spcAft>
              <a:spcPts val="0"/>
            </a:spcAft>
            <a:buFont typeface="+mj-lt"/>
            <a:buAutoNum type="arabicPeriod"/>
          </a:pPr>
          <a:r>
            <a:rPr lang="en-GB" sz="1400">
              <a:latin typeface="Calibri" panose="020F0502020204030204"/>
            </a:rPr>
            <a:t>7. Personal statement</a:t>
          </a:r>
        </a:p>
        <a:p>
          <a:pPr algn="l">
            <a:spcAft>
              <a:spcPts val="0"/>
            </a:spcAft>
            <a:buFont typeface="+mj-lt"/>
            <a:buAutoNum type="arabicPeriod"/>
          </a:pPr>
          <a:r>
            <a:rPr lang="en-GB" sz="1400" b="1">
              <a:latin typeface="Calibri" panose="020F0502020204030204"/>
            </a:rPr>
            <a:t>8. Referee details</a:t>
          </a:r>
          <a:endParaRPr lang="en-GB" sz="1400"/>
        </a:p>
      </dgm:t>
    </dgm:pt>
    <dgm:pt modelId="{4BC7DB5E-4EA7-4299-B93D-0D9D5AA38137}" type="parTrans" cxnId="{23C58160-D597-4507-AB5C-527BD0476651}">
      <dgm:prSet/>
      <dgm:spPr/>
      <dgm:t>
        <a:bodyPr/>
        <a:lstStyle/>
        <a:p>
          <a:endParaRPr lang="en-GB" sz="1400"/>
        </a:p>
      </dgm:t>
    </dgm:pt>
    <dgm:pt modelId="{905529DF-8694-4DB2-94A4-4BDFD2E9BF1E}" type="sibTrans" cxnId="{23C58160-D597-4507-AB5C-527BD0476651}">
      <dgm:prSet custT="1"/>
      <dgm:spPr/>
      <dgm:t>
        <a:bodyPr/>
        <a:lstStyle/>
        <a:p>
          <a:endParaRPr lang="en-GB" sz="1400"/>
        </a:p>
      </dgm:t>
    </dgm:pt>
    <dgm:pt modelId="{63E866FD-303C-48B8-B38A-A2899440B902}">
      <dgm:prSet phldrT="[Text]" custT="1"/>
      <dgm:spPr/>
      <dgm:t>
        <a:bodyPr/>
        <a:lstStyle/>
        <a:p>
          <a:r>
            <a:rPr lang="en-GB" sz="1400">
              <a:latin typeface="Calibri" panose="020F0502020204030204"/>
            </a:rPr>
            <a:t>Teacher/ adviser adds their reference</a:t>
          </a:r>
          <a:endParaRPr lang="en-GB" sz="1400"/>
        </a:p>
      </dgm:t>
    </dgm:pt>
    <dgm:pt modelId="{428EAE27-8738-4F11-8903-72DAADB1BC9A}" type="parTrans" cxnId="{534E24E9-E760-4105-BE8C-06A00AD02DD0}">
      <dgm:prSet/>
      <dgm:spPr/>
      <dgm:t>
        <a:bodyPr/>
        <a:lstStyle/>
        <a:p>
          <a:endParaRPr lang="en-GB" sz="1400"/>
        </a:p>
      </dgm:t>
    </dgm:pt>
    <dgm:pt modelId="{E55D860C-F990-4EDA-A957-96798EF56041}" type="sibTrans" cxnId="{534E24E9-E760-4105-BE8C-06A00AD02DD0}">
      <dgm:prSet custT="1"/>
      <dgm:spPr/>
      <dgm:t>
        <a:bodyPr/>
        <a:lstStyle/>
        <a:p>
          <a:endParaRPr lang="en-GB" sz="1400"/>
        </a:p>
      </dgm:t>
    </dgm:pt>
    <dgm:pt modelId="{A12F774C-F2D8-4612-ABD2-20CE2E43A19C}">
      <dgm:prSet phldrT="[Text]" custT="1"/>
      <dgm:spPr/>
      <dgm:t>
        <a:bodyPr/>
        <a:lstStyle/>
        <a:p>
          <a:r>
            <a:rPr lang="en-GB" sz="1400">
              <a:latin typeface="Calibri" panose="020F0502020204030204"/>
            </a:rPr>
            <a:t>Applications are sent to UCAS</a:t>
          </a:r>
          <a:endParaRPr lang="en-GB" sz="1400"/>
        </a:p>
      </dgm:t>
    </dgm:pt>
    <dgm:pt modelId="{7870ADA5-EF18-477F-8514-6594AA94A912}" type="parTrans" cxnId="{EC8E6A64-0044-40F4-AB28-4F3EBFF2D7D5}">
      <dgm:prSet/>
      <dgm:spPr/>
      <dgm:t>
        <a:bodyPr/>
        <a:lstStyle/>
        <a:p>
          <a:endParaRPr lang="en-GB" sz="1400"/>
        </a:p>
      </dgm:t>
    </dgm:pt>
    <dgm:pt modelId="{43043174-CB2A-40C5-9A61-B1D509DE967D}" type="sibTrans" cxnId="{EC8E6A64-0044-40F4-AB28-4F3EBFF2D7D5}">
      <dgm:prSet custT="1"/>
      <dgm:spPr/>
      <dgm:t>
        <a:bodyPr/>
        <a:lstStyle/>
        <a:p>
          <a:endParaRPr lang="en-GB" sz="1400"/>
        </a:p>
      </dgm:t>
    </dgm:pt>
    <dgm:pt modelId="{4A604050-85C5-40A1-AB50-06CBF2CB6A3D}">
      <dgm:prSet custT="1"/>
      <dgm:spPr/>
      <dgm:t>
        <a:bodyPr/>
        <a:lstStyle/>
        <a:p>
          <a:r>
            <a:rPr lang="en-GB" sz="1400">
              <a:latin typeface="Calibri" panose="020F0502020204030204"/>
            </a:rPr>
            <a:t>Universities/ colleges make their decisions</a:t>
          </a:r>
        </a:p>
      </dgm:t>
    </dgm:pt>
    <dgm:pt modelId="{54EE1A86-6605-4B0A-9169-40034123B14F}" type="parTrans" cxnId="{0AAA6E63-3667-458F-97C1-3456A417773F}">
      <dgm:prSet/>
      <dgm:spPr/>
      <dgm:t>
        <a:bodyPr/>
        <a:lstStyle/>
        <a:p>
          <a:endParaRPr lang="en-GB" sz="1400"/>
        </a:p>
      </dgm:t>
    </dgm:pt>
    <dgm:pt modelId="{AFF44A63-9F13-4E65-9EB8-4EBFDFEA564E}" type="sibTrans" cxnId="{0AAA6E63-3667-458F-97C1-3456A417773F}">
      <dgm:prSet/>
      <dgm:spPr/>
      <dgm:t>
        <a:bodyPr/>
        <a:lstStyle/>
        <a:p>
          <a:endParaRPr lang="en-GB" sz="1400"/>
        </a:p>
      </dgm:t>
    </dgm:pt>
    <dgm:pt modelId="{12DDA6EF-DF71-4F44-BDB4-879BBFC8D184}" type="pres">
      <dgm:prSet presAssocID="{FED06FDB-E03C-4BFC-820F-313FB9B6A648}" presName="diagram" presStyleCnt="0">
        <dgm:presLayoutVars>
          <dgm:dir/>
          <dgm:resizeHandles val="exact"/>
        </dgm:presLayoutVars>
      </dgm:prSet>
      <dgm:spPr/>
    </dgm:pt>
    <dgm:pt modelId="{E8E62D68-4C82-470B-B2F7-1BB951BF3694}" type="pres">
      <dgm:prSet presAssocID="{FE63BD6F-EC1E-4A8B-8A64-8F91B20D7D41}" presName="node" presStyleLbl="node1" presStyleIdx="0" presStyleCnt="5" custScaleX="75122" custLinFactNeighborX="-29839" custLinFactNeighborY="2407">
        <dgm:presLayoutVars>
          <dgm:bulletEnabled val="1"/>
        </dgm:presLayoutVars>
      </dgm:prSet>
      <dgm:spPr/>
    </dgm:pt>
    <dgm:pt modelId="{5543219D-F762-46D9-9736-83F9D65147A3}" type="pres">
      <dgm:prSet presAssocID="{D827037D-8B47-4B99-A064-846D7ABF5018}" presName="sibTrans" presStyleLbl="sibTrans2D1" presStyleIdx="0" presStyleCnt="4" custAng="21170157"/>
      <dgm:spPr/>
    </dgm:pt>
    <dgm:pt modelId="{2C2C9D35-A099-4D8A-A0FF-4F26A9B93631}" type="pres">
      <dgm:prSet presAssocID="{D827037D-8B47-4B99-A064-846D7ABF5018}" presName="connectorText" presStyleLbl="sibTrans2D1" presStyleIdx="0" presStyleCnt="4"/>
      <dgm:spPr/>
    </dgm:pt>
    <dgm:pt modelId="{249A2BC4-1D12-4F1F-BBC4-5D4845239AFA}" type="pres">
      <dgm:prSet presAssocID="{9558E1EA-6022-4747-860F-3EABA4F0367E}" presName="node" presStyleLbl="node1" presStyleIdx="1" presStyleCnt="5" custScaleX="131706" custScaleY="209904" custLinFactNeighborX="-26774" custLinFactNeighborY="38461">
        <dgm:presLayoutVars>
          <dgm:bulletEnabled val="1"/>
        </dgm:presLayoutVars>
      </dgm:prSet>
      <dgm:spPr/>
    </dgm:pt>
    <dgm:pt modelId="{DB535FF1-97C0-45BA-97DC-E6FBA6BFCC21}" type="pres">
      <dgm:prSet presAssocID="{905529DF-8694-4DB2-94A4-4BDFD2E9BF1E}" presName="sibTrans" presStyleLbl="sibTrans2D1" presStyleIdx="1" presStyleCnt="4" custAng="278897" custLinFactNeighborX="-2094" custLinFactNeighborY="-50451"/>
      <dgm:spPr/>
    </dgm:pt>
    <dgm:pt modelId="{A96E4408-FE31-409A-9A6C-840535E54E94}" type="pres">
      <dgm:prSet presAssocID="{905529DF-8694-4DB2-94A4-4BDFD2E9BF1E}" presName="connectorText" presStyleLbl="sibTrans2D1" presStyleIdx="1" presStyleCnt="4"/>
      <dgm:spPr/>
    </dgm:pt>
    <dgm:pt modelId="{8E2F7C7A-5A42-4560-8BCF-0872DBF5F416}" type="pres">
      <dgm:prSet presAssocID="{63E866FD-303C-48B8-B38A-A2899440B902}" presName="node" presStyleLbl="node1" presStyleIdx="2" presStyleCnt="5" custScaleX="67735" custLinFactNeighborX="0" custLinFactNeighborY="16281">
        <dgm:presLayoutVars>
          <dgm:bulletEnabled val="1"/>
        </dgm:presLayoutVars>
      </dgm:prSet>
      <dgm:spPr/>
    </dgm:pt>
    <dgm:pt modelId="{2CBE7B2B-6043-4AFE-98A9-989AAB596E9C}" type="pres">
      <dgm:prSet presAssocID="{E55D860C-F990-4EDA-A957-96798EF56041}" presName="sibTrans" presStyleLbl="sibTrans2D1" presStyleIdx="2" presStyleCnt="4" custAng="24104" custLinFactNeighborX="12261" custLinFactNeighborY="-2677"/>
      <dgm:spPr/>
    </dgm:pt>
    <dgm:pt modelId="{C0EA224D-15F1-41FD-8647-6A15219DC722}" type="pres">
      <dgm:prSet presAssocID="{E55D860C-F990-4EDA-A957-96798EF56041}" presName="connectorText" presStyleLbl="sibTrans2D1" presStyleIdx="2" presStyleCnt="4"/>
      <dgm:spPr/>
    </dgm:pt>
    <dgm:pt modelId="{9A1A4E0F-6D24-4DA6-B1C5-059DDF87071C}" type="pres">
      <dgm:prSet presAssocID="{A12F774C-F2D8-4612-ABD2-20CE2E43A19C}" presName="node" presStyleLbl="node1" presStyleIdx="3" presStyleCnt="5" custScaleX="63205" custLinFactNeighborX="864" custLinFactNeighborY="6411">
        <dgm:presLayoutVars>
          <dgm:bulletEnabled val="1"/>
        </dgm:presLayoutVars>
      </dgm:prSet>
      <dgm:spPr/>
    </dgm:pt>
    <dgm:pt modelId="{98CDA07F-1387-4DB1-94AE-770298A9CD1A}" type="pres">
      <dgm:prSet presAssocID="{43043174-CB2A-40C5-9A61-B1D509DE967D}" presName="sibTrans" presStyleLbl="sibTrans2D1" presStyleIdx="3" presStyleCnt="4" custAng="21727"/>
      <dgm:spPr/>
    </dgm:pt>
    <dgm:pt modelId="{3A660BC0-1737-484B-9AC0-D10FEEE042DA}" type="pres">
      <dgm:prSet presAssocID="{43043174-CB2A-40C5-9A61-B1D509DE967D}" presName="connectorText" presStyleLbl="sibTrans2D1" presStyleIdx="3" presStyleCnt="4"/>
      <dgm:spPr/>
    </dgm:pt>
    <dgm:pt modelId="{DC651193-F1F8-4A7D-B2CD-E84130B34BCD}" type="pres">
      <dgm:prSet presAssocID="{4A604050-85C5-40A1-AB50-06CBF2CB6A3D}" presName="node" presStyleLbl="node1" presStyleIdx="4" presStyleCnt="5" custScaleX="81921" custLinFactNeighborX="9515" custLinFactNeighborY="-40918">
        <dgm:presLayoutVars>
          <dgm:bulletEnabled val="1"/>
        </dgm:presLayoutVars>
      </dgm:prSet>
      <dgm:spPr/>
    </dgm:pt>
  </dgm:ptLst>
  <dgm:cxnLst>
    <dgm:cxn modelId="{FDF16A1E-86CC-4F3A-BE2F-387E148E834D}" srcId="{FED06FDB-E03C-4BFC-820F-313FB9B6A648}" destId="{FE63BD6F-EC1E-4A8B-8A64-8F91B20D7D41}" srcOrd="0" destOrd="0" parTransId="{79D8F18F-2EA5-4380-9610-B9C293D0EE2A}" sibTransId="{D827037D-8B47-4B99-A064-846D7ABF5018}"/>
    <dgm:cxn modelId="{999AE626-2A41-44FD-8449-D0B474E746FC}" type="presOf" srcId="{4A604050-85C5-40A1-AB50-06CBF2CB6A3D}" destId="{DC651193-F1F8-4A7D-B2CD-E84130B34BCD}" srcOrd="0" destOrd="0" presId="urn:microsoft.com/office/officeart/2005/8/layout/process5"/>
    <dgm:cxn modelId="{110F023E-864D-41D7-BC7B-16BAC0F9DEBD}" type="presOf" srcId="{905529DF-8694-4DB2-94A4-4BDFD2E9BF1E}" destId="{A96E4408-FE31-409A-9A6C-840535E54E94}" srcOrd="1" destOrd="0" presId="urn:microsoft.com/office/officeart/2005/8/layout/process5"/>
    <dgm:cxn modelId="{BCE9243F-FB8B-4639-803C-3D0659AE28A2}" type="presOf" srcId="{905529DF-8694-4DB2-94A4-4BDFD2E9BF1E}" destId="{DB535FF1-97C0-45BA-97DC-E6FBA6BFCC21}" srcOrd="0" destOrd="0" presId="urn:microsoft.com/office/officeart/2005/8/layout/process5"/>
    <dgm:cxn modelId="{23C58160-D597-4507-AB5C-527BD0476651}" srcId="{FED06FDB-E03C-4BFC-820F-313FB9B6A648}" destId="{9558E1EA-6022-4747-860F-3EABA4F0367E}" srcOrd="1" destOrd="0" parTransId="{4BC7DB5E-4EA7-4299-B93D-0D9D5AA38137}" sibTransId="{905529DF-8694-4DB2-94A4-4BDFD2E9BF1E}"/>
    <dgm:cxn modelId="{0AAA6E63-3667-458F-97C1-3456A417773F}" srcId="{FED06FDB-E03C-4BFC-820F-313FB9B6A648}" destId="{4A604050-85C5-40A1-AB50-06CBF2CB6A3D}" srcOrd="4" destOrd="0" parTransId="{54EE1A86-6605-4B0A-9169-40034123B14F}" sibTransId="{AFF44A63-9F13-4E65-9EB8-4EBFDFEA564E}"/>
    <dgm:cxn modelId="{EC8E6A64-0044-40F4-AB28-4F3EBFF2D7D5}" srcId="{FED06FDB-E03C-4BFC-820F-313FB9B6A648}" destId="{A12F774C-F2D8-4612-ABD2-20CE2E43A19C}" srcOrd="3" destOrd="0" parTransId="{7870ADA5-EF18-477F-8514-6594AA94A912}" sibTransId="{43043174-CB2A-40C5-9A61-B1D509DE967D}"/>
    <dgm:cxn modelId="{5D4D3870-4FB8-4B55-84C2-50854D9BA0C0}" type="presOf" srcId="{43043174-CB2A-40C5-9A61-B1D509DE967D}" destId="{3A660BC0-1737-484B-9AC0-D10FEEE042DA}" srcOrd="1" destOrd="0" presId="urn:microsoft.com/office/officeart/2005/8/layout/process5"/>
    <dgm:cxn modelId="{323CBB7D-16FE-4F8E-A370-6FE4A8441CD2}" type="presOf" srcId="{D827037D-8B47-4B99-A064-846D7ABF5018}" destId="{5543219D-F762-46D9-9736-83F9D65147A3}" srcOrd="0" destOrd="0" presId="urn:microsoft.com/office/officeart/2005/8/layout/process5"/>
    <dgm:cxn modelId="{B203458F-10A5-4143-82E6-D3DE58CE465F}" type="presOf" srcId="{E55D860C-F990-4EDA-A957-96798EF56041}" destId="{C0EA224D-15F1-41FD-8647-6A15219DC722}" srcOrd="1" destOrd="0" presId="urn:microsoft.com/office/officeart/2005/8/layout/process5"/>
    <dgm:cxn modelId="{D8C822A2-290C-4CDF-B551-35B7ADB9F381}" type="presOf" srcId="{A12F774C-F2D8-4612-ABD2-20CE2E43A19C}" destId="{9A1A4E0F-6D24-4DA6-B1C5-059DDF87071C}" srcOrd="0" destOrd="0" presId="urn:microsoft.com/office/officeart/2005/8/layout/process5"/>
    <dgm:cxn modelId="{B0D1F0C4-A0D4-407E-8F1E-11D064ABD6FC}" type="presOf" srcId="{43043174-CB2A-40C5-9A61-B1D509DE967D}" destId="{98CDA07F-1387-4DB1-94AE-770298A9CD1A}" srcOrd="0" destOrd="0" presId="urn:microsoft.com/office/officeart/2005/8/layout/process5"/>
    <dgm:cxn modelId="{E156F2D0-A7E9-47F6-B4D9-5F072C971DF8}" type="presOf" srcId="{63E866FD-303C-48B8-B38A-A2899440B902}" destId="{8E2F7C7A-5A42-4560-8BCF-0872DBF5F416}" srcOrd="0" destOrd="0" presId="urn:microsoft.com/office/officeart/2005/8/layout/process5"/>
    <dgm:cxn modelId="{93F5E8E2-06D9-4934-B14C-CE6EB7AB82B9}" type="presOf" srcId="{E55D860C-F990-4EDA-A957-96798EF56041}" destId="{2CBE7B2B-6043-4AFE-98A9-989AAB596E9C}" srcOrd="0" destOrd="0" presId="urn:microsoft.com/office/officeart/2005/8/layout/process5"/>
    <dgm:cxn modelId="{7E9291E4-48A9-4185-B836-74384D684EFB}" type="presOf" srcId="{9558E1EA-6022-4747-860F-3EABA4F0367E}" destId="{249A2BC4-1D12-4F1F-BBC4-5D4845239AFA}" srcOrd="0" destOrd="0" presId="urn:microsoft.com/office/officeart/2005/8/layout/process5"/>
    <dgm:cxn modelId="{534E24E9-E760-4105-BE8C-06A00AD02DD0}" srcId="{FED06FDB-E03C-4BFC-820F-313FB9B6A648}" destId="{63E866FD-303C-48B8-B38A-A2899440B902}" srcOrd="2" destOrd="0" parTransId="{428EAE27-8738-4F11-8903-72DAADB1BC9A}" sibTransId="{E55D860C-F990-4EDA-A957-96798EF56041}"/>
    <dgm:cxn modelId="{E2166FED-CC36-451D-AD9E-2EDA90A0B092}" type="presOf" srcId="{D827037D-8B47-4B99-A064-846D7ABF5018}" destId="{2C2C9D35-A099-4D8A-A0FF-4F26A9B93631}" srcOrd="1" destOrd="0" presId="urn:microsoft.com/office/officeart/2005/8/layout/process5"/>
    <dgm:cxn modelId="{798EE9FC-AD4D-423C-AB95-8C6E77F6261B}" type="presOf" srcId="{FE63BD6F-EC1E-4A8B-8A64-8F91B20D7D41}" destId="{E8E62D68-4C82-470B-B2F7-1BB951BF3694}" srcOrd="0" destOrd="0" presId="urn:microsoft.com/office/officeart/2005/8/layout/process5"/>
    <dgm:cxn modelId="{657ABEFD-5581-44CE-B7E6-06BACF34A960}" type="presOf" srcId="{FED06FDB-E03C-4BFC-820F-313FB9B6A648}" destId="{12DDA6EF-DF71-4F44-BDB4-879BBFC8D184}" srcOrd="0" destOrd="0" presId="urn:microsoft.com/office/officeart/2005/8/layout/process5"/>
    <dgm:cxn modelId="{9DB0C8FE-952A-496F-8E6E-E14CDA44C4E1}" type="presParOf" srcId="{12DDA6EF-DF71-4F44-BDB4-879BBFC8D184}" destId="{E8E62D68-4C82-470B-B2F7-1BB951BF3694}" srcOrd="0" destOrd="0" presId="urn:microsoft.com/office/officeart/2005/8/layout/process5"/>
    <dgm:cxn modelId="{71EE59BF-6F9E-4B03-9914-AD4771ECE90A}" type="presParOf" srcId="{12DDA6EF-DF71-4F44-BDB4-879BBFC8D184}" destId="{5543219D-F762-46D9-9736-83F9D65147A3}" srcOrd="1" destOrd="0" presId="urn:microsoft.com/office/officeart/2005/8/layout/process5"/>
    <dgm:cxn modelId="{E16F849C-928F-4CF4-934C-7BCC4DC76371}" type="presParOf" srcId="{5543219D-F762-46D9-9736-83F9D65147A3}" destId="{2C2C9D35-A099-4D8A-A0FF-4F26A9B93631}" srcOrd="0" destOrd="0" presId="urn:microsoft.com/office/officeart/2005/8/layout/process5"/>
    <dgm:cxn modelId="{8C3D788F-0D16-4DFF-9541-BB6992B13409}" type="presParOf" srcId="{12DDA6EF-DF71-4F44-BDB4-879BBFC8D184}" destId="{249A2BC4-1D12-4F1F-BBC4-5D4845239AFA}" srcOrd="2" destOrd="0" presId="urn:microsoft.com/office/officeart/2005/8/layout/process5"/>
    <dgm:cxn modelId="{8E8F61CC-2117-47A5-8D67-44B136A11B93}" type="presParOf" srcId="{12DDA6EF-DF71-4F44-BDB4-879BBFC8D184}" destId="{DB535FF1-97C0-45BA-97DC-E6FBA6BFCC21}" srcOrd="3" destOrd="0" presId="urn:microsoft.com/office/officeart/2005/8/layout/process5"/>
    <dgm:cxn modelId="{BBDACBA4-8B95-44A1-B2E0-3F815B4D65EC}" type="presParOf" srcId="{DB535FF1-97C0-45BA-97DC-E6FBA6BFCC21}" destId="{A96E4408-FE31-409A-9A6C-840535E54E94}" srcOrd="0" destOrd="0" presId="urn:microsoft.com/office/officeart/2005/8/layout/process5"/>
    <dgm:cxn modelId="{FAFE5C2E-F0C0-46E8-881B-D6779BBA81F1}" type="presParOf" srcId="{12DDA6EF-DF71-4F44-BDB4-879BBFC8D184}" destId="{8E2F7C7A-5A42-4560-8BCF-0872DBF5F416}" srcOrd="4" destOrd="0" presId="urn:microsoft.com/office/officeart/2005/8/layout/process5"/>
    <dgm:cxn modelId="{A9FDB3A3-F934-4F60-90EB-37DD75D652CC}" type="presParOf" srcId="{12DDA6EF-DF71-4F44-BDB4-879BBFC8D184}" destId="{2CBE7B2B-6043-4AFE-98A9-989AAB596E9C}" srcOrd="5" destOrd="0" presId="urn:microsoft.com/office/officeart/2005/8/layout/process5"/>
    <dgm:cxn modelId="{FA3B6049-BE2D-4A4F-9871-60CDA17ED683}" type="presParOf" srcId="{2CBE7B2B-6043-4AFE-98A9-989AAB596E9C}" destId="{C0EA224D-15F1-41FD-8647-6A15219DC722}" srcOrd="0" destOrd="0" presId="urn:microsoft.com/office/officeart/2005/8/layout/process5"/>
    <dgm:cxn modelId="{7C58F810-8F49-4726-A0FD-4EB768BF195B}" type="presParOf" srcId="{12DDA6EF-DF71-4F44-BDB4-879BBFC8D184}" destId="{9A1A4E0F-6D24-4DA6-B1C5-059DDF87071C}" srcOrd="6" destOrd="0" presId="urn:microsoft.com/office/officeart/2005/8/layout/process5"/>
    <dgm:cxn modelId="{EE94CF66-2EDE-4DBF-ABB9-50B1AB5F7508}" type="presParOf" srcId="{12DDA6EF-DF71-4F44-BDB4-879BBFC8D184}" destId="{98CDA07F-1387-4DB1-94AE-770298A9CD1A}" srcOrd="7" destOrd="0" presId="urn:microsoft.com/office/officeart/2005/8/layout/process5"/>
    <dgm:cxn modelId="{ADD9F66A-4C1D-4B1E-AD93-8203AE41CEC8}" type="presParOf" srcId="{98CDA07F-1387-4DB1-94AE-770298A9CD1A}" destId="{3A660BC0-1737-484B-9AC0-D10FEEE042DA}" srcOrd="0" destOrd="0" presId="urn:microsoft.com/office/officeart/2005/8/layout/process5"/>
    <dgm:cxn modelId="{4E14A0DA-09F3-49DD-924C-389FA434A641}" type="presParOf" srcId="{12DDA6EF-DF71-4F44-BDB4-879BBFC8D184}" destId="{DC651193-F1F8-4A7D-B2CD-E84130B34BCD}"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F9A396-D1E8-43F0-A773-1CE135CD579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007AC0A-952A-4401-A959-E4444021CC82}">
      <dgm:prSet/>
      <dgm:spPr/>
      <dgm:t>
        <a:bodyPr/>
        <a:lstStyle/>
        <a:p>
          <a:pPr>
            <a:lnSpc>
              <a:spcPct val="100000"/>
            </a:lnSpc>
          </a:pPr>
          <a:r>
            <a:rPr lang="en-GB">
              <a:latin typeface="Calibri" charset="0"/>
              <a:ea typeface="ＭＳ Ｐゴシック" charset="-128"/>
            </a:rPr>
            <a:t>The only section the applicant has full control over.</a:t>
          </a:r>
          <a:endParaRPr lang="en-US"/>
        </a:p>
      </dgm:t>
    </dgm:pt>
    <dgm:pt modelId="{961EAF8D-3D4A-41F3-BAE3-FAC6C458E3E0}" type="parTrans" cxnId="{89E1F9BC-9CAB-4E04-BAEA-FDECB57E40CD}">
      <dgm:prSet/>
      <dgm:spPr/>
      <dgm:t>
        <a:bodyPr/>
        <a:lstStyle/>
        <a:p>
          <a:endParaRPr lang="en-US" sz="1400"/>
        </a:p>
      </dgm:t>
    </dgm:pt>
    <dgm:pt modelId="{1D3800AA-3268-47C6-BBD1-FB51A61B8DB7}" type="sibTrans" cxnId="{89E1F9BC-9CAB-4E04-BAEA-FDECB57E40CD}">
      <dgm:prSet/>
      <dgm:spPr/>
      <dgm:t>
        <a:bodyPr/>
        <a:lstStyle/>
        <a:p>
          <a:endParaRPr lang="en-US"/>
        </a:p>
      </dgm:t>
    </dgm:pt>
    <dgm:pt modelId="{83701655-85D0-4141-83C5-5F5F81198BDC}">
      <dgm:prSet/>
      <dgm:spPr/>
      <dgm:t>
        <a:bodyPr/>
        <a:lstStyle/>
        <a:p>
          <a:pPr>
            <a:lnSpc>
              <a:spcPct val="100000"/>
            </a:lnSpc>
          </a:pPr>
          <a:r>
            <a:rPr lang="en-GB">
              <a:latin typeface="Calibri" charset="0"/>
              <a:ea typeface="ＭＳ Ｐゴシック" charset="-128"/>
            </a:rPr>
            <a:t>Their only chance to market themselves individually.</a:t>
          </a:r>
          <a:endParaRPr lang="en-US"/>
        </a:p>
      </dgm:t>
    </dgm:pt>
    <dgm:pt modelId="{892389DB-7B40-4100-A8E2-D39736A18CCD}" type="parTrans" cxnId="{068B5B09-94B0-431C-9D5A-70A233DED505}">
      <dgm:prSet/>
      <dgm:spPr/>
      <dgm:t>
        <a:bodyPr/>
        <a:lstStyle/>
        <a:p>
          <a:endParaRPr lang="en-US" sz="1400"/>
        </a:p>
      </dgm:t>
    </dgm:pt>
    <dgm:pt modelId="{535BA777-A3C9-4A2F-84C8-5FDE8227F1FC}" type="sibTrans" cxnId="{068B5B09-94B0-431C-9D5A-70A233DED505}">
      <dgm:prSet/>
      <dgm:spPr/>
      <dgm:t>
        <a:bodyPr/>
        <a:lstStyle/>
        <a:p>
          <a:endParaRPr lang="en-US"/>
        </a:p>
      </dgm:t>
    </dgm:pt>
    <dgm:pt modelId="{E59B21A7-DBEF-452F-8C99-7ED572027EB9}">
      <dgm:prSet/>
      <dgm:spPr/>
      <dgm:t>
        <a:bodyPr/>
        <a:lstStyle/>
        <a:p>
          <a:pPr>
            <a:lnSpc>
              <a:spcPct val="100000"/>
            </a:lnSpc>
          </a:pPr>
          <a:r>
            <a:rPr lang="en-GB">
              <a:latin typeface="Calibri" charset="0"/>
              <a:ea typeface="ＭＳ Ｐゴシック" charset="-128"/>
            </a:rPr>
            <a:t>Maximum of 4,000 characters, or 47 lines.</a:t>
          </a:r>
          <a:endParaRPr lang="en-US"/>
        </a:p>
      </dgm:t>
    </dgm:pt>
    <dgm:pt modelId="{26E2E8BB-57A5-48AE-A39B-BAAC0CB5B942}" type="parTrans" cxnId="{1D7D7DFE-9C79-41A1-8853-CB7CB7545089}">
      <dgm:prSet/>
      <dgm:spPr/>
      <dgm:t>
        <a:bodyPr/>
        <a:lstStyle/>
        <a:p>
          <a:endParaRPr lang="en-US" sz="1400"/>
        </a:p>
      </dgm:t>
    </dgm:pt>
    <dgm:pt modelId="{498B85A3-9778-48B0-81AD-02AE4B90CC26}" type="sibTrans" cxnId="{1D7D7DFE-9C79-41A1-8853-CB7CB7545089}">
      <dgm:prSet/>
      <dgm:spPr/>
      <dgm:t>
        <a:bodyPr/>
        <a:lstStyle/>
        <a:p>
          <a:endParaRPr lang="en-US"/>
        </a:p>
      </dgm:t>
    </dgm:pt>
    <dgm:pt modelId="{4D46F3B2-0DA5-4F18-BEA1-FA3D7BD40BD3}">
      <dgm:prSet/>
      <dgm:spPr/>
      <dgm:t>
        <a:bodyPr/>
        <a:lstStyle/>
        <a:p>
          <a:pPr>
            <a:lnSpc>
              <a:spcPct val="100000"/>
            </a:lnSpc>
          </a:pPr>
          <a:r>
            <a:rPr lang="en-GB">
              <a:latin typeface="Calibri" charset="0"/>
              <a:ea typeface="ＭＳ Ｐゴシック" charset="-128"/>
            </a:rPr>
            <a:t>One personal statement for all choices.</a:t>
          </a:r>
          <a:endParaRPr lang="en-GB"/>
        </a:p>
      </dgm:t>
    </dgm:pt>
    <dgm:pt modelId="{617AA86C-76E7-41C0-853F-6C93D8C6D5B5}" type="parTrans" cxnId="{67338CBB-D472-4D5D-8D3E-D14E97E8202A}">
      <dgm:prSet/>
      <dgm:spPr/>
      <dgm:t>
        <a:bodyPr/>
        <a:lstStyle/>
        <a:p>
          <a:endParaRPr lang="en-GB"/>
        </a:p>
      </dgm:t>
    </dgm:pt>
    <dgm:pt modelId="{2F96026B-E24D-42A3-9E47-7143A340A767}" type="sibTrans" cxnId="{67338CBB-D472-4D5D-8D3E-D14E97E8202A}">
      <dgm:prSet/>
      <dgm:spPr/>
      <dgm:t>
        <a:bodyPr/>
        <a:lstStyle/>
        <a:p>
          <a:endParaRPr lang="en-GB"/>
        </a:p>
      </dgm:t>
    </dgm:pt>
    <dgm:pt modelId="{09B0A6D5-908E-4C12-9128-6AB5E351598F}">
      <dgm:prSet/>
      <dgm:spPr/>
      <dgm:t>
        <a:bodyPr/>
        <a:lstStyle/>
        <a:p>
          <a:pPr>
            <a:lnSpc>
              <a:spcPct val="100000"/>
            </a:lnSpc>
          </a:pPr>
          <a:r>
            <a:rPr lang="en-GB">
              <a:latin typeface="Calibri" charset="0"/>
              <a:ea typeface="ＭＳ Ｐゴシック" charset="-128"/>
            </a:rPr>
            <a:t>Minimum of 1,000 characters.</a:t>
          </a:r>
          <a:endParaRPr lang="en-GB"/>
        </a:p>
      </dgm:t>
    </dgm:pt>
    <dgm:pt modelId="{1403B5FB-1681-42CB-987C-BC9690DC4EA6}" type="parTrans" cxnId="{3A8B115B-E6E0-4F0D-82BE-76FD1996ABB9}">
      <dgm:prSet/>
      <dgm:spPr/>
      <dgm:t>
        <a:bodyPr/>
        <a:lstStyle/>
        <a:p>
          <a:endParaRPr lang="en-GB"/>
        </a:p>
      </dgm:t>
    </dgm:pt>
    <dgm:pt modelId="{4543E06B-897A-461A-9412-8F7DA8CF0037}" type="sibTrans" cxnId="{3A8B115B-E6E0-4F0D-82BE-76FD1996ABB9}">
      <dgm:prSet/>
      <dgm:spPr/>
      <dgm:t>
        <a:bodyPr/>
        <a:lstStyle/>
        <a:p>
          <a:endParaRPr lang="en-GB"/>
        </a:p>
      </dgm:t>
    </dgm:pt>
    <dgm:pt modelId="{E9CD272B-8DE6-46BA-AAFD-C27883AB9CD1}">
      <dgm:prSet/>
      <dgm:spPr/>
      <dgm:t>
        <a:bodyPr/>
        <a:lstStyle/>
        <a:p>
          <a:pPr>
            <a:lnSpc>
              <a:spcPct val="100000"/>
            </a:lnSpc>
          </a:pPr>
          <a:r>
            <a:rPr lang="en-GB">
              <a:latin typeface="Calibri" charset="0"/>
              <a:ea typeface="ＭＳ Ｐゴシック" charset="-128"/>
            </a:rPr>
            <a:t>No spelling/grammar check.</a:t>
          </a:r>
          <a:endParaRPr lang="en-GB"/>
        </a:p>
      </dgm:t>
    </dgm:pt>
    <dgm:pt modelId="{907C979E-4050-4165-9927-91FFD7CB1A5A}" type="parTrans" cxnId="{C0801C80-601E-48F2-9478-0EE24DEAE1DC}">
      <dgm:prSet/>
      <dgm:spPr/>
      <dgm:t>
        <a:bodyPr/>
        <a:lstStyle/>
        <a:p>
          <a:endParaRPr lang="en-GB"/>
        </a:p>
      </dgm:t>
    </dgm:pt>
    <dgm:pt modelId="{0CD17654-29C5-4C6D-8BAB-95C9E0C195F4}" type="sibTrans" cxnId="{C0801C80-601E-48F2-9478-0EE24DEAE1DC}">
      <dgm:prSet/>
      <dgm:spPr/>
      <dgm:t>
        <a:bodyPr/>
        <a:lstStyle/>
        <a:p>
          <a:endParaRPr lang="en-GB"/>
        </a:p>
      </dgm:t>
    </dgm:pt>
    <dgm:pt modelId="{05A96672-E991-4D50-A98F-071C2CEBF3FE}">
      <dgm:prSet/>
      <dgm:spPr/>
      <dgm:t>
        <a:bodyPr/>
        <a:lstStyle/>
        <a:p>
          <a:pPr>
            <a:lnSpc>
              <a:spcPct val="100000"/>
            </a:lnSpc>
          </a:pPr>
          <a:r>
            <a:rPr lang="en-GB"/>
            <a:t>No formatting.</a:t>
          </a:r>
        </a:p>
      </dgm:t>
    </dgm:pt>
    <dgm:pt modelId="{A77D0384-DB13-4DF0-9F27-5D1E1F69EC0E}" type="parTrans" cxnId="{71E695F1-1724-4E69-8DD3-5735BDAFDFDE}">
      <dgm:prSet/>
      <dgm:spPr/>
      <dgm:t>
        <a:bodyPr/>
        <a:lstStyle/>
        <a:p>
          <a:endParaRPr lang="en-GB"/>
        </a:p>
      </dgm:t>
    </dgm:pt>
    <dgm:pt modelId="{9B6D48D1-7A31-4E23-948E-471A777E6755}" type="sibTrans" cxnId="{71E695F1-1724-4E69-8DD3-5735BDAFDFDE}">
      <dgm:prSet/>
      <dgm:spPr/>
      <dgm:t>
        <a:bodyPr/>
        <a:lstStyle/>
        <a:p>
          <a:endParaRPr lang="en-GB"/>
        </a:p>
      </dgm:t>
    </dgm:pt>
    <dgm:pt modelId="{8732B73D-4083-42AE-8093-63F60601E508}" type="pres">
      <dgm:prSet presAssocID="{32F9A396-D1E8-43F0-A773-1CE135CD5795}" presName="root" presStyleCnt="0">
        <dgm:presLayoutVars>
          <dgm:dir/>
          <dgm:resizeHandles val="exact"/>
        </dgm:presLayoutVars>
      </dgm:prSet>
      <dgm:spPr/>
    </dgm:pt>
    <dgm:pt modelId="{0D9122F5-91A2-4AEA-8F7E-5B63F5F7551D}" type="pres">
      <dgm:prSet presAssocID="{0007AC0A-952A-4401-A959-E4444021CC82}" presName="compNode" presStyleCnt="0"/>
      <dgm:spPr/>
    </dgm:pt>
    <dgm:pt modelId="{0982E866-8EEC-4D2C-A250-536D43596D67}" type="pres">
      <dgm:prSet presAssocID="{0007AC0A-952A-4401-A959-E4444021CC82}" presName="bgRect" presStyleLbl="bgShp" presStyleIdx="0" presStyleCnt="7"/>
      <dgm:spPr/>
    </dgm:pt>
    <dgm:pt modelId="{F5208601-1DE0-4D07-B573-6A26EC2576B5}" type="pres">
      <dgm:prSet presAssocID="{0007AC0A-952A-4401-A959-E4444021CC8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4595BB99-D487-4AFC-AA2F-BDA7FAE231D2}" type="pres">
      <dgm:prSet presAssocID="{0007AC0A-952A-4401-A959-E4444021CC82}" presName="spaceRect" presStyleCnt="0"/>
      <dgm:spPr/>
    </dgm:pt>
    <dgm:pt modelId="{F4A246F2-232E-4EBE-9160-57A03804AC60}" type="pres">
      <dgm:prSet presAssocID="{0007AC0A-952A-4401-A959-E4444021CC82}" presName="parTx" presStyleLbl="revTx" presStyleIdx="0" presStyleCnt="7">
        <dgm:presLayoutVars>
          <dgm:chMax val="0"/>
          <dgm:chPref val="0"/>
        </dgm:presLayoutVars>
      </dgm:prSet>
      <dgm:spPr/>
    </dgm:pt>
    <dgm:pt modelId="{7A069D8C-4B1F-4A8B-A4C0-D3895AA84D02}" type="pres">
      <dgm:prSet presAssocID="{1D3800AA-3268-47C6-BBD1-FB51A61B8DB7}" presName="sibTrans" presStyleCnt="0"/>
      <dgm:spPr/>
    </dgm:pt>
    <dgm:pt modelId="{A5659705-A085-4CD8-BD69-BBE7250F1EE1}" type="pres">
      <dgm:prSet presAssocID="{83701655-85D0-4141-83C5-5F5F81198BDC}" presName="compNode" presStyleCnt="0"/>
      <dgm:spPr/>
    </dgm:pt>
    <dgm:pt modelId="{81A6785C-A4D8-40C1-9978-FEA1FD95421E}" type="pres">
      <dgm:prSet presAssocID="{83701655-85D0-4141-83C5-5F5F81198BDC}" presName="bgRect" presStyleLbl="bgShp" presStyleIdx="1" presStyleCnt="7"/>
      <dgm:spPr/>
    </dgm:pt>
    <dgm:pt modelId="{3CF77176-D8F7-4876-9464-72FEA9C6E159}" type="pres">
      <dgm:prSet presAssocID="{83701655-85D0-4141-83C5-5F5F81198BD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tar"/>
        </a:ext>
      </dgm:extLst>
    </dgm:pt>
    <dgm:pt modelId="{FDC86EE1-9F26-4204-BD2B-D0DA7B7173AA}" type="pres">
      <dgm:prSet presAssocID="{83701655-85D0-4141-83C5-5F5F81198BDC}" presName="spaceRect" presStyleCnt="0"/>
      <dgm:spPr/>
    </dgm:pt>
    <dgm:pt modelId="{D4FC664D-C4B7-41C7-B05B-A94370B6EF86}" type="pres">
      <dgm:prSet presAssocID="{83701655-85D0-4141-83C5-5F5F81198BDC}" presName="parTx" presStyleLbl="revTx" presStyleIdx="1" presStyleCnt="7">
        <dgm:presLayoutVars>
          <dgm:chMax val="0"/>
          <dgm:chPref val="0"/>
        </dgm:presLayoutVars>
      </dgm:prSet>
      <dgm:spPr/>
    </dgm:pt>
    <dgm:pt modelId="{288CD196-52D3-45F0-BA32-98271D411BDE}" type="pres">
      <dgm:prSet presAssocID="{535BA777-A3C9-4A2F-84C8-5FDE8227F1FC}" presName="sibTrans" presStyleCnt="0"/>
      <dgm:spPr/>
    </dgm:pt>
    <dgm:pt modelId="{3F4F853C-660A-4E63-8857-966988C7192F}" type="pres">
      <dgm:prSet presAssocID="{4D46F3B2-0DA5-4F18-BEA1-FA3D7BD40BD3}" presName="compNode" presStyleCnt="0"/>
      <dgm:spPr/>
    </dgm:pt>
    <dgm:pt modelId="{625DA0BD-F969-4CCB-A20F-F7B6A677CA7E}" type="pres">
      <dgm:prSet presAssocID="{4D46F3B2-0DA5-4F18-BEA1-FA3D7BD40BD3}" presName="bgRect" presStyleLbl="bgShp" presStyleIdx="2" presStyleCnt="7"/>
      <dgm:spPr/>
    </dgm:pt>
    <dgm:pt modelId="{2D82E31A-C972-41FE-924D-F4C7D88789EC}" type="pres">
      <dgm:prSet presAssocID="{4D46F3B2-0DA5-4F18-BEA1-FA3D7BD40BD3}" presName="iconRect" presStyleLbl="nod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ecklist"/>
        </a:ext>
      </dgm:extLst>
    </dgm:pt>
    <dgm:pt modelId="{DB7F8E24-F1E6-432D-B390-CAFFCD72F86C}" type="pres">
      <dgm:prSet presAssocID="{4D46F3B2-0DA5-4F18-BEA1-FA3D7BD40BD3}" presName="spaceRect" presStyleCnt="0"/>
      <dgm:spPr/>
    </dgm:pt>
    <dgm:pt modelId="{4CC3CC88-E357-47BE-90DF-6BB2E8F22C01}" type="pres">
      <dgm:prSet presAssocID="{4D46F3B2-0DA5-4F18-BEA1-FA3D7BD40BD3}" presName="parTx" presStyleLbl="revTx" presStyleIdx="2" presStyleCnt="7">
        <dgm:presLayoutVars>
          <dgm:chMax val="0"/>
          <dgm:chPref val="0"/>
        </dgm:presLayoutVars>
      </dgm:prSet>
      <dgm:spPr/>
    </dgm:pt>
    <dgm:pt modelId="{E21371D7-89C8-42C5-B138-F0DD07E0BE9A}" type="pres">
      <dgm:prSet presAssocID="{2F96026B-E24D-42A3-9E47-7143A340A767}" presName="sibTrans" presStyleCnt="0"/>
      <dgm:spPr/>
    </dgm:pt>
    <dgm:pt modelId="{5760C5E4-992D-4863-AD60-657F41FB9271}" type="pres">
      <dgm:prSet presAssocID="{E59B21A7-DBEF-452F-8C99-7ED572027EB9}" presName="compNode" presStyleCnt="0"/>
      <dgm:spPr/>
    </dgm:pt>
    <dgm:pt modelId="{F654C9F7-CCBA-42BF-B710-6C480383B66F}" type="pres">
      <dgm:prSet presAssocID="{E59B21A7-DBEF-452F-8C99-7ED572027EB9}" presName="bgRect" presStyleLbl="bgShp" presStyleIdx="3" presStyleCnt="7"/>
      <dgm:spPr/>
    </dgm:pt>
    <dgm:pt modelId="{1B9C829D-64F2-4299-BAD3-E6D8EF57F08B}" type="pres">
      <dgm:prSet presAssocID="{E59B21A7-DBEF-452F-8C99-7ED572027EB9}"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umbs Up Sign"/>
        </a:ext>
      </dgm:extLst>
    </dgm:pt>
    <dgm:pt modelId="{CE9B9C61-79C9-405E-A3C5-872E3A6D5BC3}" type="pres">
      <dgm:prSet presAssocID="{E59B21A7-DBEF-452F-8C99-7ED572027EB9}" presName="spaceRect" presStyleCnt="0"/>
      <dgm:spPr/>
    </dgm:pt>
    <dgm:pt modelId="{DB7C38C5-48A5-4BCF-82B9-E8CFB8DD0F80}" type="pres">
      <dgm:prSet presAssocID="{E59B21A7-DBEF-452F-8C99-7ED572027EB9}" presName="parTx" presStyleLbl="revTx" presStyleIdx="3" presStyleCnt="7">
        <dgm:presLayoutVars>
          <dgm:chMax val="0"/>
          <dgm:chPref val="0"/>
        </dgm:presLayoutVars>
      </dgm:prSet>
      <dgm:spPr/>
    </dgm:pt>
    <dgm:pt modelId="{C0A63AF0-8E3B-4A15-A1F4-9F227CED2CA4}" type="pres">
      <dgm:prSet presAssocID="{498B85A3-9778-48B0-81AD-02AE4B90CC26}" presName="sibTrans" presStyleCnt="0"/>
      <dgm:spPr/>
    </dgm:pt>
    <dgm:pt modelId="{FF65D546-C469-4DC7-93BA-18F9F73BDC3C}" type="pres">
      <dgm:prSet presAssocID="{09B0A6D5-908E-4C12-9128-6AB5E351598F}" presName="compNode" presStyleCnt="0"/>
      <dgm:spPr/>
    </dgm:pt>
    <dgm:pt modelId="{03F690C2-883E-477B-9177-0213816CF514}" type="pres">
      <dgm:prSet presAssocID="{09B0A6D5-908E-4C12-9128-6AB5E351598F}" presName="bgRect" presStyleLbl="bgShp" presStyleIdx="4" presStyleCnt="7"/>
      <dgm:spPr/>
    </dgm:pt>
    <dgm:pt modelId="{F7F11AFB-31A0-474D-8BF0-E2D932BD339E}" type="pres">
      <dgm:prSet presAssocID="{09B0A6D5-908E-4C12-9128-6AB5E351598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Document"/>
        </a:ext>
      </dgm:extLst>
    </dgm:pt>
    <dgm:pt modelId="{F7FFBC60-5F37-489A-9DC4-C9F3032D87D0}" type="pres">
      <dgm:prSet presAssocID="{09B0A6D5-908E-4C12-9128-6AB5E351598F}" presName="spaceRect" presStyleCnt="0"/>
      <dgm:spPr/>
    </dgm:pt>
    <dgm:pt modelId="{EEAD69CF-E82B-41E1-BD95-A6C888738907}" type="pres">
      <dgm:prSet presAssocID="{09B0A6D5-908E-4C12-9128-6AB5E351598F}" presName="parTx" presStyleLbl="revTx" presStyleIdx="4" presStyleCnt="7">
        <dgm:presLayoutVars>
          <dgm:chMax val="0"/>
          <dgm:chPref val="0"/>
        </dgm:presLayoutVars>
      </dgm:prSet>
      <dgm:spPr/>
    </dgm:pt>
    <dgm:pt modelId="{CA52AC16-287F-460D-BC18-B70521C883C0}" type="pres">
      <dgm:prSet presAssocID="{4543E06B-897A-461A-9412-8F7DA8CF0037}" presName="sibTrans" presStyleCnt="0"/>
      <dgm:spPr/>
    </dgm:pt>
    <dgm:pt modelId="{76B62B3F-63B5-42C9-9F2E-EDC5EAAD9387}" type="pres">
      <dgm:prSet presAssocID="{E9CD272B-8DE6-46BA-AAFD-C27883AB9CD1}" presName="compNode" presStyleCnt="0"/>
      <dgm:spPr/>
    </dgm:pt>
    <dgm:pt modelId="{4771F6AF-6631-412B-B8B2-877A1AAED99C}" type="pres">
      <dgm:prSet presAssocID="{E9CD272B-8DE6-46BA-AAFD-C27883AB9CD1}" presName="bgRect" presStyleLbl="bgShp" presStyleIdx="5" presStyleCnt="7"/>
      <dgm:spPr/>
    </dgm:pt>
    <dgm:pt modelId="{EB2932AE-8C41-4C18-9020-4CEABA2B984C}" type="pres">
      <dgm:prSet presAssocID="{E9CD272B-8DE6-46BA-AAFD-C27883AB9CD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Paper"/>
        </a:ext>
      </dgm:extLst>
    </dgm:pt>
    <dgm:pt modelId="{0DFED0AB-7D84-4FA0-A88F-688B39A19542}" type="pres">
      <dgm:prSet presAssocID="{E9CD272B-8DE6-46BA-AAFD-C27883AB9CD1}" presName="spaceRect" presStyleCnt="0"/>
      <dgm:spPr/>
    </dgm:pt>
    <dgm:pt modelId="{D6A4A5C3-0171-4371-B427-7D6240C17F5A}" type="pres">
      <dgm:prSet presAssocID="{E9CD272B-8DE6-46BA-AAFD-C27883AB9CD1}" presName="parTx" presStyleLbl="revTx" presStyleIdx="5" presStyleCnt="7">
        <dgm:presLayoutVars>
          <dgm:chMax val="0"/>
          <dgm:chPref val="0"/>
        </dgm:presLayoutVars>
      </dgm:prSet>
      <dgm:spPr/>
    </dgm:pt>
    <dgm:pt modelId="{496BBFA1-CAA8-4B73-9432-250CEAEBD84B}" type="pres">
      <dgm:prSet presAssocID="{0CD17654-29C5-4C6D-8BAB-95C9E0C195F4}" presName="sibTrans" presStyleCnt="0"/>
      <dgm:spPr/>
    </dgm:pt>
    <dgm:pt modelId="{1DF9AD21-AED2-4EF7-B6C3-77CC162DB6E2}" type="pres">
      <dgm:prSet presAssocID="{05A96672-E991-4D50-A98F-071C2CEBF3FE}" presName="compNode" presStyleCnt="0"/>
      <dgm:spPr/>
    </dgm:pt>
    <dgm:pt modelId="{F5F72E32-A4F3-4B20-AFBC-ED9B3454E9E0}" type="pres">
      <dgm:prSet presAssocID="{05A96672-E991-4D50-A98F-071C2CEBF3FE}" presName="bgRect" presStyleLbl="bgShp" presStyleIdx="6" presStyleCnt="7"/>
      <dgm:spPr/>
    </dgm:pt>
    <dgm:pt modelId="{701189BA-4195-4085-9457-9C6E4C538237}" type="pres">
      <dgm:prSet presAssocID="{05A96672-E991-4D50-A98F-071C2CEBF3F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Irritant"/>
        </a:ext>
      </dgm:extLst>
    </dgm:pt>
    <dgm:pt modelId="{C6AACE89-93E8-43D7-8441-1A0D2F5687E6}" type="pres">
      <dgm:prSet presAssocID="{05A96672-E991-4D50-A98F-071C2CEBF3FE}" presName="spaceRect" presStyleCnt="0"/>
      <dgm:spPr/>
    </dgm:pt>
    <dgm:pt modelId="{1C165F96-62BB-40AF-B827-86AEE40AC90E}" type="pres">
      <dgm:prSet presAssocID="{05A96672-E991-4D50-A98F-071C2CEBF3FE}" presName="parTx" presStyleLbl="revTx" presStyleIdx="6" presStyleCnt="7">
        <dgm:presLayoutVars>
          <dgm:chMax val="0"/>
          <dgm:chPref val="0"/>
        </dgm:presLayoutVars>
      </dgm:prSet>
      <dgm:spPr/>
    </dgm:pt>
  </dgm:ptLst>
  <dgm:cxnLst>
    <dgm:cxn modelId="{068B5B09-94B0-431C-9D5A-70A233DED505}" srcId="{32F9A396-D1E8-43F0-A773-1CE135CD5795}" destId="{83701655-85D0-4141-83C5-5F5F81198BDC}" srcOrd="1" destOrd="0" parTransId="{892389DB-7B40-4100-A8E2-D39736A18CCD}" sibTransId="{535BA777-A3C9-4A2F-84C8-5FDE8227F1FC}"/>
    <dgm:cxn modelId="{1E4C0420-28DD-4003-8406-B0AA916D3230}" type="presOf" srcId="{83701655-85D0-4141-83C5-5F5F81198BDC}" destId="{D4FC664D-C4B7-41C7-B05B-A94370B6EF86}" srcOrd="0" destOrd="0" presId="urn:microsoft.com/office/officeart/2018/2/layout/IconVerticalSolidList"/>
    <dgm:cxn modelId="{3A8B115B-E6E0-4F0D-82BE-76FD1996ABB9}" srcId="{32F9A396-D1E8-43F0-A773-1CE135CD5795}" destId="{09B0A6D5-908E-4C12-9128-6AB5E351598F}" srcOrd="4" destOrd="0" parTransId="{1403B5FB-1681-42CB-987C-BC9690DC4EA6}" sibTransId="{4543E06B-897A-461A-9412-8F7DA8CF0037}"/>
    <dgm:cxn modelId="{DF5D8F5C-9B87-4195-9BD8-358BBC217666}" type="presOf" srcId="{32F9A396-D1E8-43F0-A773-1CE135CD5795}" destId="{8732B73D-4083-42AE-8093-63F60601E508}" srcOrd="0" destOrd="0" presId="urn:microsoft.com/office/officeart/2018/2/layout/IconVerticalSolidList"/>
    <dgm:cxn modelId="{766ACF7A-7928-4223-8522-6D78DEAE639B}" type="presOf" srcId="{05A96672-E991-4D50-A98F-071C2CEBF3FE}" destId="{1C165F96-62BB-40AF-B827-86AEE40AC90E}" srcOrd="0" destOrd="0" presId="urn:microsoft.com/office/officeart/2018/2/layout/IconVerticalSolidList"/>
    <dgm:cxn modelId="{C0801C80-601E-48F2-9478-0EE24DEAE1DC}" srcId="{32F9A396-D1E8-43F0-A773-1CE135CD5795}" destId="{E9CD272B-8DE6-46BA-AAFD-C27883AB9CD1}" srcOrd="5" destOrd="0" parTransId="{907C979E-4050-4165-9927-91FFD7CB1A5A}" sibTransId="{0CD17654-29C5-4C6D-8BAB-95C9E0C195F4}"/>
    <dgm:cxn modelId="{30BCA09F-E7FD-4727-B576-A45496D1D57E}" type="presOf" srcId="{4D46F3B2-0DA5-4F18-BEA1-FA3D7BD40BD3}" destId="{4CC3CC88-E357-47BE-90DF-6BB2E8F22C01}" srcOrd="0" destOrd="0" presId="urn:microsoft.com/office/officeart/2018/2/layout/IconVerticalSolidList"/>
    <dgm:cxn modelId="{A00742AA-AC08-4BCE-B2A3-16ED0B84F639}" type="presOf" srcId="{E9CD272B-8DE6-46BA-AAFD-C27883AB9CD1}" destId="{D6A4A5C3-0171-4371-B427-7D6240C17F5A}" srcOrd="0" destOrd="0" presId="urn:microsoft.com/office/officeart/2018/2/layout/IconVerticalSolidList"/>
    <dgm:cxn modelId="{67338CBB-D472-4D5D-8D3E-D14E97E8202A}" srcId="{32F9A396-D1E8-43F0-A773-1CE135CD5795}" destId="{4D46F3B2-0DA5-4F18-BEA1-FA3D7BD40BD3}" srcOrd="2" destOrd="0" parTransId="{617AA86C-76E7-41C0-853F-6C93D8C6D5B5}" sibTransId="{2F96026B-E24D-42A3-9E47-7143A340A767}"/>
    <dgm:cxn modelId="{89E1F9BC-9CAB-4E04-BAEA-FDECB57E40CD}" srcId="{32F9A396-D1E8-43F0-A773-1CE135CD5795}" destId="{0007AC0A-952A-4401-A959-E4444021CC82}" srcOrd="0" destOrd="0" parTransId="{961EAF8D-3D4A-41F3-BAE3-FAC6C458E3E0}" sibTransId="{1D3800AA-3268-47C6-BBD1-FB51A61B8DB7}"/>
    <dgm:cxn modelId="{F97F67BD-BE8A-4FC8-98F8-58FE07D522A4}" type="presOf" srcId="{09B0A6D5-908E-4C12-9128-6AB5E351598F}" destId="{EEAD69CF-E82B-41E1-BD95-A6C888738907}" srcOrd="0" destOrd="0" presId="urn:microsoft.com/office/officeart/2018/2/layout/IconVerticalSolidList"/>
    <dgm:cxn modelId="{6937A2C4-0B69-4EC0-986D-DCF33339FB88}" type="presOf" srcId="{E59B21A7-DBEF-452F-8C99-7ED572027EB9}" destId="{DB7C38C5-48A5-4BCF-82B9-E8CFB8DD0F80}" srcOrd="0" destOrd="0" presId="urn:microsoft.com/office/officeart/2018/2/layout/IconVerticalSolidList"/>
    <dgm:cxn modelId="{6B5ED6EA-F297-4E54-9716-F34563C26DF5}" type="presOf" srcId="{0007AC0A-952A-4401-A959-E4444021CC82}" destId="{F4A246F2-232E-4EBE-9160-57A03804AC60}" srcOrd="0" destOrd="0" presId="urn:microsoft.com/office/officeart/2018/2/layout/IconVerticalSolidList"/>
    <dgm:cxn modelId="{71E695F1-1724-4E69-8DD3-5735BDAFDFDE}" srcId="{32F9A396-D1E8-43F0-A773-1CE135CD5795}" destId="{05A96672-E991-4D50-A98F-071C2CEBF3FE}" srcOrd="6" destOrd="0" parTransId="{A77D0384-DB13-4DF0-9F27-5D1E1F69EC0E}" sibTransId="{9B6D48D1-7A31-4E23-948E-471A777E6755}"/>
    <dgm:cxn modelId="{1D7D7DFE-9C79-41A1-8853-CB7CB7545089}" srcId="{32F9A396-D1E8-43F0-A773-1CE135CD5795}" destId="{E59B21A7-DBEF-452F-8C99-7ED572027EB9}" srcOrd="3" destOrd="0" parTransId="{26E2E8BB-57A5-48AE-A39B-BAAC0CB5B942}" sibTransId="{498B85A3-9778-48B0-81AD-02AE4B90CC26}"/>
    <dgm:cxn modelId="{2D903AC5-DBBB-45DD-8AE2-B1E4F712ECC4}" type="presParOf" srcId="{8732B73D-4083-42AE-8093-63F60601E508}" destId="{0D9122F5-91A2-4AEA-8F7E-5B63F5F7551D}" srcOrd="0" destOrd="0" presId="urn:microsoft.com/office/officeart/2018/2/layout/IconVerticalSolidList"/>
    <dgm:cxn modelId="{399F566D-D5E5-494D-9EFC-63A3EDC9E5E8}" type="presParOf" srcId="{0D9122F5-91A2-4AEA-8F7E-5B63F5F7551D}" destId="{0982E866-8EEC-4D2C-A250-536D43596D67}" srcOrd="0" destOrd="0" presId="urn:microsoft.com/office/officeart/2018/2/layout/IconVerticalSolidList"/>
    <dgm:cxn modelId="{1223D902-028F-4A90-84E2-66B510B422AF}" type="presParOf" srcId="{0D9122F5-91A2-4AEA-8F7E-5B63F5F7551D}" destId="{F5208601-1DE0-4D07-B573-6A26EC2576B5}" srcOrd="1" destOrd="0" presId="urn:microsoft.com/office/officeart/2018/2/layout/IconVerticalSolidList"/>
    <dgm:cxn modelId="{F960AABD-C25A-4B31-B935-8A009E13C8D5}" type="presParOf" srcId="{0D9122F5-91A2-4AEA-8F7E-5B63F5F7551D}" destId="{4595BB99-D487-4AFC-AA2F-BDA7FAE231D2}" srcOrd="2" destOrd="0" presId="urn:microsoft.com/office/officeart/2018/2/layout/IconVerticalSolidList"/>
    <dgm:cxn modelId="{DDDC0539-7292-4EAF-8165-B49718A1C5F1}" type="presParOf" srcId="{0D9122F5-91A2-4AEA-8F7E-5B63F5F7551D}" destId="{F4A246F2-232E-4EBE-9160-57A03804AC60}" srcOrd="3" destOrd="0" presId="urn:microsoft.com/office/officeart/2018/2/layout/IconVerticalSolidList"/>
    <dgm:cxn modelId="{C1C301B6-3D08-4A37-BCD8-4883549D2B24}" type="presParOf" srcId="{8732B73D-4083-42AE-8093-63F60601E508}" destId="{7A069D8C-4B1F-4A8B-A4C0-D3895AA84D02}" srcOrd="1" destOrd="0" presId="urn:microsoft.com/office/officeart/2018/2/layout/IconVerticalSolidList"/>
    <dgm:cxn modelId="{040488AB-A5D1-4F4D-94CE-3FDC11D3EC2A}" type="presParOf" srcId="{8732B73D-4083-42AE-8093-63F60601E508}" destId="{A5659705-A085-4CD8-BD69-BBE7250F1EE1}" srcOrd="2" destOrd="0" presId="urn:microsoft.com/office/officeart/2018/2/layout/IconVerticalSolidList"/>
    <dgm:cxn modelId="{9EC65D19-F424-45C1-9B37-94AE7230F567}" type="presParOf" srcId="{A5659705-A085-4CD8-BD69-BBE7250F1EE1}" destId="{81A6785C-A4D8-40C1-9978-FEA1FD95421E}" srcOrd="0" destOrd="0" presId="urn:microsoft.com/office/officeart/2018/2/layout/IconVerticalSolidList"/>
    <dgm:cxn modelId="{9A32E8FC-89B5-4B5D-8D35-58552A5FF694}" type="presParOf" srcId="{A5659705-A085-4CD8-BD69-BBE7250F1EE1}" destId="{3CF77176-D8F7-4876-9464-72FEA9C6E159}" srcOrd="1" destOrd="0" presId="urn:microsoft.com/office/officeart/2018/2/layout/IconVerticalSolidList"/>
    <dgm:cxn modelId="{659C8247-4F4C-4792-B869-54D51F54E65E}" type="presParOf" srcId="{A5659705-A085-4CD8-BD69-BBE7250F1EE1}" destId="{FDC86EE1-9F26-4204-BD2B-D0DA7B7173AA}" srcOrd="2" destOrd="0" presId="urn:microsoft.com/office/officeart/2018/2/layout/IconVerticalSolidList"/>
    <dgm:cxn modelId="{D4457DAC-16FD-45B4-AB9F-0272B54636F6}" type="presParOf" srcId="{A5659705-A085-4CD8-BD69-BBE7250F1EE1}" destId="{D4FC664D-C4B7-41C7-B05B-A94370B6EF86}" srcOrd="3" destOrd="0" presId="urn:microsoft.com/office/officeart/2018/2/layout/IconVerticalSolidList"/>
    <dgm:cxn modelId="{9BD3ACBE-8924-462E-9079-DA9A9ABE0D02}" type="presParOf" srcId="{8732B73D-4083-42AE-8093-63F60601E508}" destId="{288CD196-52D3-45F0-BA32-98271D411BDE}" srcOrd="3" destOrd="0" presId="urn:microsoft.com/office/officeart/2018/2/layout/IconVerticalSolidList"/>
    <dgm:cxn modelId="{41F146AC-130D-4144-8E8D-A95D9F7DCF96}" type="presParOf" srcId="{8732B73D-4083-42AE-8093-63F60601E508}" destId="{3F4F853C-660A-4E63-8857-966988C7192F}" srcOrd="4" destOrd="0" presId="urn:microsoft.com/office/officeart/2018/2/layout/IconVerticalSolidList"/>
    <dgm:cxn modelId="{049A6678-81ED-4353-87D2-E5CE08C3D76F}" type="presParOf" srcId="{3F4F853C-660A-4E63-8857-966988C7192F}" destId="{625DA0BD-F969-4CCB-A20F-F7B6A677CA7E}" srcOrd="0" destOrd="0" presId="urn:microsoft.com/office/officeart/2018/2/layout/IconVerticalSolidList"/>
    <dgm:cxn modelId="{9997BE36-DC88-4263-84BF-F269F6D8D305}" type="presParOf" srcId="{3F4F853C-660A-4E63-8857-966988C7192F}" destId="{2D82E31A-C972-41FE-924D-F4C7D88789EC}" srcOrd="1" destOrd="0" presId="urn:microsoft.com/office/officeart/2018/2/layout/IconVerticalSolidList"/>
    <dgm:cxn modelId="{79C2E8E1-47F9-4B86-93A6-5762F25BDD74}" type="presParOf" srcId="{3F4F853C-660A-4E63-8857-966988C7192F}" destId="{DB7F8E24-F1E6-432D-B390-CAFFCD72F86C}" srcOrd="2" destOrd="0" presId="urn:microsoft.com/office/officeart/2018/2/layout/IconVerticalSolidList"/>
    <dgm:cxn modelId="{43E00D8C-0512-40C8-83FD-D0A1EE4423ED}" type="presParOf" srcId="{3F4F853C-660A-4E63-8857-966988C7192F}" destId="{4CC3CC88-E357-47BE-90DF-6BB2E8F22C01}" srcOrd="3" destOrd="0" presId="urn:microsoft.com/office/officeart/2018/2/layout/IconVerticalSolidList"/>
    <dgm:cxn modelId="{D505C433-9C46-46B6-9B76-1B6573AE28B1}" type="presParOf" srcId="{8732B73D-4083-42AE-8093-63F60601E508}" destId="{E21371D7-89C8-42C5-B138-F0DD07E0BE9A}" srcOrd="5" destOrd="0" presId="urn:microsoft.com/office/officeart/2018/2/layout/IconVerticalSolidList"/>
    <dgm:cxn modelId="{2CF672EA-008D-4D66-AC0D-0C58FA9D0DBC}" type="presParOf" srcId="{8732B73D-4083-42AE-8093-63F60601E508}" destId="{5760C5E4-992D-4863-AD60-657F41FB9271}" srcOrd="6" destOrd="0" presId="urn:microsoft.com/office/officeart/2018/2/layout/IconVerticalSolidList"/>
    <dgm:cxn modelId="{6978E1DB-8084-420C-B8D2-36AD3B8BC60F}" type="presParOf" srcId="{5760C5E4-992D-4863-AD60-657F41FB9271}" destId="{F654C9F7-CCBA-42BF-B710-6C480383B66F}" srcOrd="0" destOrd="0" presId="urn:microsoft.com/office/officeart/2018/2/layout/IconVerticalSolidList"/>
    <dgm:cxn modelId="{D0B56D08-AA40-4B89-946D-BE1760A26B4C}" type="presParOf" srcId="{5760C5E4-992D-4863-AD60-657F41FB9271}" destId="{1B9C829D-64F2-4299-BAD3-E6D8EF57F08B}" srcOrd="1" destOrd="0" presId="urn:microsoft.com/office/officeart/2018/2/layout/IconVerticalSolidList"/>
    <dgm:cxn modelId="{75F131D7-FBB3-4B02-A30B-2431A907131B}" type="presParOf" srcId="{5760C5E4-992D-4863-AD60-657F41FB9271}" destId="{CE9B9C61-79C9-405E-A3C5-872E3A6D5BC3}" srcOrd="2" destOrd="0" presId="urn:microsoft.com/office/officeart/2018/2/layout/IconVerticalSolidList"/>
    <dgm:cxn modelId="{C2B97B3C-6845-4378-9D06-BF09E90C012F}" type="presParOf" srcId="{5760C5E4-992D-4863-AD60-657F41FB9271}" destId="{DB7C38C5-48A5-4BCF-82B9-E8CFB8DD0F80}" srcOrd="3" destOrd="0" presId="urn:microsoft.com/office/officeart/2018/2/layout/IconVerticalSolidList"/>
    <dgm:cxn modelId="{85601CCF-CDCE-4EBC-9C5C-05DCDA42035B}" type="presParOf" srcId="{8732B73D-4083-42AE-8093-63F60601E508}" destId="{C0A63AF0-8E3B-4A15-A1F4-9F227CED2CA4}" srcOrd="7" destOrd="0" presId="urn:microsoft.com/office/officeart/2018/2/layout/IconVerticalSolidList"/>
    <dgm:cxn modelId="{12D7B930-1C93-4D36-93E2-4C0E9275ACEC}" type="presParOf" srcId="{8732B73D-4083-42AE-8093-63F60601E508}" destId="{FF65D546-C469-4DC7-93BA-18F9F73BDC3C}" srcOrd="8" destOrd="0" presId="urn:microsoft.com/office/officeart/2018/2/layout/IconVerticalSolidList"/>
    <dgm:cxn modelId="{1FE2DA3B-99A2-49BF-8EA3-EF88EE6016FB}" type="presParOf" srcId="{FF65D546-C469-4DC7-93BA-18F9F73BDC3C}" destId="{03F690C2-883E-477B-9177-0213816CF514}" srcOrd="0" destOrd="0" presId="urn:microsoft.com/office/officeart/2018/2/layout/IconVerticalSolidList"/>
    <dgm:cxn modelId="{3C9E71F7-8DD1-4BDB-B3D9-BF2B7AFA7600}" type="presParOf" srcId="{FF65D546-C469-4DC7-93BA-18F9F73BDC3C}" destId="{F7F11AFB-31A0-474D-8BF0-E2D932BD339E}" srcOrd="1" destOrd="0" presId="urn:microsoft.com/office/officeart/2018/2/layout/IconVerticalSolidList"/>
    <dgm:cxn modelId="{8DFE3BE2-2A58-4D58-A977-1F2C3779765D}" type="presParOf" srcId="{FF65D546-C469-4DC7-93BA-18F9F73BDC3C}" destId="{F7FFBC60-5F37-489A-9DC4-C9F3032D87D0}" srcOrd="2" destOrd="0" presId="urn:microsoft.com/office/officeart/2018/2/layout/IconVerticalSolidList"/>
    <dgm:cxn modelId="{E093AB35-35D1-472E-BC08-3A459B6657FE}" type="presParOf" srcId="{FF65D546-C469-4DC7-93BA-18F9F73BDC3C}" destId="{EEAD69CF-E82B-41E1-BD95-A6C888738907}" srcOrd="3" destOrd="0" presId="urn:microsoft.com/office/officeart/2018/2/layout/IconVerticalSolidList"/>
    <dgm:cxn modelId="{85380475-7752-4B88-97E8-5FC1199AFA62}" type="presParOf" srcId="{8732B73D-4083-42AE-8093-63F60601E508}" destId="{CA52AC16-287F-460D-BC18-B70521C883C0}" srcOrd="9" destOrd="0" presId="urn:microsoft.com/office/officeart/2018/2/layout/IconVerticalSolidList"/>
    <dgm:cxn modelId="{9D496A98-68D6-4111-83CC-F3BB99F2D45B}" type="presParOf" srcId="{8732B73D-4083-42AE-8093-63F60601E508}" destId="{76B62B3F-63B5-42C9-9F2E-EDC5EAAD9387}" srcOrd="10" destOrd="0" presId="urn:microsoft.com/office/officeart/2018/2/layout/IconVerticalSolidList"/>
    <dgm:cxn modelId="{A786237E-4B2D-4470-A7E7-721DEF184766}" type="presParOf" srcId="{76B62B3F-63B5-42C9-9F2E-EDC5EAAD9387}" destId="{4771F6AF-6631-412B-B8B2-877A1AAED99C}" srcOrd="0" destOrd="0" presId="urn:microsoft.com/office/officeart/2018/2/layout/IconVerticalSolidList"/>
    <dgm:cxn modelId="{BF31BBB2-0AA7-44EB-B0D0-4B55259BFBAD}" type="presParOf" srcId="{76B62B3F-63B5-42C9-9F2E-EDC5EAAD9387}" destId="{EB2932AE-8C41-4C18-9020-4CEABA2B984C}" srcOrd="1" destOrd="0" presId="urn:microsoft.com/office/officeart/2018/2/layout/IconVerticalSolidList"/>
    <dgm:cxn modelId="{21F716EB-A6A4-4CB4-8FB2-F60E1004CE18}" type="presParOf" srcId="{76B62B3F-63B5-42C9-9F2E-EDC5EAAD9387}" destId="{0DFED0AB-7D84-4FA0-A88F-688B39A19542}" srcOrd="2" destOrd="0" presId="urn:microsoft.com/office/officeart/2018/2/layout/IconVerticalSolidList"/>
    <dgm:cxn modelId="{91D542AD-D94E-4B64-86D2-0C7CDA3DD35D}" type="presParOf" srcId="{76B62B3F-63B5-42C9-9F2E-EDC5EAAD9387}" destId="{D6A4A5C3-0171-4371-B427-7D6240C17F5A}" srcOrd="3" destOrd="0" presId="urn:microsoft.com/office/officeart/2018/2/layout/IconVerticalSolidList"/>
    <dgm:cxn modelId="{3E29017B-EDB6-479B-9360-BF69776E5EDC}" type="presParOf" srcId="{8732B73D-4083-42AE-8093-63F60601E508}" destId="{496BBFA1-CAA8-4B73-9432-250CEAEBD84B}" srcOrd="11" destOrd="0" presId="urn:microsoft.com/office/officeart/2018/2/layout/IconVerticalSolidList"/>
    <dgm:cxn modelId="{F41DBF04-7947-47C7-8F49-067C3E055B56}" type="presParOf" srcId="{8732B73D-4083-42AE-8093-63F60601E508}" destId="{1DF9AD21-AED2-4EF7-B6C3-77CC162DB6E2}" srcOrd="12" destOrd="0" presId="urn:microsoft.com/office/officeart/2018/2/layout/IconVerticalSolidList"/>
    <dgm:cxn modelId="{A8B4EB4C-76B6-4EE9-9CBC-ADE359C6B99D}" type="presParOf" srcId="{1DF9AD21-AED2-4EF7-B6C3-77CC162DB6E2}" destId="{F5F72E32-A4F3-4B20-AFBC-ED9B3454E9E0}" srcOrd="0" destOrd="0" presId="urn:microsoft.com/office/officeart/2018/2/layout/IconVerticalSolidList"/>
    <dgm:cxn modelId="{E3ECE194-A3A9-4D1B-8C6C-8159EF1C104A}" type="presParOf" srcId="{1DF9AD21-AED2-4EF7-B6C3-77CC162DB6E2}" destId="{701189BA-4195-4085-9457-9C6E4C538237}" srcOrd="1" destOrd="0" presId="urn:microsoft.com/office/officeart/2018/2/layout/IconVerticalSolidList"/>
    <dgm:cxn modelId="{217C2DDF-B9AE-4120-A272-1F8F0E8CC3CF}" type="presParOf" srcId="{1DF9AD21-AED2-4EF7-B6C3-77CC162DB6E2}" destId="{C6AACE89-93E8-43D7-8441-1A0D2F5687E6}" srcOrd="2" destOrd="0" presId="urn:microsoft.com/office/officeart/2018/2/layout/IconVerticalSolidList"/>
    <dgm:cxn modelId="{2B6A6F02-7543-4FFB-8F1E-BF352779DE5C}" type="presParOf" srcId="{1DF9AD21-AED2-4EF7-B6C3-77CC162DB6E2}" destId="{1C165F96-62BB-40AF-B827-86AEE40AC90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60F95A-3670-4E56-BB2E-5B55EF96C90D}"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F7133B71-F030-4EF1-8FB8-5B88155E2464}">
      <dgm:prSet custT="1"/>
      <dgm:spPr/>
      <dgm:t>
        <a:bodyPr/>
        <a:lstStyle/>
        <a:p>
          <a:pPr>
            <a:lnSpc>
              <a:spcPct val="100000"/>
            </a:lnSpc>
          </a:pPr>
          <a:r>
            <a:rPr lang="en-US" sz="1400"/>
            <a:t>Research</a:t>
          </a:r>
        </a:p>
      </dgm:t>
    </dgm:pt>
    <dgm:pt modelId="{ACF8F580-8AC4-480D-991B-F7CF4EED6409}" type="parTrans" cxnId="{89AFA36A-79E5-4AF9-AB8F-416645582E63}">
      <dgm:prSet/>
      <dgm:spPr/>
      <dgm:t>
        <a:bodyPr/>
        <a:lstStyle/>
        <a:p>
          <a:endParaRPr lang="en-US" sz="1400"/>
        </a:p>
      </dgm:t>
    </dgm:pt>
    <dgm:pt modelId="{C5F20CD0-D730-419E-B59B-D2E43578ABC9}" type="sibTrans" cxnId="{89AFA36A-79E5-4AF9-AB8F-416645582E63}">
      <dgm:prSet/>
      <dgm:spPr/>
      <dgm:t>
        <a:bodyPr/>
        <a:lstStyle/>
        <a:p>
          <a:endParaRPr lang="en-US" sz="1400"/>
        </a:p>
      </dgm:t>
    </dgm:pt>
    <dgm:pt modelId="{33741738-7956-4503-AC14-8BE5D761D60F}">
      <dgm:prSet custT="1"/>
      <dgm:spPr/>
      <dgm:t>
        <a:bodyPr/>
        <a:lstStyle/>
        <a:p>
          <a:pPr>
            <a:lnSpc>
              <a:spcPct val="100000"/>
            </a:lnSpc>
          </a:pPr>
          <a:r>
            <a:rPr lang="en-US" sz="1400"/>
            <a:t>Use the parents/guardians’ section of the UCAS website at www.ucas.com/parents.</a:t>
          </a:r>
        </a:p>
      </dgm:t>
    </dgm:pt>
    <dgm:pt modelId="{AD3EB840-7277-4C3F-9966-4D9FB47A5E29}" type="parTrans" cxnId="{ADCA6E19-AFAD-4ED0-9BB4-0CF8ABE5784D}">
      <dgm:prSet/>
      <dgm:spPr/>
      <dgm:t>
        <a:bodyPr/>
        <a:lstStyle/>
        <a:p>
          <a:endParaRPr lang="en-US" sz="1400"/>
        </a:p>
      </dgm:t>
    </dgm:pt>
    <dgm:pt modelId="{C4E8E738-B35C-4A48-8E90-99C77F6C6198}" type="sibTrans" cxnId="{ADCA6E19-AFAD-4ED0-9BB4-0CF8ABE5784D}">
      <dgm:prSet/>
      <dgm:spPr/>
      <dgm:t>
        <a:bodyPr/>
        <a:lstStyle/>
        <a:p>
          <a:endParaRPr lang="en-US" sz="1400"/>
        </a:p>
      </dgm:t>
    </dgm:pt>
    <dgm:pt modelId="{30125EDC-D3DF-4F4E-A7EA-D9BAA8EF1BFE}">
      <dgm:prSet custT="1"/>
      <dgm:spPr/>
      <dgm:t>
        <a:bodyPr/>
        <a:lstStyle/>
        <a:p>
          <a:pPr>
            <a:lnSpc>
              <a:spcPct val="100000"/>
            </a:lnSpc>
          </a:pPr>
          <a:r>
            <a:rPr lang="en-US" sz="1400"/>
            <a:t>Sign up</a:t>
          </a:r>
        </a:p>
      </dgm:t>
    </dgm:pt>
    <dgm:pt modelId="{085EB479-FB33-4C2E-BE35-E3ACBB3A2C1E}" type="parTrans" cxnId="{E6030468-5D6E-4F78-AAA3-D3D4092C0E4B}">
      <dgm:prSet/>
      <dgm:spPr/>
      <dgm:t>
        <a:bodyPr/>
        <a:lstStyle/>
        <a:p>
          <a:endParaRPr lang="en-US" sz="1400"/>
        </a:p>
      </dgm:t>
    </dgm:pt>
    <dgm:pt modelId="{250DF134-7819-4242-B3F8-C868D4C33FE1}" type="sibTrans" cxnId="{E6030468-5D6E-4F78-AAA3-D3D4092C0E4B}">
      <dgm:prSet/>
      <dgm:spPr/>
      <dgm:t>
        <a:bodyPr/>
        <a:lstStyle/>
        <a:p>
          <a:endParaRPr lang="en-US" sz="1400"/>
        </a:p>
      </dgm:t>
    </dgm:pt>
    <dgm:pt modelId="{933EE9B0-B2FF-4A53-8895-DFD5B18EDAAF}">
      <dgm:prSet custT="1"/>
      <dgm:spPr/>
      <dgm:t>
        <a:bodyPr/>
        <a:lstStyle/>
        <a:p>
          <a:pPr>
            <a:lnSpc>
              <a:spcPct val="100000"/>
            </a:lnSpc>
          </a:pPr>
          <a:r>
            <a:rPr lang="en-US" sz="1400"/>
            <a:t>Sign up for updates from UCAS, and get everything you need to know about the application process direct to your inbox.</a:t>
          </a:r>
        </a:p>
      </dgm:t>
    </dgm:pt>
    <dgm:pt modelId="{59B500A7-A49E-41F1-BC47-16962A91D7FB}" type="parTrans" cxnId="{AD92482A-A3BE-42BA-AC52-523571DBDC86}">
      <dgm:prSet/>
      <dgm:spPr/>
      <dgm:t>
        <a:bodyPr/>
        <a:lstStyle/>
        <a:p>
          <a:endParaRPr lang="en-US" sz="1400"/>
        </a:p>
      </dgm:t>
    </dgm:pt>
    <dgm:pt modelId="{288C7A47-0A06-43A6-9D45-4BF469AC5A6C}" type="sibTrans" cxnId="{AD92482A-A3BE-42BA-AC52-523571DBDC86}">
      <dgm:prSet/>
      <dgm:spPr/>
      <dgm:t>
        <a:bodyPr/>
        <a:lstStyle/>
        <a:p>
          <a:endParaRPr lang="en-US" sz="1400"/>
        </a:p>
      </dgm:t>
    </dgm:pt>
    <dgm:pt modelId="{3632D8EF-FC73-4A4A-9BE7-3474283D6D5E}">
      <dgm:prSet custT="1"/>
      <dgm:spPr/>
      <dgm:t>
        <a:bodyPr/>
        <a:lstStyle/>
        <a:p>
          <a:pPr>
            <a:lnSpc>
              <a:spcPct val="100000"/>
            </a:lnSpc>
          </a:pPr>
          <a:r>
            <a:rPr lang="en-US" sz="1400"/>
            <a:t>Open days</a:t>
          </a:r>
        </a:p>
      </dgm:t>
    </dgm:pt>
    <dgm:pt modelId="{C9A0A2A9-4DBF-488E-AE09-3FD728EED472}" type="parTrans" cxnId="{F9E1459E-D97A-40D2-BA93-406B10AC34F2}">
      <dgm:prSet/>
      <dgm:spPr/>
      <dgm:t>
        <a:bodyPr/>
        <a:lstStyle/>
        <a:p>
          <a:endParaRPr lang="en-US" sz="1400"/>
        </a:p>
      </dgm:t>
    </dgm:pt>
    <dgm:pt modelId="{E238D755-BDF7-4EDC-8DD7-D60E5EC09F7B}" type="sibTrans" cxnId="{F9E1459E-D97A-40D2-BA93-406B10AC34F2}">
      <dgm:prSet/>
      <dgm:spPr/>
      <dgm:t>
        <a:bodyPr/>
        <a:lstStyle/>
        <a:p>
          <a:endParaRPr lang="en-US" sz="1400"/>
        </a:p>
      </dgm:t>
    </dgm:pt>
    <dgm:pt modelId="{9DA39B06-8F8D-43DB-BF54-7C7041FA65AB}">
      <dgm:prSet custT="1"/>
      <dgm:spPr/>
      <dgm:t>
        <a:bodyPr/>
        <a:lstStyle/>
        <a:p>
          <a:pPr rtl="0">
            <a:lnSpc>
              <a:spcPct val="100000"/>
            </a:lnSpc>
          </a:pPr>
          <a:r>
            <a:rPr lang="en-US" sz="1400">
              <a:latin typeface="Calibri" panose="020F0502020204030204"/>
            </a:rPr>
            <a:t>Attend</a:t>
          </a:r>
          <a:r>
            <a:rPr lang="en-US" sz="1400"/>
            <a:t> </a:t>
          </a:r>
          <a:r>
            <a:rPr lang="en-US" sz="1400">
              <a:latin typeface="Calibri" panose="020F0502020204030204"/>
            </a:rPr>
            <a:t>virtual events and </a:t>
          </a:r>
          <a:r>
            <a:rPr lang="en-US" sz="1400"/>
            <a:t>open days – you may have a different perspective.</a:t>
          </a:r>
        </a:p>
      </dgm:t>
    </dgm:pt>
    <dgm:pt modelId="{70F12D13-CFF2-4D00-8281-BB13C39774F8}" type="parTrans" cxnId="{5C5E24B0-FED3-4C9D-A3F3-6A6249BD3B01}">
      <dgm:prSet/>
      <dgm:spPr/>
      <dgm:t>
        <a:bodyPr/>
        <a:lstStyle/>
        <a:p>
          <a:endParaRPr lang="en-US" sz="1400"/>
        </a:p>
      </dgm:t>
    </dgm:pt>
    <dgm:pt modelId="{A8D91352-FD90-449E-AB04-EF907EBA4853}" type="sibTrans" cxnId="{5C5E24B0-FED3-4C9D-A3F3-6A6249BD3B01}">
      <dgm:prSet/>
      <dgm:spPr/>
      <dgm:t>
        <a:bodyPr/>
        <a:lstStyle/>
        <a:p>
          <a:endParaRPr lang="en-US" sz="1400"/>
        </a:p>
      </dgm:t>
    </dgm:pt>
    <dgm:pt modelId="{98950086-D1C7-498F-A5C4-249EE1564D0E}">
      <dgm:prSet custT="1"/>
      <dgm:spPr/>
      <dgm:t>
        <a:bodyPr/>
        <a:lstStyle/>
        <a:p>
          <a:pPr>
            <a:lnSpc>
              <a:spcPct val="100000"/>
            </a:lnSpc>
          </a:pPr>
          <a:r>
            <a:rPr lang="en-US" sz="1400"/>
            <a:t>Be proactive</a:t>
          </a:r>
        </a:p>
      </dgm:t>
    </dgm:pt>
    <dgm:pt modelId="{D3328F37-5632-468E-A2C3-FC93B9A336CE}" type="parTrans" cxnId="{93A331AC-ED0B-46F3-8702-0F307A8B3C5F}">
      <dgm:prSet/>
      <dgm:spPr/>
      <dgm:t>
        <a:bodyPr/>
        <a:lstStyle/>
        <a:p>
          <a:endParaRPr lang="en-US" sz="1400"/>
        </a:p>
      </dgm:t>
    </dgm:pt>
    <dgm:pt modelId="{D8177D30-B583-425E-8C8E-26382A78DFE6}" type="sibTrans" cxnId="{93A331AC-ED0B-46F3-8702-0F307A8B3C5F}">
      <dgm:prSet/>
      <dgm:spPr/>
      <dgm:t>
        <a:bodyPr/>
        <a:lstStyle/>
        <a:p>
          <a:endParaRPr lang="en-US" sz="1400"/>
        </a:p>
      </dgm:t>
    </dgm:pt>
    <dgm:pt modelId="{A9333EDB-C59F-4C10-BF92-43A76D8F9A4A}">
      <dgm:prSet custT="1"/>
      <dgm:spPr/>
      <dgm:t>
        <a:bodyPr/>
        <a:lstStyle/>
        <a:p>
          <a:pPr>
            <a:lnSpc>
              <a:spcPct val="100000"/>
            </a:lnSpc>
          </a:pPr>
          <a:r>
            <a:rPr lang="en-US" sz="1400"/>
            <a:t>Make sure they read everything carefully that is sent to them and don’t book family holidays at key times!</a:t>
          </a:r>
        </a:p>
      </dgm:t>
    </dgm:pt>
    <dgm:pt modelId="{EB050844-6730-4464-8898-09BDB2A239BF}" type="parTrans" cxnId="{2C1E6C9F-8026-43DA-ADFD-74FFF779A28B}">
      <dgm:prSet/>
      <dgm:spPr/>
      <dgm:t>
        <a:bodyPr/>
        <a:lstStyle/>
        <a:p>
          <a:endParaRPr lang="en-US" sz="1400"/>
        </a:p>
      </dgm:t>
    </dgm:pt>
    <dgm:pt modelId="{2BE091CF-4911-4F1A-942E-85A86C3CE303}" type="sibTrans" cxnId="{2C1E6C9F-8026-43DA-ADFD-74FFF779A28B}">
      <dgm:prSet/>
      <dgm:spPr/>
      <dgm:t>
        <a:bodyPr/>
        <a:lstStyle/>
        <a:p>
          <a:endParaRPr lang="en-US" sz="1400"/>
        </a:p>
      </dgm:t>
    </dgm:pt>
    <dgm:pt modelId="{07693C17-4FE6-42E9-B51D-9BEB2528615E}" type="pres">
      <dgm:prSet presAssocID="{F960F95A-3670-4E56-BB2E-5B55EF96C90D}" presName="Name0" presStyleCnt="0">
        <dgm:presLayoutVars>
          <dgm:dir/>
          <dgm:animLvl val="lvl"/>
          <dgm:resizeHandles val="exact"/>
        </dgm:presLayoutVars>
      </dgm:prSet>
      <dgm:spPr/>
    </dgm:pt>
    <dgm:pt modelId="{1B6A153B-E08D-45BD-8B14-7459A551DF74}" type="pres">
      <dgm:prSet presAssocID="{98950086-D1C7-498F-A5C4-249EE1564D0E}" presName="boxAndChildren" presStyleCnt="0"/>
      <dgm:spPr/>
    </dgm:pt>
    <dgm:pt modelId="{5B584A26-7F0E-4B47-9C1C-743AA0F47B29}" type="pres">
      <dgm:prSet presAssocID="{98950086-D1C7-498F-A5C4-249EE1564D0E}" presName="parentTextBox" presStyleLbl="alignNode1" presStyleIdx="0" presStyleCnt="4"/>
      <dgm:spPr/>
    </dgm:pt>
    <dgm:pt modelId="{9FC6F4E6-ED12-4790-B733-8CFF38A2F8E5}" type="pres">
      <dgm:prSet presAssocID="{98950086-D1C7-498F-A5C4-249EE1564D0E}" presName="descendantBox" presStyleLbl="bgAccFollowNode1" presStyleIdx="0" presStyleCnt="4"/>
      <dgm:spPr/>
    </dgm:pt>
    <dgm:pt modelId="{803C29BB-F9BB-4A60-ADCE-B09F4F132CE4}" type="pres">
      <dgm:prSet presAssocID="{E238D755-BDF7-4EDC-8DD7-D60E5EC09F7B}" presName="sp" presStyleCnt="0"/>
      <dgm:spPr/>
    </dgm:pt>
    <dgm:pt modelId="{A64DCE2E-BC6F-44B1-B004-7337B6D4421E}" type="pres">
      <dgm:prSet presAssocID="{3632D8EF-FC73-4A4A-9BE7-3474283D6D5E}" presName="arrowAndChildren" presStyleCnt="0"/>
      <dgm:spPr/>
    </dgm:pt>
    <dgm:pt modelId="{23417FFF-EBBF-4B39-82C5-14B0024AA43F}" type="pres">
      <dgm:prSet presAssocID="{3632D8EF-FC73-4A4A-9BE7-3474283D6D5E}" presName="parentTextArrow" presStyleLbl="node1" presStyleIdx="0" presStyleCnt="0"/>
      <dgm:spPr/>
    </dgm:pt>
    <dgm:pt modelId="{10BBADAB-F65A-4239-91EC-274C7A935BF2}" type="pres">
      <dgm:prSet presAssocID="{3632D8EF-FC73-4A4A-9BE7-3474283D6D5E}" presName="arrow" presStyleLbl="alignNode1" presStyleIdx="1" presStyleCnt="4"/>
      <dgm:spPr/>
    </dgm:pt>
    <dgm:pt modelId="{E41F4342-9FFE-47FE-BEE8-D529769CFD0B}" type="pres">
      <dgm:prSet presAssocID="{3632D8EF-FC73-4A4A-9BE7-3474283D6D5E}" presName="descendantArrow" presStyleLbl="bgAccFollowNode1" presStyleIdx="1" presStyleCnt="4"/>
      <dgm:spPr/>
    </dgm:pt>
    <dgm:pt modelId="{ED661A36-E9A4-49E6-93F7-21B715D738E8}" type="pres">
      <dgm:prSet presAssocID="{250DF134-7819-4242-B3F8-C868D4C33FE1}" presName="sp" presStyleCnt="0"/>
      <dgm:spPr/>
    </dgm:pt>
    <dgm:pt modelId="{1D4FEF1D-9ED6-4D26-94AF-894EC5D47476}" type="pres">
      <dgm:prSet presAssocID="{30125EDC-D3DF-4F4E-A7EA-D9BAA8EF1BFE}" presName="arrowAndChildren" presStyleCnt="0"/>
      <dgm:spPr/>
    </dgm:pt>
    <dgm:pt modelId="{4B912E9D-6B93-4B9A-828D-AEE2C9E8C2B1}" type="pres">
      <dgm:prSet presAssocID="{30125EDC-D3DF-4F4E-A7EA-D9BAA8EF1BFE}" presName="parentTextArrow" presStyleLbl="node1" presStyleIdx="0" presStyleCnt="0"/>
      <dgm:spPr/>
    </dgm:pt>
    <dgm:pt modelId="{7EC65C04-1863-417B-AB94-0725177F04A4}" type="pres">
      <dgm:prSet presAssocID="{30125EDC-D3DF-4F4E-A7EA-D9BAA8EF1BFE}" presName="arrow" presStyleLbl="alignNode1" presStyleIdx="2" presStyleCnt="4"/>
      <dgm:spPr/>
    </dgm:pt>
    <dgm:pt modelId="{30BE029A-8C4B-4640-9BBB-08FE9ECE8AD2}" type="pres">
      <dgm:prSet presAssocID="{30125EDC-D3DF-4F4E-A7EA-D9BAA8EF1BFE}" presName="descendantArrow" presStyleLbl="bgAccFollowNode1" presStyleIdx="2" presStyleCnt="4"/>
      <dgm:spPr/>
    </dgm:pt>
    <dgm:pt modelId="{8C9C5D48-A2DB-4C97-9439-118C51E6CA43}" type="pres">
      <dgm:prSet presAssocID="{C5F20CD0-D730-419E-B59B-D2E43578ABC9}" presName="sp" presStyleCnt="0"/>
      <dgm:spPr/>
    </dgm:pt>
    <dgm:pt modelId="{EDA03E52-0C8C-4FAB-9EC5-32A20B76BE95}" type="pres">
      <dgm:prSet presAssocID="{F7133B71-F030-4EF1-8FB8-5B88155E2464}" presName="arrowAndChildren" presStyleCnt="0"/>
      <dgm:spPr/>
    </dgm:pt>
    <dgm:pt modelId="{02C45550-1BCD-418B-A98C-FEEC88706FFC}" type="pres">
      <dgm:prSet presAssocID="{F7133B71-F030-4EF1-8FB8-5B88155E2464}" presName="parentTextArrow" presStyleLbl="node1" presStyleIdx="0" presStyleCnt="0"/>
      <dgm:spPr/>
    </dgm:pt>
    <dgm:pt modelId="{85A4FDBA-388D-451A-AC69-E5F11176299A}" type="pres">
      <dgm:prSet presAssocID="{F7133B71-F030-4EF1-8FB8-5B88155E2464}" presName="arrow" presStyleLbl="alignNode1" presStyleIdx="3" presStyleCnt="4"/>
      <dgm:spPr/>
    </dgm:pt>
    <dgm:pt modelId="{52E280DE-3718-4C98-9385-CEF1A59AB3BA}" type="pres">
      <dgm:prSet presAssocID="{F7133B71-F030-4EF1-8FB8-5B88155E2464}" presName="descendantArrow" presStyleLbl="bgAccFollowNode1" presStyleIdx="3" presStyleCnt="4"/>
      <dgm:spPr/>
    </dgm:pt>
  </dgm:ptLst>
  <dgm:cxnLst>
    <dgm:cxn modelId="{52223E00-05BC-4CFB-84C4-53A61A020B81}" type="presOf" srcId="{933EE9B0-B2FF-4A53-8895-DFD5B18EDAAF}" destId="{30BE029A-8C4B-4640-9BBB-08FE9ECE8AD2}" srcOrd="0" destOrd="0" presId="urn:microsoft.com/office/officeart/2016/7/layout/VerticalDownArrowProcess"/>
    <dgm:cxn modelId="{66FB6611-6FFF-404B-BF83-6560068EA5EF}" type="presOf" srcId="{F7133B71-F030-4EF1-8FB8-5B88155E2464}" destId="{02C45550-1BCD-418B-A98C-FEEC88706FFC}" srcOrd="0" destOrd="0" presId="urn:microsoft.com/office/officeart/2016/7/layout/VerticalDownArrowProcess"/>
    <dgm:cxn modelId="{ADCA6E19-AFAD-4ED0-9BB4-0CF8ABE5784D}" srcId="{F7133B71-F030-4EF1-8FB8-5B88155E2464}" destId="{33741738-7956-4503-AC14-8BE5D761D60F}" srcOrd="0" destOrd="0" parTransId="{AD3EB840-7277-4C3F-9966-4D9FB47A5E29}" sibTransId="{C4E8E738-B35C-4A48-8E90-99C77F6C6198}"/>
    <dgm:cxn modelId="{AD92482A-A3BE-42BA-AC52-523571DBDC86}" srcId="{30125EDC-D3DF-4F4E-A7EA-D9BAA8EF1BFE}" destId="{933EE9B0-B2FF-4A53-8895-DFD5B18EDAAF}" srcOrd="0" destOrd="0" parTransId="{59B500A7-A49E-41F1-BC47-16962A91D7FB}" sibTransId="{288C7A47-0A06-43A6-9D45-4BF469AC5A6C}"/>
    <dgm:cxn modelId="{B0080C64-2928-4911-B206-4519480C7097}" type="presOf" srcId="{3632D8EF-FC73-4A4A-9BE7-3474283D6D5E}" destId="{10BBADAB-F65A-4239-91EC-274C7A935BF2}" srcOrd="1" destOrd="0" presId="urn:microsoft.com/office/officeart/2016/7/layout/VerticalDownArrowProcess"/>
    <dgm:cxn modelId="{A870C164-B931-42D4-BDC6-5EE165FB76C9}" type="presOf" srcId="{F7133B71-F030-4EF1-8FB8-5B88155E2464}" destId="{85A4FDBA-388D-451A-AC69-E5F11176299A}" srcOrd="1" destOrd="0" presId="urn:microsoft.com/office/officeart/2016/7/layout/VerticalDownArrowProcess"/>
    <dgm:cxn modelId="{E6030468-5D6E-4F78-AAA3-D3D4092C0E4B}" srcId="{F960F95A-3670-4E56-BB2E-5B55EF96C90D}" destId="{30125EDC-D3DF-4F4E-A7EA-D9BAA8EF1BFE}" srcOrd="1" destOrd="0" parTransId="{085EB479-FB33-4C2E-BE35-E3ACBB3A2C1E}" sibTransId="{250DF134-7819-4242-B3F8-C868D4C33FE1}"/>
    <dgm:cxn modelId="{89AFA36A-79E5-4AF9-AB8F-416645582E63}" srcId="{F960F95A-3670-4E56-BB2E-5B55EF96C90D}" destId="{F7133B71-F030-4EF1-8FB8-5B88155E2464}" srcOrd="0" destOrd="0" parTransId="{ACF8F580-8AC4-480D-991B-F7CF4EED6409}" sibTransId="{C5F20CD0-D730-419E-B59B-D2E43578ABC9}"/>
    <dgm:cxn modelId="{6AD6F551-C009-45EB-A100-862C79FB4D69}" type="presOf" srcId="{98950086-D1C7-498F-A5C4-249EE1564D0E}" destId="{5B584A26-7F0E-4B47-9C1C-743AA0F47B29}" srcOrd="0" destOrd="0" presId="urn:microsoft.com/office/officeart/2016/7/layout/VerticalDownArrowProcess"/>
    <dgm:cxn modelId="{F1814093-DE36-4A91-AB4B-A4166F927228}" type="presOf" srcId="{30125EDC-D3DF-4F4E-A7EA-D9BAA8EF1BFE}" destId="{4B912E9D-6B93-4B9A-828D-AEE2C9E8C2B1}" srcOrd="0" destOrd="0" presId="urn:microsoft.com/office/officeart/2016/7/layout/VerticalDownArrowProcess"/>
    <dgm:cxn modelId="{44BE8F9C-6B89-499D-BBE5-0D2A13632CFF}" type="presOf" srcId="{F960F95A-3670-4E56-BB2E-5B55EF96C90D}" destId="{07693C17-4FE6-42E9-B51D-9BEB2528615E}" srcOrd="0" destOrd="0" presId="urn:microsoft.com/office/officeart/2016/7/layout/VerticalDownArrowProcess"/>
    <dgm:cxn modelId="{2E57AD9D-2C73-43CC-927B-5CC612538A2D}" type="presOf" srcId="{9DA39B06-8F8D-43DB-BF54-7C7041FA65AB}" destId="{E41F4342-9FFE-47FE-BEE8-D529769CFD0B}" srcOrd="0" destOrd="0" presId="urn:microsoft.com/office/officeart/2016/7/layout/VerticalDownArrowProcess"/>
    <dgm:cxn modelId="{F9E1459E-D97A-40D2-BA93-406B10AC34F2}" srcId="{F960F95A-3670-4E56-BB2E-5B55EF96C90D}" destId="{3632D8EF-FC73-4A4A-9BE7-3474283D6D5E}" srcOrd="2" destOrd="0" parTransId="{C9A0A2A9-4DBF-488E-AE09-3FD728EED472}" sibTransId="{E238D755-BDF7-4EDC-8DD7-D60E5EC09F7B}"/>
    <dgm:cxn modelId="{2C1E6C9F-8026-43DA-ADFD-74FFF779A28B}" srcId="{98950086-D1C7-498F-A5C4-249EE1564D0E}" destId="{A9333EDB-C59F-4C10-BF92-43A76D8F9A4A}" srcOrd="0" destOrd="0" parTransId="{EB050844-6730-4464-8898-09BDB2A239BF}" sibTransId="{2BE091CF-4911-4F1A-942E-85A86C3CE303}"/>
    <dgm:cxn modelId="{5FFBD49F-E152-46ED-8F1C-BD276811522E}" type="presOf" srcId="{A9333EDB-C59F-4C10-BF92-43A76D8F9A4A}" destId="{9FC6F4E6-ED12-4790-B733-8CFF38A2F8E5}" srcOrd="0" destOrd="0" presId="urn:microsoft.com/office/officeart/2016/7/layout/VerticalDownArrowProcess"/>
    <dgm:cxn modelId="{CE80E4A1-AA69-469F-B992-7E641D36ACB7}" type="presOf" srcId="{33741738-7956-4503-AC14-8BE5D761D60F}" destId="{52E280DE-3718-4C98-9385-CEF1A59AB3BA}" srcOrd="0" destOrd="0" presId="urn:microsoft.com/office/officeart/2016/7/layout/VerticalDownArrowProcess"/>
    <dgm:cxn modelId="{2C0B40A7-0B96-470B-97A4-A69B2A95AC23}" type="presOf" srcId="{30125EDC-D3DF-4F4E-A7EA-D9BAA8EF1BFE}" destId="{7EC65C04-1863-417B-AB94-0725177F04A4}" srcOrd="1" destOrd="0" presId="urn:microsoft.com/office/officeart/2016/7/layout/VerticalDownArrowProcess"/>
    <dgm:cxn modelId="{93A331AC-ED0B-46F3-8702-0F307A8B3C5F}" srcId="{F960F95A-3670-4E56-BB2E-5B55EF96C90D}" destId="{98950086-D1C7-498F-A5C4-249EE1564D0E}" srcOrd="3" destOrd="0" parTransId="{D3328F37-5632-468E-A2C3-FC93B9A336CE}" sibTransId="{D8177D30-B583-425E-8C8E-26382A78DFE6}"/>
    <dgm:cxn modelId="{5C5E24B0-FED3-4C9D-A3F3-6A6249BD3B01}" srcId="{3632D8EF-FC73-4A4A-9BE7-3474283D6D5E}" destId="{9DA39B06-8F8D-43DB-BF54-7C7041FA65AB}" srcOrd="0" destOrd="0" parTransId="{70F12D13-CFF2-4D00-8281-BB13C39774F8}" sibTransId="{A8D91352-FD90-449E-AB04-EF907EBA4853}"/>
    <dgm:cxn modelId="{6D5DDBFD-B44B-4AD0-9D88-94CCCB2232CB}" type="presOf" srcId="{3632D8EF-FC73-4A4A-9BE7-3474283D6D5E}" destId="{23417FFF-EBBF-4B39-82C5-14B0024AA43F}" srcOrd="0" destOrd="0" presId="urn:microsoft.com/office/officeart/2016/7/layout/VerticalDownArrowProcess"/>
    <dgm:cxn modelId="{86F5550A-C02A-4619-8210-1239B7844EE0}" type="presParOf" srcId="{07693C17-4FE6-42E9-B51D-9BEB2528615E}" destId="{1B6A153B-E08D-45BD-8B14-7459A551DF74}" srcOrd="0" destOrd="0" presId="urn:microsoft.com/office/officeart/2016/7/layout/VerticalDownArrowProcess"/>
    <dgm:cxn modelId="{E0446EE7-5B57-4A05-95E6-53EC2B9A7F18}" type="presParOf" srcId="{1B6A153B-E08D-45BD-8B14-7459A551DF74}" destId="{5B584A26-7F0E-4B47-9C1C-743AA0F47B29}" srcOrd="0" destOrd="0" presId="urn:microsoft.com/office/officeart/2016/7/layout/VerticalDownArrowProcess"/>
    <dgm:cxn modelId="{7568604E-8AE6-4C5E-8E09-813A57F90AF0}" type="presParOf" srcId="{1B6A153B-E08D-45BD-8B14-7459A551DF74}" destId="{9FC6F4E6-ED12-4790-B733-8CFF38A2F8E5}" srcOrd="1" destOrd="0" presId="urn:microsoft.com/office/officeart/2016/7/layout/VerticalDownArrowProcess"/>
    <dgm:cxn modelId="{4F26A7DA-BFB3-48EB-88A3-6A170D38E8C0}" type="presParOf" srcId="{07693C17-4FE6-42E9-B51D-9BEB2528615E}" destId="{803C29BB-F9BB-4A60-ADCE-B09F4F132CE4}" srcOrd="1" destOrd="0" presId="urn:microsoft.com/office/officeart/2016/7/layout/VerticalDownArrowProcess"/>
    <dgm:cxn modelId="{176C7CE2-B647-4294-A997-190F725A95BD}" type="presParOf" srcId="{07693C17-4FE6-42E9-B51D-9BEB2528615E}" destId="{A64DCE2E-BC6F-44B1-B004-7337B6D4421E}" srcOrd="2" destOrd="0" presId="urn:microsoft.com/office/officeart/2016/7/layout/VerticalDownArrowProcess"/>
    <dgm:cxn modelId="{BC12F3DC-D737-40B2-964B-F66FDC905B7F}" type="presParOf" srcId="{A64DCE2E-BC6F-44B1-B004-7337B6D4421E}" destId="{23417FFF-EBBF-4B39-82C5-14B0024AA43F}" srcOrd="0" destOrd="0" presId="urn:microsoft.com/office/officeart/2016/7/layout/VerticalDownArrowProcess"/>
    <dgm:cxn modelId="{C6375038-7932-42FA-865D-CDB74160B076}" type="presParOf" srcId="{A64DCE2E-BC6F-44B1-B004-7337B6D4421E}" destId="{10BBADAB-F65A-4239-91EC-274C7A935BF2}" srcOrd="1" destOrd="0" presId="urn:microsoft.com/office/officeart/2016/7/layout/VerticalDownArrowProcess"/>
    <dgm:cxn modelId="{CD100120-4F97-46B2-AB70-61A01327679F}" type="presParOf" srcId="{A64DCE2E-BC6F-44B1-B004-7337B6D4421E}" destId="{E41F4342-9FFE-47FE-BEE8-D529769CFD0B}" srcOrd="2" destOrd="0" presId="urn:microsoft.com/office/officeart/2016/7/layout/VerticalDownArrowProcess"/>
    <dgm:cxn modelId="{B5FB062E-5359-483A-80A4-F0B4F947E4E6}" type="presParOf" srcId="{07693C17-4FE6-42E9-B51D-9BEB2528615E}" destId="{ED661A36-E9A4-49E6-93F7-21B715D738E8}" srcOrd="3" destOrd="0" presId="urn:microsoft.com/office/officeart/2016/7/layout/VerticalDownArrowProcess"/>
    <dgm:cxn modelId="{33B03DB9-60CC-4A68-A69C-C1BEB8F14678}" type="presParOf" srcId="{07693C17-4FE6-42E9-B51D-9BEB2528615E}" destId="{1D4FEF1D-9ED6-4D26-94AF-894EC5D47476}" srcOrd="4" destOrd="0" presId="urn:microsoft.com/office/officeart/2016/7/layout/VerticalDownArrowProcess"/>
    <dgm:cxn modelId="{F4E45960-969B-484A-BCAE-B20160681492}" type="presParOf" srcId="{1D4FEF1D-9ED6-4D26-94AF-894EC5D47476}" destId="{4B912E9D-6B93-4B9A-828D-AEE2C9E8C2B1}" srcOrd="0" destOrd="0" presId="urn:microsoft.com/office/officeart/2016/7/layout/VerticalDownArrowProcess"/>
    <dgm:cxn modelId="{820AB8F4-7AF6-450A-B247-2E6E56B862A1}" type="presParOf" srcId="{1D4FEF1D-9ED6-4D26-94AF-894EC5D47476}" destId="{7EC65C04-1863-417B-AB94-0725177F04A4}" srcOrd="1" destOrd="0" presId="urn:microsoft.com/office/officeart/2016/7/layout/VerticalDownArrowProcess"/>
    <dgm:cxn modelId="{3A88B705-1378-4E2D-A4C7-1A10367BC4C9}" type="presParOf" srcId="{1D4FEF1D-9ED6-4D26-94AF-894EC5D47476}" destId="{30BE029A-8C4B-4640-9BBB-08FE9ECE8AD2}" srcOrd="2" destOrd="0" presId="urn:microsoft.com/office/officeart/2016/7/layout/VerticalDownArrowProcess"/>
    <dgm:cxn modelId="{E4995306-EAB5-481A-9ADD-CA5756AFEDD4}" type="presParOf" srcId="{07693C17-4FE6-42E9-B51D-9BEB2528615E}" destId="{8C9C5D48-A2DB-4C97-9439-118C51E6CA43}" srcOrd="5" destOrd="0" presId="urn:microsoft.com/office/officeart/2016/7/layout/VerticalDownArrowProcess"/>
    <dgm:cxn modelId="{2324784A-0A1C-4705-B86E-7F1D9CF73D70}" type="presParOf" srcId="{07693C17-4FE6-42E9-B51D-9BEB2528615E}" destId="{EDA03E52-0C8C-4FAB-9EC5-32A20B76BE95}" srcOrd="6" destOrd="0" presId="urn:microsoft.com/office/officeart/2016/7/layout/VerticalDownArrowProcess"/>
    <dgm:cxn modelId="{D6ED9D0E-EEF0-4828-A834-4F858B48CE74}" type="presParOf" srcId="{EDA03E52-0C8C-4FAB-9EC5-32A20B76BE95}" destId="{02C45550-1BCD-418B-A98C-FEEC88706FFC}" srcOrd="0" destOrd="0" presId="urn:microsoft.com/office/officeart/2016/7/layout/VerticalDownArrowProcess"/>
    <dgm:cxn modelId="{52FF0556-CEDA-4DD1-9C97-287AFFFC067E}" type="presParOf" srcId="{EDA03E52-0C8C-4FAB-9EC5-32A20B76BE95}" destId="{85A4FDBA-388D-451A-AC69-E5F11176299A}" srcOrd="1" destOrd="0" presId="urn:microsoft.com/office/officeart/2016/7/layout/VerticalDownArrowProcess"/>
    <dgm:cxn modelId="{3D454098-8CDA-45BC-BD9A-44B76430F2CB}" type="presParOf" srcId="{EDA03E52-0C8C-4FAB-9EC5-32A20B76BE95}" destId="{52E280DE-3718-4C98-9385-CEF1A59AB3BA}"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62D68-4C82-470B-B2F7-1BB951BF3694}">
      <dsp:nvSpPr>
        <dsp:cNvPr id="0" name=""/>
        <dsp:cNvSpPr/>
      </dsp:nvSpPr>
      <dsp:spPr>
        <a:xfrm>
          <a:off x="0" y="606239"/>
          <a:ext cx="1321365" cy="10553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A student registers at: ucas.com/apply</a:t>
          </a:r>
        </a:p>
      </dsp:txBody>
      <dsp:txXfrm>
        <a:off x="30911" y="637150"/>
        <a:ext cx="1259543" cy="993553"/>
      </dsp:txXfrm>
    </dsp:sp>
    <dsp:sp modelId="{5543219D-F762-46D9-9736-83F9D65147A3}">
      <dsp:nvSpPr>
        <dsp:cNvPr id="0" name=""/>
        <dsp:cNvSpPr/>
      </dsp:nvSpPr>
      <dsp:spPr>
        <a:xfrm rot="99588">
          <a:off x="1458432" y="1065970"/>
          <a:ext cx="339054" cy="43622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458453" y="1151741"/>
        <a:ext cx="237338" cy="261733"/>
      </dsp:txXfrm>
    </dsp:sp>
    <dsp:sp modelId="{249A2BC4-1D12-4F1F-BBC4-5D4845239AFA}">
      <dsp:nvSpPr>
        <dsp:cNvPr id="0" name=""/>
        <dsp:cNvSpPr/>
      </dsp:nvSpPr>
      <dsp:spPr>
        <a:xfrm>
          <a:off x="1953518" y="406794"/>
          <a:ext cx="2316655" cy="221527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Font typeface="+mj-lt"/>
            <a:buNone/>
          </a:pPr>
          <a:r>
            <a:rPr lang="en-GB" sz="1400" b="1" kern="1200">
              <a:cs typeface="Arial" pitchFamily="34" charset="0"/>
            </a:rPr>
            <a:t>Sections to complete:</a:t>
          </a:r>
        </a:p>
        <a:p>
          <a:pPr marL="0" lvl="0" indent="0" algn="l" defTabSz="622300">
            <a:lnSpc>
              <a:spcPct val="90000"/>
            </a:lnSpc>
            <a:spcBef>
              <a:spcPct val="0"/>
            </a:spcBef>
            <a:spcAft>
              <a:spcPts val="0"/>
            </a:spcAft>
            <a:buFont typeface="+mj-lt"/>
            <a:buNone/>
          </a:pPr>
          <a:r>
            <a:rPr lang="en-GB" sz="1400" kern="1200">
              <a:latin typeface="Calibri" panose="020F0502020204030204"/>
            </a:rPr>
            <a:t>1. Personal details</a:t>
          </a:r>
        </a:p>
        <a:p>
          <a:pPr marL="0" lvl="0" indent="0" algn="l" defTabSz="622300">
            <a:lnSpc>
              <a:spcPct val="90000"/>
            </a:lnSpc>
            <a:spcBef>
              <a:spcPct val="0"/>
            </a:spcBef>
            <a:spcAft>
              <a:spcPts val="0"/>
            </a:spcAft>
            <a:buFont typeface="+mj-lt"/>
            <a:buNone/>
          </a:pPr>
          <a:r>
            <a:rPr lang="en-GB" sz="1400" kern="1200">
              <a:latin typeface="Calibri" panose="020F0502020204030204"/>
            </a:rPr>
            <a:t>2. Additional information</a:t>
          </a:r>
        </a:p>
        <a:p>
          <a:pPr marL="0" lvl="0" indent="0" algn="l" defTabSz="622300">
            <a:lnSpc>
              <a:spcPct val="90000"/>
            </a:lnSpc>
            <a:spcBef>
              <a:spcPct val="0"/>
            </a:spcBef>
            <a:spcAft>
              <a:spcPts val="0"/>
            </a:spcAft>
            <a:buFont typeface="+mj-lt"/>
            <a:buNone/>
          </a:pPr>
          <a:r>
            <a:rPr lang="en-GB" sz="1400" kern="1200">
              <a:latin typeface="Calibri" panose="020F0502020204030204"/>
            </a:rPr>
            <a:t>3. Student finance </a:t>
          </a:r>
        </a:p>
        <a:p>
          <a:pPr marL="0" lvl="0" indent="0" algn="l" defTabSz="622300">
            <a:lnSpc>
              <a:spcPct val="90000"/>
            </a:lnSpc>
            <a:spcBef>
              <a:spcPct val="0"/>
            </a:spcBef>
            <a:spcAft>
              <a:spcPts val="0"/>
            </a:spcAft>
            <a:buFont typeface="+mj-lt"/>
            <a:buNone/>
          </a:pPr>
          <a:r>
            <a:rPr lang="en-GB" sz="1400" kern="1200">
              <a:latin typeface="Calibri" panose="020F0502020204030204"/>
            </a:rPr>
            <a:t>4. Choices</a:t>
          </a:r>
        </a:p>
        <a:p>
          <a:pPr marL="0" lvl="0" indent="0" algn="l" defTabSz="622300">
            <a:lnSpc>
              <a:spcPct val="90000"/>
            </a:lnSpc>
            <a:spcBef>
              <a:spcPct val="0"/>
            </a:spcBef>
            <a:spcAft>
              <a:spcPts val="0"/>
            </a:spcAft>
            <a:buFont typeface="+mj-lt"/>
            <a:buNone/>
          </a:pPr>
          <a:r>
            <a:rPr lang="en-GB" sz="1400" kern="1200">
              <a:latin typeface="Calibri" panose="020F0502020204030204"/>
            </a:rPr>
            <a:t>5. Education</a:t>
          </a:r>
        </a:p>
        <a:p>
          <a:pPr marL="0" lvl="0" indent="0" algn="l" defTabSz="622300">
            <a:lnSpc>
              <a:spcPct val="90000"/>
            </a:lnSpc>
            <a:spcBef>
              <a:spcPct val="0"/>
            </a:spcBef>
            <a:spcAft>
              <a:spcPts val="0"/>
            </a:spcAft>
            <a:buFont typeface="+mj-lt"/>
            <a:buNone/>
          </a:pPr>
          <a:r>
            <a:rPr lang="en-GB" sz="1400" kern="1200">
              <a:latin typeface="Calibri" panose="020F0502020204030204"/>
            </a:rPr>
            <a:t>6. Employment</a:t>
          </a:r>
        </a:p>
        <a:p>
          <a:pPr marL="0" lvl="0" indent="0" algn="l" defTabSz="622300">
            <a:lnSpc>
              <a:spcPct val="90000"/>
            </a:lnSpc>
            <a:spcBef>
              <a:spcPct val="0"/>
            </a:spcBef>
            <a:spcAft>
              <a:spcPts val="0"/>
            </a:spcAft>
            <a:buFont typeface="+mj-lt"/>
            <a:buNone/>
          </a:pPr>
          <a:r>
            <a:rPr lang="en-GB" sz="1400" kern="1200">
              <a:latin typeface="Calibri" panose="020F0502020204030204"/>
            </a:rPr>
            <a:t>7. Personal statement</a:t>
          </a:r>
        </a:p>
        <a:p>
          <a:pPr marL="0" lvl="0" indent="0" algn="l" defTabSz="622300">
            <a:lnSpc>
              <a:spcPct val="90000"/>
            </a:lnSpc>
            <a:spcBef>
              <a:spcPct val="0"/>
            </a:spcBef>
            <a:spcAft>
              <a:spcPts val="0"/>
            </a:spcAft>
            <a:buFont typeface="+mj-lt"/>
            <a:buNone/>
          </a:pPr>
          <a:r>
            <a:rPr lang="en-GB" sz="1400" b="1" kern="1200">
              <a:latin typeface="Calibri" panose="020F0502020204030204"/>
            </a:rPr>
            <a:t>8. Referee details</a:t>
          </a:r>
          <a:endParaRPr lang="en-GB" sz="1400" kern="1200"/>
        </a:p>
      </dsp:txBody>
      <dsp:txXfrm>
        <a:off x="2018401" y="471677"/>
        <a:ext cx="2186889" cy="2085509"/>
      </dsp:txXfrm>
    </dsp:sp>
    <dsp:sp modelId="{DB535FF1-97C0-45BA-97DC-E6FBA6BFCC21}">
      <dsp:nvSpPr>
        <dsp:cNvPr id="0" name=""/>
        <dsp:cNvSpPr/>
      </dsp:nvSpPr>
      <dsp:spPr>
        <a:xfrm rot="4699">
          <a:off x="4514500" y="938125"/>
          <a:ext cx="624484" cy="43622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514500" y="1025280"/>
        <a:ext cx="493618" cy="261733"/>
      </dsp:txXfrm>
    </dsp:sp>
    <dsp:sp modelId="{8E2F7C7A-5A42-4560-8BCF-0872DBF5F416}">
      <dsp:nvSpPr>
        <dsp:cNvPr id="0" name=""/>
        <dsp:cNvSpPr/>
      </dsp:nvSpPr>
      <dsp:spPr>
        <a:xfrm>
          <a:off x="5444701" y="752662"/>
          <a:ext cx="1191431" cy="105537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panose="020F0502020204030204"/>
            </a:rPr>
            <a:t>Teacher/ adviser adds their reference</a:t>
          </a:r>
          <a:endParaRPr lang="en-GB" sz="1400" kern="1200"/>
        </a:p>
      </dsp:txBody>
      <dsp:txXfrm>
        <a:off x="5475612" y="783573"/>
        <a:ext cx="1129609" cy="993553"/>
      </dsp:txXfrm>
    </dsp:sp>
    <dsp:sp modelId="{2CBE7B2B-6043-4AFE-98A9-989AAB596E9C}">
      <dsp:nvSpPr>
        <dsp:cNvPr id="0" name=""/>
        <dsp:cNvSpPr/>
      </dsp:nvSpPr>
      <dsp:spPr>
        <a:xfrm rot="21432845">
          <a:off x="6840750" y="997969"/>
          <a:ext cx="381544" cy="43622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840818" y="1087995"/>
        <a:ext cx="267081" cy="261733"/>
      </dsp:txXfrm>
    </dsp:sp>
    <dsp:sp modelId="{9A1A4E0F-6D24-4DA6-B1C5-059DDF87071C}">
      <dsp:nvSpPr>
        <dsp:cNvPr id="0" name=""/>
        <dsp:cNvSpPr/>
      </dsp:nvSpPr>
      <dsp:spPr>
        <a:xfrm>
          <a:off x="7354913" y="648496"/>
          <a:ext cx="1111750" cy="105537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panose="020F0502020204030204"/>
            </a:rPr>
            <a:t>Applications are sent to UCAS</a:t>
          </a:r>
          <a:endParaRPr lang="en-GB" sz="1400" kern="1200"/>
        </a:p>
      </dsp:txBody>
      <dsp:txXfrm>
        <a:off x="7385824" y="679407"/>
        <a:ext cx="1049928" cy="993553"/>
      </dsp:txXfrm>
    </dsp:sp>
    <dsp:sp modelId="{98CDA07F-1387-4DB1-94AE-770298A9CD1A}">
      <dsp:nvSpPr>
        <dsp:cNvPr id="0" name=""/>
        <dsp:cNvSpPr/>
      </dsp:nvSpPr>
      <dsp:spPr>
        <a:xfrm rot="5444968">
          <a:off x="7696876" y="1866018"/>
          <a:ext cx="415548" cy="43622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7774598" y="1876360"/>
        <a:ext cx="261733" cy="290884"/>
      </dsp:txXfrm>
    </dsp:sp>
    <dsp:sp modelId="{DC651193-F1F8-4A7D-B2CD-E84130B34BCD}">
      <dsp:nvSpPr>
        <dsp:cNvPr id="0" name=""/>
        <dsp:cNvSpPr/>
      </dsp:nvSpPr>
      <dsp:spPr>
        <a:xfrm>
          <a:off x="7177874" y="2487907"/>
          <a:ext cx="1440957" cy="105537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panose="020F0502020204030204"/>
            </a:rPr>
            <a:t>Universities/ colleges make their decisions</a:t>
          </a:r>
        </a:p>
      </dsp:txBody>
      <dsp:txXfrm>
        <a:off x="7208785" y="2518818"/>
        <a:ext cx="1379135" cy="993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2E866-8EEC-4D2C-A250-536D43596D67}">
      <dsp:nvSpPr>
        <dsp:cNvPr id="0" name=""/>
        <dsp:cNvSpPr/>
      </dsp:nvSpPr>
      <dsp:spPr>
        <a:xfrm>
          <a:off x="0" y="377"/>
          <a:ext cx="4885203" cy="51921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208601-1DE0-4D07-B573-6A26EC2576B5}">
      <dsp:nvSpPr>
        <dsp:cNvPr id="0" name=""/>
        <dsp:cNvSpPr/>
      </dsp:nvSpPr>
      <dsp:spPr>
        <a:xfrm>
          <a:off x="157062" y="117200"/>
          <a:ext cx="285567" cy="28556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A246F2-232E-4EBE-9160-57A03804AC60}">
      <dsp:nvSpPr>
        <dsp:cNvPr id="0" name=""/>
        <dsp:cNvSpPr/>
      </dsp:nvSpPr>
      <dsp:spPr>
        <a:xfrm>
          <a:off x="599691" y="377"/>
          <a:ext cx="4285511" cy="519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950" tIns="54950" rIns="54950" bIns="54950" numCol="1" spcCol="1270" anchor="ctr" anchorCtr="0">
          <a:noAutofit/>
        </a:bodyPr>
        <a:lstStyle/>
        <a:p>
          <a:pPr marL="0" lvl="0" indent="0" algn="l" defTabSz="666750">
            <a:lnSpc>
              <a:spcPct val="100000"/>
            </a:lnSpc>
            <a:spcBef>
              <a:spcPct val="0"/>
            </a:spcBef>
            <a:spcAft>
              <a:spcPct val="35000"/>
            </a:spcAft>
            <a:buNone/>
          </a:pPr>
          <a:r>
            <a:rPr lang="en-GB" sz="1500" kern="1200">
              <a:latin typeface="Calibri" charset="0"/>
              <a:ea typeface="ＭＳ Ｐゴシック" charset="-128"/>
            </a:rPr>
            <a:t>The only section the applicant has full control over.</a:t>
          </a:r>
          <a:endParaRPr lang="en-US" sz="1500" kern="1200"/>
        </a:p>
      </dsp:txBody>
      <dsp:txXfrm>
        <a:off x="599691" y="377"/>
        <a:ext cx="4285511" cy="519213"/>
      </dsp:txXfrm>
    </dsp:sp>
    <dsp:sp modelId="{81A6785C-A4D8-40C1-9978-FEA1FD95421E}">
      <dsp:nvSpPr>
        <dsp:cNvPr id="0" name=""/>
        <dsp:cNvSpPr/>
      </dsp:nvSpPr>
      <dsp:spPr>
        <a:xfrm>
          <a:off x="0" y="649394"/>
          <a:ext cx="4885203" cy="51921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F77176-D8F7-4876-9464-72FEA9C6E159}">
      <dsp:nvSpPr>
        <dsp:cNvPr id="0" name=""/>
        <dsp:cNvSpPr/>
      </dsp:nvSpPr>
      <dsp:spPr>
        <a:xfrm>
          <a:off x="157062" y="766217"/>
          <a:ext cx="285567" cy="28556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FC664D-C4B7-41C7-B05B-A94370B6EF86}">
      <dsp:nvSpPr>
        <dsp:cNvPr id="0" name=""/>
        <dsp:cNvSpPr/>
      </dsp:nvSpPr>
      <dsp:spPr>
        <a:xfrm>
          <a:off x="599691" y="649394"/>
          <a:ext cx="4285511" cy="519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950" tIns="54950" rIns="54950" bIns="54950" numCol="1" spcCol="1270" anchor="ctr" anchorCtr="0">
          <a:noAutofit/>
        </a:bodyPr>
        <a:lstStyle/>
        <a:p>
          <a:pPr marL="0" lvl="0" indent="0" algn="l" defTabSz="666750">
            <a:lnSpc>
              <a:spcPct val="100000"/>
            </a:lnSpc>
            <a:spcBef>
              <a:spcPct val="0"/>
            </a:spcBef>
            <a:spcAft>
              <a:spcPct val="35000"/>
            </a:spcAft>
            <a:buNone/>
          </a:pPr>
          <a:r>
            <a:rPr lang="en-GB" sz="1500" kern="1200">
              <a:latin typeface="Calibri" charset="0"/>
              <a:ea typeface="ＭＳ Ｐゴシック" charset="-128"/>
            </a:rPr>
            <a:t>Their only chance to market themselves individually.</a:t>
          </a:r>
          <a:endParaRPr lang="en-US" sz="1500" kern="1200"/>
        </a:p>
      </dsp:txBody>
      <dsp:txXfrm>
        <a:off x="599691" y="649394"/>
        <a:ext cx="4285511" cy="519213"/>
      </dsp:txXfrm>
    </dsp:sp>
    <dsp:sp modelId="{625DA0BD-F969-4CCB-A20F-F7B6A677CA7E}">
      <dsp:nvSpPr>
        <dsp:cNvPr id="0" name=""/>
        <dsp:cNvSpPr/>
      </dsp:nvSpPr>
      <dsp:spPr>
        <a:xfrm>
          <a:off x="0" y="1298410"/>
          <a:ext cx="4885203" cy="51921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82E31A-C972-41FE-924D-F4C7D88789EC}">
      <dsp:nvSpPr>
        <dsp:cNvPr id="0" name=""/>
        <dsp:cNvSpPr/>
      </dsp:nvSpPr>
      <dsp:spPr>
        <a:xfrm>
          <a:off x="157062" y="1415233"/>
          <a:ext cx="285567" cy="28556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C3CC88-E357-47BE-90DF-6BB2E8F22C01}">
      <dsp:nvSpPr>
        <dsp:cNvPr id="0" name=""/>
        <dsp:cNvSpPr/>
      </dsp:nvSpPr>
      <dsp:spPr>
        <a:xfrm>
          <a:off x="599691" y="1298410"/>
          <a:ext cx="4285511" cy="519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950" tIns="54950" rIns="54950" bIns="54950" numCol="1" spcCol="1270" anchor="ctr" anchorCtr="0">
          <a:noAutofit/>
        </a:bodyPr>
        <a:lstStyle/>
        <a:p>
          <a:pPr marL="0" lvl="0" indent="0" algn="l" defTabSz="666750">
            <a:lnSpc>
              <a:spcPct val="100000"/>
            </a:lnSpc>
            <a:spcBef>
              <a:spcPct val="0"/>
            </a:spcBef>
            <a:spcAft>
              <a:spcPct val="35000"/>
            </a:spcAft>
            <a:buNone/>
          </a:pPr>
          <a:r>
            <a:rPr lang="en-GB" sz="1500" kern="1200">
              <a:latin typeface="Calibri" charset="0"/>
              <a:ea typeface="ＭＳ Ｐゴシック" charset="-128"/>
            </a:rPr>
            <a:t>One personal statement for all choices.</a:t>
          </a:r>
          <a:endParaRPr lang="en-GB" sz="1500" kern="1200"/>
        </a:p>
      </dsp:txBody>
      <dsp:txXfrm>
        <a:off x="599691" y="1298410"/>
        <a:ext cx="4285511" cy="519213"/>
      </dsp:txXfrm>
    </dsp:sp>
    <dsp:sp modelId="{F654C9F7-CCBA-42BF-B710-6C480383B66F}">
      <dsp:nvSpPr>
        <dsp:cNvPr id="0" name=""/>
        <dsp:cNvSpPr/>
      </dsp:nvSpPr>
      <dsp:spPr>
        <a:xfrm>
          <a:off x="0" y="1947427"/>
          <a:ext cx="4885203" cy="51921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9C829D-64F2-4299-BAD3-E6D8EF57F08B}">
      <dsp:nvSpPr>
        <dsp:cNvPr id="0" name=""/>
        <dsp:cNvSpPr/>
      </dsp:nvSpPr>
      <dsp:spPr>
        <a:xfrm>
          <a:off x="157062" y="2064250"/>
          <a:ext cx="285567" cy="285567"/>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7C38C5-48A5-4BCF-82B9-E8CFB8DD0F80}">
      <dsp:nvSpPr>
        <dsp:cNvPr id="0" name=""/>
        <dsp:cNvSpPr/>
      </dsp:nvSpPr>
      <dsp:spPr>
        <a:xfrm>
          <a:off x="599691" y="1947427"/>
          <a:ext cx="4285511" cy="519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950" tIns="54950" rIns="54950" bIns="54950" numCol="1" spcCol="1270" anchor="ctr" anchorCtr="0">
          <a:noAutofit/>
        </a:bodyPr>
        <a:lstStyle/>
        <a:p>
          <a:pPr marL="0" lvl="0" indent="0" algn="l" defTabSz="666750">
            <a:lnSpc>
              <a:spcPct val="100000"/>
            </a:lnSpc>
            <a:spcBef>
              <a:spcPct val="0"/>
            </a:spcBef>
            <a:spcAft>
              <a:spcPct val="35000"/>
            </a:spcAft>
            <a:buNone/>
          </a:pPr>
          <a:r>
            <a:rPr lang="en-GB" sz="1500" kern="1200">
              <a:latin typeface="Calibri" charset="0"/>
              <a:ea typeface="ＭＳ Ｐゴシック" charset="-128"/>
            </a:rPr>
            <a:t>Maximum of 4,000 characters, or 47 lines.</a:t>
          </a:r>
          <a:endParaRPr lang="en-US" sz="1500" kern="1200"/>
        </a:p>
      </dsp:txBody>
      <dsp:txXfrm>
        <a:off x="599691" y="1947427"/>
        <a:ext cx="4285511" cy="519213"/>
      </dsp:txXfrm>
    </dsp:sp>
    <dsp:sp modelId="{03F690C2-883E-477B-9177-0213816CF514}">
      <dsp:nvSpPr>
        <dsp:cNvPr id="0" name=""/>
        <dsp:cNvSpPr/>
      </dsp:nvSpPr>
      <dsp:spPr>
        <a:xfrm>
          <a:off x="0" y="2596444"/>
          <a:ext cx="4885203" cy="51921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F11AFB-31A0-474D-8BF0-E2D932BD339E}">
      <dsp:nvSpPr>
        <dsp:cNvPr id="0" name=""/>
        <dsp:cNvSpPr/>
      </dsp:nvSpPr>
      <dsp:spPr>
        <a:xfrm>
          <a:off x="157062" y="2713267"/>
          <a:ext cx="285567" cy="285567"/>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AD69CF-E82B-41E1-BD95-A6C888738907}">
      <dsp:nvSpPr>
        <dsp:cNvPr id="0" name=""/>
        <dsp:cNvSpPr/>
      </dsp:nvSpPr>
      <dsp:spPr>
        <a:xfrm>
          <a:off x="599691" y="2596444"/>
          <a:ext cx="4285511" cy="519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950" tIns="54950" rIns="54950" bIns="54950" numCol="1" spcCol="1270" anchor="ctr" anchorCtr="0">
          <a:noAutofit/>
        </a:bodyPr>
        <a:lstStyle/>
        <a:p>
          <a:pPr marL="0" lvl="0" indent="0" algn="l" defTabSz="666750">
            <a:lnSpc>
              <a:spcPct val="100000"/>
            </a:lnSpc>
            <a:spcBef>
              <a:spcPct val="0"/>
            </a:spcBef>
            <a:spcAft>
              <a:spcPct val="35000"/>
            </a:spcAft>
            <a:buNone/>
          </a:pPr>
          <a:r>
            <a:rPr lang="en-GB" sz="1500" kern="1200">
              <a:latin typeface="Calibri" charset="0"/>
              <a:ea typeface="ＭＳ Ｐゴシック" charset="-128"/>
            </a:rPr>
            <a:t>Minimum of 1,000 characters.</a:t>
          </a:r>
          <a:endParaRPr lang="en-GB" sz="1500" kern="1200"/>
        </a:p>
      </dsp:txBody>
      <dsp:txXfrm>
        <a:off x="599691" y="2596444"/>
        <a:ext cx="4285511" cy="519213"/>
      </dsp:txXfrm>
    </dsp:sp>
    <dsp:sp modelId="{4771F6AF-6631-412B-B8B2-877A1AAED99C}">
      <dsp:nvSpPr>
        <dsp:cNvPr id="0" name=""/>
        <dsp:cNvSpPr/>
      </dsp:nvSpPr>
      <dsp:spPr>
        <a:xfrm>
          <a:off x="0" y="3245461"/>
          <a:ext cx="4885203" cy="51921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2932AE-8C41-4C18-9020-4CEABA2B984C}">
      <dsp:nvSpPr>
        <dsp:cNvPr id="0" name=""/>
        <dsp:cNvSpPr/>
      </dsp:nvSpPr>
      <dsp:spPr>
        <a:xfrm>
          <a:off x="157062" y="3362284"/>
          <a:ext cx="285567" cy="285567"/>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A4A5C3-0171-4371-B427-7D6240C17F5A}">
      <dsp:nvSpPr>
        <dsp:cNvPr id="0" name=""/>
        <dsp:cNvSpPr/>
      </dsp:nvSpPr>
      <dsp:spPr>
        <a:xfrm>
          <a:off x="599691" y="3245461"/>
          <a:ext cx="4285511" cy="519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950" tIns="54950" rIns="54950" bIns="54950" numCol="1" spcCol="1270" anchor="ctr" anchorCtr="0">
          <a:noAutofit/>
        </a:bodyPr>
        <a:lstStyle/>
        <a:p>
          <a:pPr marL="0" lvl="0" indent="0" algn="l" defTabSz="666750">
            <a:lnSpc>
              <a:spcPct val="100000"/>
            </a:lnSpc>
            <a:spcBef>
              <a:spcPct val="0"/>
            </a:spcBef>
            <a:spcAft>
              <a:spcPct val="35000"/>
            </a:spcAft>
            <a:buNone/>
          </a:pPr>
          <a:r>
            <a:rPr lang="en-GB" sz="1500" kern="1200">
              <a:latin typeface="Calibri" charset="0"/>
              <a:ea typeface="ＭＳ Ｐゴシック" charset="-128"/>
            </a:rPr>
            <a:t>No spelling/grammar check.</a:t>
          </a:r>
          <a:endParaRPr lang="en-GB" sz="1500" kern="1200"/>
        </a:p>
      </dsp:txBody>
      <dsp:txXfrm>
        <a:off x="599691" y="3245461"/>
        <a:ext cx="4285511" cy="519213"/>
      </dsp:txXfrm>
    </dsp:sp>
    <dsp:sp modelId="{F5F72E32-A4F3-4B20-AFBC-ED9B3454E9E0}">
      <dsp:nvSpPr>
        <dsp:cNvPr id="0" name=""/>
        <dsp:cNvSpPr/>
      </dsp:nvSpPr>
      <dsp:spPr>
        <a:xfrm>
          <a:off x="0" y="3894478"/>
          <a:ext cx="4885203" cy="51921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1189BA-4195-4085-9457-9C6E4C538237}">
      <dsp:nvSpPr>
        <dsp:cNvPr id="0" name=""/>
        <dsp:cNvSpPr/>
      </dsp:nvSpPr>
      <dsp:spPr>
        <a:xfrm>
          <a:off x="157062" y="4011301"/>
          <a:ext cx="285567" cy="285567"/>
        </a:xfrm>
        <a:prstGeom prst="rect">
          <a:avLst/>
        </a:prstGeom>
        <a:blipFill>
          <a:blip xmlns:r="http://schemas.openxmlformats.org/officeDocument/2006/relationships"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165F96-62BB-40AF-B827-86AEE40AC90E}">
      <dsp:nvSpPr>
        <dsp:cNvPr id="0" name=""/>
        <dsp:cNvSpPr/>
      </dsp:nvSpPr>
      <dsp:spPr>
        <a:xfrm>
          <a:off x="599691" y="3894478"/>
          <a:ext cx="4285511" cy="519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950" tIns="54950" rIns="54950" bIns="54950" numCol="1" spcCol="1270" anchor="ctr" anchorCtr="0">
          <a:noAutofit/>
        </a:bodyPr>
        <a:lstStyle/>
        <a:p>
          <a:pPr marL="0" lvl="0" indent="0" algn="l" defTabSz="666750">
            <a:lnSpc>
              <a:spcPct val="100000"/>
            </a:lnSpc>
            <a:spcBef>
              <a:spcPct val="0"/>
            </a:spcBef>
            <a:spcAft>
              <a:spcPct val="35000"/>
            </a:spcAft>
            <a:buNone/>
          </a:pPr>
          <a:r>
            <a:rPr lang="en-GB" sz="1500" kern="1200"/>
            <a:t>No formatting.</a:t>
          </a:r>
        </a:p>
      </dsp:txBody>
      <dsp:txXfrm>
        <a:off x="599691" y="3894478"/>
        <a:ext cx="4285511" cy="5192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84A26-7F0E-4B47-9C1C-743AA0F47B29}">
      <dsp:nvSpPr>
        <dsp:cNvPr id="0" name=""/>
        <dsp:cNvSpPr/>
      </dsp:nvSpPr>
      <dsp:spPr>
        <a:xfrm>
          <a:off x="0" y="3001723"/>
          <a:ext cx="1567788" cy="65670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01" tIns="99568" rIns="111501" bIns="99568" numCol="1" spcCol="1270" anchor="ctr" anchorCtr="0">
          <a:noAutofit/>
        </a:bodyPr>
        <a:lstStyle/>
        <a:p>
          <a:pPr marL="0" lvl="0" indent="0" algn="ctr" defTabSz="622300">
            <a:lnSpc>
              <a:spcPct val="100000"/>
            </a:lnSpc>
            <a:spcBef>
              <a:spcPct val="0"/>
            </a:spcBef>
            <a:spcAft>
              <a:spcPct val="35000"/>
            </a:spcAft>
            <a:buNone/>
          </a:pPr>
          <a:r>
            <a:rPr lang="en-US" sz="1400" kern="1200"/>
            <a:t>Be proactive</a:t>
          </a:r>
        </a:p>
      </dsp:txBody>
      <dsp:txXfrm>
        <a:off x="0" y="3001723"/>
        <a:ext cx="1567788" cy="656703"/>
      </dsp:txXfrm>
    </dsp:sp>
    <dsp:sp modelId="{9FC6F4E6-ED12-4790-B733-8CFF38A2F8E5}">
      <dsp:nvSpPr>
        <dsp:cNvPr id="0" name=""/>
        <dsp:cNvSpPr/>
      </dsp:nvSpPr>
      <dsp:spPr>
        <a:xfrm>
          <a:off x="1567788" y="3001723"/>
          <a:ext cx="4703364" cy="65670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406" tIns="177800" rIns="95406" bIns="177800" numCol="1" spcCol="1270" anchor="ctr" anchorCtr="0">
          <a:noAutofit/>
        </a:bodyPr>
        <a:lstStyle/>
        <a:p>
          <a:pPr marL="0" lvl="0" indent="0" algn="l" defTabSz="622300">
            <a:lnSpc>
              <a:spcPct val="100000"/>
            </a:lnSpc>
            <a:spcBef>
              <a:spcPct val="0"/>
            </a:spcBef>
            <a:spcAft>
              <a:spcPct val="35000"/>
            </a:spcAft>
            <a:buNone/>
          </a:pPr>
          <a:r>
            <a:rPr lang="en-US" sz="1400" kern="1200"/>
            <a:t>Make sure they read everything carefully that is sent to them and don’t book family holidays at key times!</a:t>
          </a:r>
        </a:p>
      </dsp:txBody>
      <dsp:txXfrm>
        <a:off x="1567788" y="3001723"/>
        <a:ext cx="4703364" cy="656703"/>
      </dsp:txXfrm>
    </dsp:sp>
    <dsp:sp modelId="{10BBADAB-F65A-4239-91EC-274C7A935BF2}">
      <dsp:nvSpPr>
        <dsp:cNvPr id="0" name=""/>
        <dsp:cNvSpPr/>
      </dsp:nvSpPr>
      <dsp:spPr>
        <a:xfrm rot="10800000">
          <a:off x="0" y="2001564"/>
          <a:ext cx="1567788" cy="1010010"/>
        </a:xfrm>
        <a:prstGeom prst="upArrowCallout">
          <a:avLst>
            <a:gd name="adj1" fmla="val 5000"/>
            <a:gd name="adj2" fmla="val 10000"/>
            <a:gd name="adj3" fmla="val 15000"/>
            <a:gd name="adj4" fmla="val 64977"/>
          </a:avLst>
        </a:prstGeom>
        <a:solidFill>
          <a:schemeClr val="accent2">
            <a:hueOff val="-3423264"/>
            <a:satOff val="-8"/>
            <a:lumOff val="-3398"/>
            <a:alphaOff val="0"/>
          </a:schemeClr>
        </a:solidFill>
        <a:ln w="12700" cap="flat" cmpd="sng" algn="ctr">
          <a:solidFill>
            <a:schemeClr val="accent2">
              <a:hueOff val="-3423264"/>
              <a:satOff val="-8"/>
              <a:lumOff val="-33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01" tIns="99568" rIns="111501" bIns="99568" numCol="1" spcCol="1270" anchor="ctr" anchorCtr="0">
          <a:noAutofit/>
        </a:bodyPr>
        <a:lstStyle/>
        <a:p>
          <a:pPr marL="0" lvl="0" indent="0" algn="ctr" defTabSz="622300">
            <a:lnSpc>
              <a:spcPct val="100000"/>
            </a:lnSpc>
            <a:spcBef>
              <a:spcPct val="0"/>
            </a:spcBef>
            <a:spcAft>
              <a:spcPct val="35000"/>
            </a:spcAft>
            <a:buNone/>
          </a:pPr>
          <a:r>
            <a:rPr lang="en-US" sz="1400" kern="1200"/>
            <a:t>Open days</a:t>
          </a:r>
        </a:p>
      </dsp:txBody>
      <dsp:txXfrm rot="-10800000">
        <a:off x="0" y="2001564"/>
        <a:ext cx="1567788" cy="656506"/>
      </dsp:txXfrm>
    </dsp:sp>
    <dsp:sp modelId="{E41F4342-9FFE-47FE-BEE8-D529769CFD0B}">
      <dsp:nvSpPr>
        <dsp:cNvPr id="0" name=""/>
        <dsp:cNvSpPr/>
      </dsp:nvSpPr>
      <dsp:spPr>
        <a:xfrm>
          <a:off x="1567788" y="2001564"/>
          <a:ext cx="4703364" cy="656506"/>
        </a:xfrm>
        <a:prstGeom prst="rect">
          <a:avLst/>
        </a:prstGeom>
        <a:solidFill>
          <a:schemeClr val="accent2">
            <a:tint val="40000"/>
            <a:alpha val="90000"/>
            <a:hueOff val="-3393256"/>
            <a:satOff val="-5444"/>
            <a:lumOff val="-754"/>
            <a:alphaOff val="0"/>
          </a:schemeClr>
        </a:solidFill>
        <a:ln w="12700" cap="flat" cmpd="sng" algn="ctr">
          <a:solidFill>
            <a:schemeClr val="accent2">
              <a:tint val="40000"/>
              <a:alpha val="90000"/>
              <a:hueOff val="-3393256"/>
              <a:satOff val="-5444"/>
              <a:lumOff val="-7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406" tIns="177800" rIns="95406" bIns="177800" numCol="1" spcCol="1270" anchor="ctr" anchorCtr="0">
          <a:noAutofit/>
        </a:bodyPr>
        <a:lstStyle/>
        <a:p>
          <a:pPr marL="0" lvl="0" indent="0" algn="l" defTabSz="622300" rtl="0">
            <a:lnSpc>
              <a:spcPct val="100000"/>
            </a:lnSpc>
            <a:spcBef>
              <a:spcPct val="0"/>
            </a:spcBef>
            <a:spcAft>
              <a:spcPct val="35000"/>
            </a:spcAft>
            <a:buNone/>
          </a:pPr>
          <a:r>
            <a:rPr lang="en-US" sz="1400" kern="1200">
              <a:latin typeface="Calibri" panose="020F0502020204030204"/>
            </a:rPr>
            <a:t>Attend</a:t>
          </a:r>
          <a:r>
            <a:rPr lang="en-US" sz="1400" kern="1200"/>
            <a:t> </a:t>
          </a:r>
          <a:r>
            <a:rPr lang="en-US" sz="1400" kern="1200">
              <a:latin typeface="Calibri" panose="020F0502020204030204"/>
            </a:rPr>
            <a:t>virtual events and </a:t>
          </a:r>
          <a:r>
            <a:rPr lang="en-US" sz="1400" kern="1200"/>
            <a:t>open days – you may have a different perspective.</a:t>
          </a:r>
        </a:p>
      </dsp:txBody>
      <dsp:txXfrm>
        <a:off x="1567788" y="2001564"/>
        <a:ext cx="4703364" cy="656506"/>
      </dsp:txXfrm>
    </dsp:sp>
    <dsp:sp modelId="{7EC65C04-1863-417B-AB94-0725177F04A4}">
      <dsp:nvSpPr>
        <dsp:cNvPr id="0" name=""/>
        <dsp:cNvSpPr/>
      </dsp:nvSpPr>
      <dsp:spPr>
        <a:xfrm rot="10800000">
          <a:off x="0" y="1001404"/>
          <a:ext cx="1567788" cy="1010010"/>
        </a:xfrm>
        <a:prstGeom prst="upArrowCallout">
          <a:avLst>
            <a:gd name="adj1" fmla="val 5000"/>
            <a:gd name="adj2" fmla="val 10000"/>
            <a:gd name="adj3" fmla="val 15000"/>
            <a:gd name="adj4" fmla="val 64977"/>
          </a:avLst>
        </a:prstGeom>
        <a:solidFill>
          <a:schemeClr val="accent2">
            <a:hueOff val="-6846528"/>
            <a:satOff val="-15"/>
            <a:lumOff val="-6796"/>
            <a:alphaOff val="0"/>
          </a:schemeClr>
        </a:solidFill>
        <a:ln w="12700" cap="flat" cmpd="sng" algn="ctr">
          <a:solidFill>
            <a:schemeClr val="accent2">
              <a:hueOff val="-6846528"/>
              <a:satOff val="-15"/>
              <a:lumOff val="-67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01" tIns="99568" rIns="111501" bIns="99568" numCol="1" spcCol="1270" anchor="ctr" anchorCtr="0">
          <a:noAutofit/>
        </a:bodyPr>
        <a:lstStyle/>
        <a:p>
          <a:pPr marL="0" lvl="0" indent="0" algn="ctr" defTabSz="622300">
            <a:lnSpc>
              <a:spcPct val="100000"/>
            </a:lnSpc>
            <a:spcBef>
              <a:spcPct val="0"/>
            </a:spcBef>
            <a:spcAft>
              <a:spcPct val="35000"/>
            </a:spcAft>
            <a:buNone/>
          </a:pPr>
          <a:r>
            <a:rPr lang="en-US" sz="1400" kern="1200"/>
            <a:t>Sign up</a:t>
          </a:r>
        </a:p>
      </dsp:txBody>
      <dsp:txXfrm rot="-10800000">
        <a:off x="0" y="1001404"/>
        <a:ext cx="1567788" cy="656506"/>
      </dsp:txXfrm>
    </dsp:sp>
    <dsp:sp modelId="{30BE029A-8C4B-4640-9BBB-08FE9ECE8AD2}">
      <dsp:nvSpPr>
        <dsp:cNvPr id="0" name=""/>
        <dsp:cNvSpPr/>
      </dsp:nvSpPr>
      <dsp:spPr>
        <a:xfrm>
          <a:off x="1567788" y="1001404"/>
          <a:ext cx="4703364" cy="656506"/>
        </a:xfrm>
        <a:prstGeom prst="rect">
          <a:avLst/>
        </a:prstGeom>
        <a:solidFill>
          <a:schemeClr val="accent2">
            <a:tint val="40000"/>
            <a:alpha val="90000"/>
            <a:hueOff val="-6786511"/>
            <a:satOff val="-10887"/>
            <a:lumOff val="-1508"/>
            <a:alphaOff val="0"/>
          </a:schemeClr>
        </a:solidFill>
        <a:ln w="12700" cap="flat" cmpd="sng" algn="ctr">
          <a:solidFill>
            <a:schemeClr val="accent2">
              <a:tint val="40000"/>
              <a:alpha val="90000"/>
              <a:hueOff val="-6786511"/>
              <a:satOff val="-10887"/>
              <a:lumOff val="-1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406" tIns="177800" rIns="95406" bIns="177800" numCol="1" spcCol="1270" anchor="ctr" anchorCtr="0">
          <a:noAutofit/>
        </a:bodyPr>
        <a:lstStyle/>
        <a:p>
          <a:pPr marL="0" lvl="0" indent="0" algn="l" defTabSz="622300">
            <a:lnSpc>
              <a:spcPct val="100000"/>
            </a:lnSpc>
            <a:spcBef>
              <a:spcPct val="0"/>
            </a:spcBef>
            <a:spcAft>
              <a:spcPct val="35000"/>
            </a:spcAft>
            <a:buNone/>
          </a:pPr>
          <a:r>
            <a:rPr lang="en-US" sz="1400" kern="1200"/>
            <a:t>Sign up for updates from UCAS, and get everything you need to know about the application process direct to your inbox.</a:t>
          </a:r>
        </a:p>
      </dsp:txBody>
      <dsp:txXfrm>
        <a:off x="1567788" y="1001404"/>
        <a:ext cx="4703364" cy="656506"/>
      </dsp:txXfrm>
    </dsp:sp>
    <dsp:sp modelId="{85A4FDBA-388D-451A-AC69-E5F11176299A}">
      <dsp:nvSpPr>
        <dsp:cNvPr id="0" name=""/>
        <dsp:cNvSpPr/>
      </dsp:nvSpPr>
      <dsp:spPr>
        <a:xfrm rot="10800000">
          <a:off x="0" y="1244"/>
          <a:ext cx="1567788" cy="1010010"/>
        </a:xfrm>
        <a:prstGeom prst="upArrowCallout">
          <a:avLst>
            <a:gd name="adj1" fmla="val 5000"/>
            <a:gd name="adj2" fmla="val 10000"/>
            <a:gd name="adj3" fmla="val 15000"/>
            <a:gd name="adj4" fmla="val 64977"/>
          </a:avLst>
        </a:prstGeom>
        <a:solidFill>
          <a:schemeClr val="accent2">
            <a:hueOff val="-10269792"/>
            <a:satOff val="-23"/>
            <a:lumOff val="-10194"/>
            <a:alphaOff val="0"/>
          </a:schemeClr>
        </a:solidFill>
        <a:ln w="12700" cap="flat" cmpd="sng" algn="ctr">
          <a:solidFill>
            <a:schemeClr val="accent2">
              <a:hueOff val="-10269792"/>
              <a:satOff val="-23"/>
              <a:lumOff val="-101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01" tIns="99568" rIns="111501" bIns="99568" numCol="1" spcCol="1270" anchor="ctr" anchorCtr="0">
          <a:noAutofit/>
        </a:bodyPr>
        <a:lstStyle/>
        <a:p>
          <a:pPr marL="0" lvl="0" indent="0" algn="ctr" defTabSz="622300">
            <a:lnSpc>
              <a:spcPct val="100000"/>
            </a:lnSpc>
            <a:spcBef>
              <a:spcPct val="0"/>
            </a:spcBef>
            <a:spcAft>
              <a:spcPct val="35000"/>
            </a:spcAft>
            <a:buNone/>
          </a:pPr>
          <a:r>
            <a:rPr lang="en-US" sz="1400" kern="1200"/>
            <a:t>Research</a:t>
          </a:r>
        </a:p>
      </dsp:txBody>
      <dsp:txXfrm rot="-10800000">
        <a:off x="0" y="1244"/>
        <a:ext cx="1567788" cy="656506"/>
      </dsp:txXfrm>
    </dsp:sp>
    <dsp:sp modelId="{52E280DE-3718-4C98-9385-CEF1A59AB3BA}">
      <dsp:nvSpPr>
        <dsp:cNvPr id="0" name=""/>
        <dsp:cNvSpPr/>
      </dsp:nvSpPr>
      <dsp:spPr>
        <a:xfrm>
          <a:off x="1567788" y="1244"/>
          <a:ext cx="4703364" cy="656506"/>
        </a:xfrm>
        <a:prstGeom prst="rect">
          <a:avLst/>
        </a:prstGeom>
        <a:solidFill>
          <a:schemeClr val="accent2">
            <a:tint val="40000"/>
            <a:alpha val="90000"/>
            <a:hueOff val="-10179767"/>
            <a:satOff val="-16331"/>
            <a:lumOff val="-2262"/>
            <a:alphaOff val="0"/>
          </a:schemeClr>
        </a:solidFill>
        <a:ln w="12700" cap="flat" cmpd="sng" algn="ctr">
          <a:solidFill>
            <a:schemeClr val="accent2">
              <a:tint val="40000"/>
              <a:alpha val="90000"/>
              <a:hueOff val="-10179767"/>
              <a:satOff val="-16331"/>
              <a:lumOff val="-22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406" tIns="177800" rIns="95406" bIns="177800" numCol="1" spcCol="1270" anchor="ctr" anchorCtr="0">
          <a:noAutofit/>
        </a:bodyPr>
        <a:lstStyle/>
        <a:p>
          <a:pPr marL="0" lvl="0" indent="0" algn="l" defTabSz="622300">
            <a:lnSpc>
              <a:spcPct val="100000"/>
            </a:lnSpc>
            <a:spcBef>
              <a:spcPct val="0"/>
            </a:spcBef>
            <a:spcAft>
              <a:spcPct val="35000"/>
            </a:spcAft>
            <a:buNone/>
          </a:pPr>
          <a:r>
            <a:rPr lang="en-US" sz="1400" kern="1200"/>
            <a:t>Use the parents/guardians’ section of the UCAS website at www.ucas.com/parents.</a:t>
          </a:r>
        </a:p>
      </dsp:txBody>
      <dsp:txXfrm>
        <a:off x="1567788" y="1244"/>
        <a:ext cx="4703364" cy="6565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a:defRPr sz="1200"/>
            </a:lvl1pPr>
          </a:lstStyle>
          <a:p>
            <a:fld id="{51751020-B70B-2540-9F64-2DEBE4738279}" type="datetimeFigureOut">
              <a:rPr lang="en-US" smtClean="0"/>
              <a:t>9/17/2020</a:t>
            </a:fld>
            <a:endParaRPr lang="en-US"/>
          </a:p>
        </p:txBody>
      </p:sp>
      <p:sp>
        <p:nvSpPr>
          <p:cNvPr id="4" name="Footer Placeholder 3"/>
          <p:cNvSpPr>
            <a:spLocks noGrp="1"/>
          </p:cNvSpPr>
          <p:nvPr>
            <p:ph type="ftr" sz="quarter" idx="2"/>
          </p:nvPr>
        </p:nvSpPr>
        <p:spPr>
          <a:xfrm>
            <a:off x="0" y="8685214"/>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4"/>
            <a:ext cx="2971800" cy="458787"/>
          </a:xfrm>
          <a:prstGeom prst="rect">
            <a:avLst/>
          </a:prstGeom>
        </p:spPr>
        <p:txBody>
          <a:bodyPr vert="horz" lIns="91440" tIns="45720" rIns="91440" bIns="45720" rtlCol="0" anchor="b"/>
          <a:lstStyle>
            <a:lvl1pPr algn="r">
              <a:defRPr sz="1200"/>
            </a:lvl1pPr>
          </a:lstStyle>
          <a:p>
            <a:fld id="{7A26D8DF-799E-4243-AAF5-E3A7DC67BF01}" type="slidenum">
              <a:rPr lang="en-US" smtClean="0"/>
              <a:t>‹#›</a:t>
            </a:fld>
            <a:endParaRPr lang="en-US"/>
          </a:p>
        </p:txBody>
      </p:sp>
    </p:spTree>
    <p:extLst>
      <p:ext uri="{BB962C8B-B14F-4D97-AF65-F5344CB8AC3E}">
        <p14:creationId xmlns:p14="http://schemas.microsoft.com/office/powerpoint/2010/main" val="44761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4687530E-8902-6141-AF0F-5C2376F7CD70}" type="datetimeFigureOut">
              <a:rPr lang="en-US" smtClean="0"/>
              <a:t>9/17/2020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4634E209-6A76-F640-9053-594E1FB8E925}" type="slidenum">
              <a:rPr lang="en-US" smtClean="0"/>
              <a:t>‹#›</a:t>
            </a:fld>
            <a:endParaRPr lang="en-US"/>
          </a:p>
        </p:txBody>
      </p:sp>
    </p:spTree>
    <p:extLst>
      <p:ext uri="{BB962C8B-B14F-4D97-AF65-F5344CB8AC3E}">
        <p14:creationId xmlns:p14="http://schemas.microsoft.com/office/powerpoint/2010/main" val="122296484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4E209-6A76-F640-9053-594E1FB8E925}" type="slidenum">
              <a:rPr lang="en-US" smtClean="0"/>
              <a:t>1</a:t>
            </a:fld>
            <a:endParaRPr lang="en-US" dirty="0"/>
          </a:p>
        </p:txBody>
      </p:sp>
    </p:spTree>
    <p:extLst>
      <p:ext uri="{BB962C8B-B14F-4D97-AF65-F5344CB8AC3E}">
        <p14:creationId xmlns:p14="http://schemas.microsoft.com/office/powerpoint/2010/main" val="18594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Great tool as a first step in doing their research</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Type in Maths for example and it will bring up all related courses</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Young person can then research the course in more detail directly with </a:t>
            </a:r>
            <a:r>
              <a:rPr lang="en-GB" sz="900" kern="1200" dirty="0" err="1">
                <a:solidFill>
                  <a:schemeClr val="tx1"/>
                </a:solidFill>
                <a:effectLst/>
                <a:latin typeface="+mn-lt"/>
                <a:ea typeface="+mn-ea"/>
                <a:cs typeface="+mn-cs"/>
              </a:rPr>
              <a:t>uni</a:t>
            </a:r>
            <a:endParaRPr lang="en-GB" dirty="0"/>
          </a:p>
        </p:txBody>
      </p:sp>
      <p:sp>
        <p:nvSpPr>
          <p:cNvPr id="4" name="Slide Number Placeholder 3"/>
          <p:cNvSpPr>
            <a:spLocks noGrp="1"/>
          </p:cNvSpPr>
          <p:nvPr>
            <p:ph type="sldNum" sz="quarter" idx="5"/>
          </p:nvPr>
        </p:nvSpPr>
        <p:spPr/>
        <p:txBody>
          <a:bodyPr/>
          <a:lstStyle/>
          <a:p>
            <a:fld id="{4634E209-6A76-F640-9053-594E1FB8E925}" type="slidenum">
              <a:rPr lang="en-US" smtClean="0"/>
              <a:t>10</a:t>
            </a:fld>
            <a:endParaRPr lang="en-US"/>
          </a:p>
        </p:txBody>
      </p:sp>
    </p:spTree>
    <p:extLst>
      <p:ext uri="{BB962C8B-B14F-4D97-AF65-F5344CB8AC3E}">
        <p14:creationId xmlns:p14="http://schemas.microsoft.com/office/powerpoint/2010/main" val="42966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kern="1200" dirty="0">
                <a:solidFill>
                  <a:schemeClr val="tx1"/>
                </a:solidFill>
                <a:effectLst/>
                <a:latin typeface="+mn-lt"/>
                <a:ea typeface="+mn-ea"/>
                <a:cs typeface="+mn-cs"/>
              </a:rPr>
              <a:t>Do they have sports facilities or societies to join?</a:t>
            </a:r>
            <a:endParaRPr lang="en-GB" sz="900"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How near home, a city center or the countryside are they?</a:t>
            </a:r>
            <a:endParaRPr lang="en-GB" sz="900"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Is it campus based?</a:t>
            </a:r>
            <a:endParaRPr lang="en-GB" sz="900"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What are transport links like?</a:t>
            </a:r>
            <a:endParaRPr lang="en-GB" sz="9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634E209-6A76-F640-9053-594E1FB8E925}" type="slidenum">
              <a:rPr lang="en-US" smtClean="0"/>
              <a:t>11</a:t>
            </a:fld>
            <a:endParaRPr lang="en-US"/>
          </a:p>
        </p:txBody>
      </p:sp>
    </p:spTree>
    <p:extLst>
      <p:ext uri="{BB962C8B-B14F-4D97-AF65-F5344CB8AC3E}">
        <p14:creationId xmlns:p14="http://schemas.microsoft.com/office/powerpoint/2010/main" val="1846964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Virtual this year</a:t>
            </a:r>
          </a:p>
          <a:p>
            <a:endParaRPr lang="en-GB" dirty="0"/>
          </a:p>
        </p:txBody>
      </p:sp>
      <p:sp>
        <p:nvSpPr>
          <p:cNvPr id="4" name="Slide Number Placeholder 3"/>
          <p:cNvSpPr>
            <a:spLocks noGrp="1"/>
          </p:cNvSpPr>
          <p:nvPr>
            <p:ph type="sldNum" sz="quarter" idx="5"/>
          </p:nvPr>
        </p:nvSpPr>
        <p:spPr/>
        <p:txBody>
          <a:bodyPr/>
          <a:lstStyle/>
          <a:p>
            <a:fld id="{4634E209-6A76-F640-9053-594E1FB8E925}" type="slidenum">
              <a:rPr lang="en-US" smtClean="0"/>
              <a:t>12</a:t>
            </a:fld>
            <a:endParaRPr lang="en-US"/>
          </a:p>
        </p:txBody>
      </p:sp>
    </p:spTree>
    <p:extLst>
      <p:ext uri="{BB962C8B-B14F-4D97-AF65-F5344CB8AC3E}">
        <p14:creationId xmlns:p14="http://schemas.microsoft.com/office/powerpoint/2010/main" val="4284823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err="1">
                <a:solidFill>
                  <a:schemeClr val="tx1"/>
                </a:solidFill>
                <a:effectLst/>
                <a:latin typeface="+mn-lt"/>
                <a:ea typeface="+mn-ea"/>
                <a:cs typeface="+mn-cs"/>
              </a:rPr>
              <a:t>Youtube</a:t>
            </a:r>
            <a:r>
              <a:rPr lang="en-GB" sz="900" kern="1200" dirty="0">
                <a:solidFill>
                  <a:schemeClr val="tx1"/>
                </a:solidFill>
                <a:effectLst/>
                <a:latin typeface="+mn-lt"/>
                <a:ea typeface="+mn-ea"/>
                <a:cs typeface="+mn-cs"/>
              </a:rPr>
              <a:t> has clips for virtual purposes this year</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No harm in driving down and just having a look around</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Virtual open days are being advertised on UCAS website as shown in screenshot above and through the Hub</a:t>
            </a:r>
          </a:p>
          <a:p>
            <a:endParaRPr lang="en-GB" dirty="0"/>
          </a:p>
        </p:txBody>
      </p:sp>
      <p:sp>
        <p:nvSpPr>
          <p:cNvPr id="4" name="Slide Number Placeholder 3"/>
          <p:cNvSpPr>
            <a:spLocks noGrp="1"/>
          </p:cNvSpPr>
          <p:nvPr>
            <p:ph type="sldNum" sz="quarter" idx="5"/>
          </p:nvPr>
        </p:nvSpPr>
        <p:spPr/>
        <p:txBody>
          <a:bodyPr/>
          <a:lstStyle/>
          <a:p>
            <a:fld id="{4634E209-6A76-F640-9053-594E1FB8E925}" type="slidenum">
              <a:rPr lang="en-US" smtClean="0"/>
              <a:t>13</a:t>
            </a:fld>
            <a:endParaRPr lang="en-US"/>
          </a:p>
        </p:txBody>
      </p:sp>
    </p:spTree>
    <p:extLst>
      <p:ext uri="{BB962C8B-B14F-4D97-AF65-F5344CB8AC3E}">
        <p14:creationId xmlns:p14="http://schemas.microsoft.com/office/powerpoint/2010/main" val="1460055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34E209-6A76-F640-9053-594E1FB8E925}" type="slidenum">
              <a:rPr lang="en-US" smtClean="0"/>
              <a:t>14</a:t>
            </a:fld>
            <a:endParaRPr lang="en-US" dirty="0"/>
          </a:p>
        </p:txBody>
      </p:sp>
    </p:spTree>
    <p:extLst>
      <p:ext uri="{BB962C8B-B14F-4D97-AF65-F5344CB8AC3E}">
        <p14:creationId xmlns:p14="http://schemas.microsoft.com/office/powerpoint/2010/main" val="1846964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Equal consideration – must be in my the deadline to ensure this</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GB" sz="900" b="1" kern="1200" dirty="0">
                <a:solidFill>
                  <a:schemeClr val="tx1"/>
                </a:solidFill>
                <a:effectLst/>
                <a:latin typeface="+mn-lt"/>
                <a:ea typeface="+mn-ea"/>
                <a:cs typeface="+mn-cs"/>
              </a:rPr>
              <a:t>UCAS</a:t>
            </a:r>
            <a:r>
              <a:rPr lang="en-GB" sz="900" kern="1200" dirty="0">
                <a:solidFill>
                  <a:schemeClr val="tx1"/>
                </a:solidFill>
                <a:effectLst/>
                <a:latin typeface="+mn-lt"/>
                <a:ea typeface="+mn-ea"/>
                <a:cs typeface="+mn-cs"/>
              </a:rPr>
              <a:t> operates an </a:t>
            </a:r>
            <a:r>
              <a:rPr lang="en-GB" sz="900" b="1" kern="1200" dirty="0">
                <a:solidFill>
                  <a:schemeClr val="tx1"/>
                </a:solidFill>
                <a:effectLst/>
                <a:latin typeface="+mn-lt"/>
                <a:ea typeface="+mn-ea"/>
                <a:cs typeface="+mn-cs"/>
              </a:rPr>
              <a:t>invisibility</a:t>
            </a:r>
            <a:r>
              <a:rPr lang="en-GB" sz="900" kern="1200" dirty="0">
                <a:solidFill>
                  <a:schemeClr val="tx1"/>
                </a:solidFill>
                <a:effectLst/>
                <a:latin typeface="+mn-lt"/>
                <a:ea typeface="+mn-ea"/>
                <a:cs typeface="+mn-cs"/>
              </a:rPr>
              <a:t> policy. This means that each university that your son/daughter applies to can't see which other institutions have also received an application from them. They will only be able to see this information after the applicant has made their firm and insurance decisions.</a:t>
            </a:r>
          </a:p>
          <a:p>
            <a:endParaRPr lang="en-US" dirty="0"/>
          </a:p>
          <a:p>
            <a:endParaRPr lang="en-GB" dirty="0"/>
          </a:p>
        </p:txBody>
      </p:sp>
      <p:sp>
        <p:nvSpPr>
          <p:cNvPr id="4" name="Slide Number Placeholder 3"/>
          <p:cNvSpPr>
            <a:spLocks noGrp="1"/>
          </p:cNvSpPr>
          <p:nvPr>
            <p:ph type="sldNum" sz="quarter" idx="5"/>
          </p:nvPr>
        </p:nvSpPr>
        <p:spPr/>
        <p:txBody>
          <a:bodyPr/>
          <a:lstStyle/>
          <a:p>
            <a:fld id="{4634E209-6A76-F640-9053-594E1FB8E925}" type="slidenum">
              <a:rPr lang="en-US" smtClean="0"/>
              <a:t>15</a:t>
            </a:fld>
            <a:endParaRPr lang="en-US"/>
          </a:p>
        </p:txBody>
      </p:sp>
    </p:spTree>
    <p:extLst>
      <p:ext uri="{BB962C8B-B14F-4D97-AF65-F5344CB8AC3E}">
        <p14:creationId xmlns:p14="http://schemas.microsoft.com/office/powerpoint/2010/main" val="3729109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Those studying Law or Medicine/Dentistry or to Oxbridge will be required to sit entrance tests, which young people have been made aware about.</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Extra - If you included five choices on your application, have received decisions from all five, and weren’t accepted, or if you declined the offers you received, you will be able to use Extra.</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Clearing - </a:t>
            </a:r>
            <a:r>
              <a:rPr lang="en-GB" sz="900" b="1" kern="1200" dirty="0">
                <a:solidFill>
                  <a:schemeClr val="tx1"/>
                </a:solidFill>
                <a:effectLst/>
                <a:latin typeface="+mn-lt"/>
                <a:ea typeface="+mn-ea"/>
                <a:cs typeface="+mn-cs"/>
              </a:rPr>
              <a:t>Clearing</a:t>
            </a:r>
            <a:r>
              <a:rPr lang="en-GB" sz="900" kern="1200" dirty="0">
                <a:solidFill>
                  <a:schemeClr val="tx1"/>
                </a:solidFill>
                <a:effectLst/>
                <a:latin typeface="+mn-lt"/>
                <a:ea typeface="+mn-ea"/>
                <a:cs typeface="+mn-cs"/>
              </a:rPr>
              <a:t> matches applicants to university places that are yet to be filled. It's available to anyone who has made a </a:t>
            </a:r>
            <a:r>
              <a:rPr lang="en-GB" sz="900" b="1" kern="1200" dirty="0">
                <a:solidFill>
                  <a:schemeClr val="tx1"/>
                </a:solidFill>
                <a:effectLst/>
                <a:latin typeface="+mn-lt"/>
                <a:ea typeface="+mn-ea"/>
                <a:cs typeface="+mn-cs"/>
              </a:rPr>
              <a:t>UCAS</a:t>
            </a:r>
            <a:r>
              <a:rPr lang="en-GB" sz="900" kern="1200" dirty="0">
                <a:solidFill>
                  <a:schemeClr val="tx1"/>
                </a:solidFill>
                <a:effectLst/>
                <a:latin typeface="+mn-lt"/>
                <a:ea typeface="+mn-ea"/>
                <a:cs typeface="+mn-cs"/>
              </a:rPr>
              <a:t> Undergraduate application and doesn't hold any offers</a:t>
            </a:r>
          </a:p>
          <a:p>
            <a:endParaRPr lang="en-GB" dirty="0"/>
          </a:p>
        </p:txBody>
      </p:sp>
      <p:sp>
        <p:nvSpPr>
          <p:cNvPr id="4" name="Slide Number Placeholder 3"/>
          <p:cNvSpPr>
            <a:spLocks noGrp="1"/>
          </p:cNvSpPr>
          <p:nvPr>
            <p:ph type="sldNum" sz="quarter" idx="5"/>
          </p:nvPr>
        </p:nvSpPr>
        <p:spPr/>
        <p:txBody>
          <a:bodyPr/>
          <a:lstStyle/>
          <a:p>
            <a:fld id="{4634E209-6A76-F640-9053-594E1FB8E925}" type="slidenum">
              <a:rPr lang="en-US" smtClean="0"/>
              <a:t>16</a:t>
            </a:fld>
            <a:endParaRPr lang="en-US"/>
          </a:p>
        </p:txBody>
      </p:sp>
    </p:spTree>
    <p:extLst>
      <p:ext uri="{BB962C8B-B14F-4D97-AF65-F5344CB8AC3E}">
        <p14:creationId xmlns:p14="http://schemas.microsoft.com/office/powerpoint/2010/main" val="2796671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Support appreciated in ensuring young people meet these</a:t>
            </a:r>
          </a:p>
          <a:p>
            <a:endParaRPr lang="en-GB" dirty="0"/>
          </a:p>
        </p:txBody>
      </p:sp>
      <p:sp>
        <p:nvSpPr>
          <p:cNvPr id="4" name="Slide Number Placeholder 3"/>
          <p:cNvSpPr>
            <a:spLocks noGrp="1"/>
          </p:cNvSpPr>
          <p:nvPr>
            <p:ph type="sldNum" sz="quarter" idx="5"/>
          </p:nvPr>
        </p:nvSpPr>
        <p:spPr/>
        <p:txBody>
          <a:bodyPr/>
          <a:lstStyle/>
          <a:p>
            <a:fld id="{4634E209-6A76-F640-9053-594E1FB8E925}" type="slidenum">
              <a:rPr lang="en-US" smtClean="0"/>
              <a:t>17</a:t>
            </a:fld>
            <a:endParaRPr lang="en-US"/>
          </a:p>
        </p:txBody>
      </p:sp>
    </p:spTree>
    <p:extLst>
      <p:ext uri="{BB962C8B-B14F-4D97-AF65-F5344CB8AC3E}">
        <p14:creationId xmlns:p14="http://schemas.microsoft.com/office/powerpoint/2010/main" val="213584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At this stage all students should have registered, completed sections 1-6 (deadline for 18.9.20)</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Pupil is responsible for checking their decisions</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Worth noting that in their application there is a box they have to tick to ensure we can see what their offers are</a:t>
            </a:r>
          </a:p>
          <a:p>
            <a:endParaRPr lang="en-GB" dirty="0"/>
          </a:p>
        </p:txBody>
      </p:sp>
      <p:sp>
        <p:nvSpPr>
          <p:cNvPr id="4" name="Slide Number Placeholder 3"/>
          <p:cNvSpPr>
            <a:spLocks noGrp="1"/>
          </p:cNvSpPr>
          <p:nvPr>
            <p:ph type="sldNum" sz="quarter" idx="5"/>
          </p:nvPr>
        </p:nvSpPr>
        <p:spPr/>
        <p:txBody>
          <a:bodyPr/>
          <a:lstStyle/>
          <a:p>
            <a:fld id="{4634E209-6A76-F640-9053-594E1FB8E925}" type="slidenum">
              <a:rPr lang="en-US" smtClean="0"/>
              <a:t>18</a:t>
            </a:fld>
            <a:endParaRPr lang="en-US"/>
          </a:p>
        </p:txBody>
      </p:sp>
    </p:spTree>
    <p:extLst>
      <p:ext uri="{BB962C8B-B14F-4D97-AF65-F5344CB8AC3E}">
        <p14:creationId xmlns:p14="http://schemas.microsoft.com/office/powerpoint/2010/main" val="4119477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34E209-6A76-F640-9053-594E1FB8E925}" type="slidenum">
              <a:rPr lang="en-US" smtClean="0"/>
              <a:t>19</a:t>
            </a:fld>
            <a:endParaRPr lang="en-US"/>
          </a:p>
        </p:txBody>
      </p:sp>
    </p:spTree>
    <p:extLst>
      <p:ext uri="{BB962C8B-B14F-4D97-AF65-F5344CB8AC3E}">
        <p14:creationId xmlns:p14="http://schemas.microsoft.com/office/powerpoint/2010/main" val="1642218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34E209-6A76-F640-9053-594E1FB8E925}" type="slidenum">
              <a:rPr lang="en-US" smtClean="0"/>
              <a:t>2</a:t>
            </a:fld>
            <a:endParaRPr lang="en-US"/>
          </a:p>
        </p:txBody>
      </p:sp>
    </p:spTree>
    <p:extLst>
      <p:ext uri="{BB962C8B-B14F-4D97-AF65-F5344CB8AC3E}">
        <p14:creationId xmlns:p14="http://schemas.microsoft.com/office/powerpoint/2010/main" val="974078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34E209-6A76-F640-9053-594E1FB8E925}" type="slidenum">
              <a:rPr lang="en-US" smtClean="0"/>
              <a:t>20</a:t>
            </a:fld>
            <a:endParaRPr lang="en-US" dirty="0"/>
          </a:p>
        </p:txBody>
      </p:sp>
    </p:spTree>
    <p:extLst>
      <p:ext uri="{BB962C8B-B14F-4D97-AF65-F5344CB8AC3E}">
        <p14:creationId xmlns:p14="http://schemas.microsoft.com/office/powerpoint/2010/main" val="2340903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34E209-6A76-F640-9053-594E1FB8E925}" type="slidenum">
              <a:rPr lang="en-US" smtClean="0"/>
              <a:t>21</a:t>
            </a:fld>
            <a:endParaRPr lang="en-US" dirty="0"/>
          </a:p>
        </p:txBody>
      </p:sp>
    </p:spTree>
    <p:extLst>
      <p:ext uri="{BB962C8B-B14F-4D97-AF65-F5344CB8AC3E}">
        <p14:creationId xmlns:p14="http://schemas.microsoft.com/office/powerpoint/2010/main" val="2340903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Deadline for this is 2</a:t>
            </a:r>
            <a:r>
              <a:rPr lang="en-GB" baseline="30000" dirty="0"/>
              <a:t>nd</a:t>
            </a:r>
            <a:r>
              <a:rPr lang="en-GB" dirty="0"/>
              <a:t> October</a:t>
            </a:r>
          </a:p>
        </p:txBody>
      </p:sp>
      <p:sp>
        <p:nvSpPr>
          <p:cNvPr id="4" name="Slide Number Placeholder 3"/>
          <p:cNvSpPr>
            <a:spLocks noGrp="1"/>
          </p:cNvSpPr>
          <p:nvPr>
            <p:ph type="sldNum" sz="quarter" idx="10"/>
          </p:nvPr>
        </p:nvSpPr>
        <p:spPr/>
        <p:txBody>
          <a:bodyPr/>
          <a:lstStyle/>
          <a:p>
            <a:fld id="{4634E209-6A76-F640-9053-594E1FB8E925}" type="slidenum">
              <a:rPr lang="en-US" smtClean="0"/>
              <a:t>22</a:t>
            </a:fld>
            <a:endParaRPr lang="en-US" dirty="0"/>
          </a:p>
        </p:txBody>
      </p:sp>
    </p:spTree>
    <p:extLst>
      <p:ext uri="{BB962C8B-B14F-4D97-AF65-F5344CB8AC3E}">
        <p14:creationId xmlns:p14="http://schemas.microsoft.com/office/powerpoint/2010/main" val="2340903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Scottish students do not have to pay fees if studying in Scottish universities, but this is not done automatically – still have to apply through SAAS</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Loans and bursaries are also available through SAAS</a:t>
            </a:r>
            <a:endParaRPr lang="en-GB" sz="9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634E209-6A76-F640-9053-594E1FB8E925}" type="slidenum">
              <a:rPr lang="en-US" smtClean="0"/>
              <a:t>23</a:t>
            </a:fld>
            <a:endParaRPr lang="en-US" dirty="0"/>
          </a:p>
        </p:txBody>
      </p:sp>
    </p:spTree>
    <p:extLst>
      <p:ext uri="{BB962C8B-B14F-4D97-AF65-F5344CB8AC3E}">
        <p14:creationId xmlns:p14="http://schemas.microsoft.com/office/powerpoint/2010/main" val="1814085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Unconditional – place is theirs</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Conditional –will have to achieve a certain grade in a certain subject for example to be awarded with a place</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Unsuccessful – place has not been offered</a:t>
            </a:r>
            <a:endParaRPr lang="en-GB" sz="9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634E209-6A76-F640-9053-594E1FB8E925}" type="slidenum">
              <a:rPr lang="en-US" smtClean="0"/>
              <a:t>24</a:t>
            </a:fld>
            <a:endParaRPr lang="en-US"/>
          </a:p>
        </p:txBody>
      </p:sp>
    </p:spTree>
    <p:extLst>
      <p:ext uri="{BB962C8B-B14F-4D97-AF65-F5344CB8AC3E}">
        <p14:creationId xmlns:p14="http://schemas.microsoft.com/office/powerpoint/2010/main" val="1814085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27F8D2F-BFFF-43EB-BD36-EDA6B76060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3887860-ECED-45F5-85C9-3EF5DB27BF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kern="1200" dirty="0">
                <a:solidFill>
                  <a:schemeClr val="tx1"/>
                </a:solidFill>
                <a:effectLst/>
                <a:latin typeface="+mn-lt"/>
                <a:ea typeface="+mn-ea"/>
                <a:cs typeface="+mn-cs"/>
              </a:rPr>
              <a:t>If an applicant does not receive offers at the same time as their friends – this is normal. Each institution makes offers in different ways and at different rates.</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Applicants do not </a:t>
            </a:r>
            <a:r>
              <a:rPr lang="en-US" sz="900" b="1" kern="1200" dirty="0">
                <a:solidFill>
                  <a:schemeClr val="tx1"/>
                </a:solidFill>
                <a:effectLst/>
                <a:latin typeface="+mn-lt"/>
                <a:ea typeface="+mn-ea"/>
                <a:cs typeface="+mn-cs"/>
              </a:rPr>
              <a:t>have</a:t>
            </a:r>
            <a:r>
              <a:rPr lang="en-US" sz="900" kern="1200" dirty="0">
                <a:solidFill>
                  <a:schemeClr val="tx1"/>
                </a:solidFill>
                <a:effectLst/>
                <a:latin typeface="+mn-lt"/>
                <a:ea typeface="+mn-ea"/>
                <a:cs typeface="+mn-cs"/>
              </a:rPr>
              <a:t> to have an insurance choice if they are certain they would only be interested in one of their offers.</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Applicants cannot swap between their insurance and firm choices.</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The insurance choice disappears once they have been placed with their firm choice.</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Firm choice – definitely where they want to go</a:t>
            </a:r>
          </a:p>
          <a:p>
            <a:r>
              <a:rPr lang="en-GB" sz="900" kern="1200" dirty="0">
                <a:solidFill>
                  <a:schemeClr val="tx1"/>
                </a:solidFill>
                <a:effectLst/>
                <a:latin typeface="+mn-lt"/>
                <a:ea typeface="+mn-ea"/>
                <a:cs typeface="+mn-cs"/>
              </a:rPr>
              <a:t>Insurance – if they have a conditional and do not meet these conditions for their firm choice, they may have their insurance choice as a back up (should they meet the conditions)</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Students have to respond by the reply date, regardless of offer, as if not offer will be retracted.</a:t>
            </a:r>
          </a:p>
          <a:p>
            <a:pPr eaLnBrk="1" hangingPunct="1"/>
            <a:endParaRPr lang="en-GB" altLang="en-US" dirty="0"/>
          </a:p>
        </p:txBody>
      </p:sp>
      <p:sp>
        <p:nvSpPr>
          <p:cNvPr id="39940" name="Slide Number Placeholder 3">
            <a:extLst>
              <a:ext uri="{FF2B5EF4-FFF2-40B4-BE49-F238E27FC236}">
                <a16:creationId xmlns:a16="http://schemas.microsoft.com/office/drawing/2014/main" id="{2595FCE4-1D7F-4FA6-8BDF-5D4D1AB65C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D2A49F-0009-4C16-AF7E-6585D48A93B2}" type="slidenum">
              <a:rPr lang="en-GB" altLang="en-US" smtClean="0"/>
              <a:pPr/>
              <a:t>25</a:t>
            </a:fld>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34E209-6A76-F640-9053-594E1FB8E925}" type="slidenum">
              <a:rPr lang="en-US" smtClean="0"/>
              <a:t>26</a:t>
            </a:fld>
            <a:endParaRPr lang="en-US"/>
          </a:p>
        </p:txBody>
      </p:sp>
    </p:spTree>
    <p:extLst>
      <p:ext uri="{BB962C8B-B14F-4D97-AF65-F5344CB8AC3E}">
        <p14:creationId xmlns:p14="http://schemas.microsoft.com/office/powerpoint/2010/main" val="1125349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Level of responsibility has to be passed on to them at this time, in preparation for going to university</a:t>
            </a:r>
          </a:p>
        </p:txBody>
      </p:sp>
      <p:sp>
        <p:nvSpPr>
          <p:cNvPr id="4" name="Slide Number Placeholder 3"/>
          <p:cNvSpPr>
            <a:spLocks noGrp="1"/>
          </p:cNvSpPr>
          <p:nvPr>
            <p:ph type="sldNum" sz="quarter" idx="5"/>
          </p:nvPr>
        </p:nvSpPr>
        <p:spPr/>
        <p:txBody>
          <a:bodyPr/>
          <a:lstStyle/>
          <a:p>
            <a:fld id="{4634E209-6A76-F640-9053-594E1FB8E925}" type="slidenum">
              <a:rPr lang="en-US" smtClean="0"/>
              <a:t>27</a:t>
            </a:fld>
            <a:endParaRPr lang="en-US"/>
          </a:p>
        </p:txBody>
      </p:sp>
    </p:spTree>
    <p:extLst>
      <p:ext uri="{BB962C8B-B14F-4D97-AF65-F5344CB8AC3E}">
        <p14:creationId xmlns:p14="http://schemas.microsoft.com/office/powerpoint/2010/main" val="936809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34E209-6A76-F640-9053-594E1FB8E925}" type="slidenum">
              <a:rPr lang="en-US" smtClean="0"/>
              <a:t>28</a:t>
            </a:fld>
            <a:endParaRPr lang="en-US"/>
          </a:p>
        </p:txBody>
      </p:sp>
    </p:spTree>
    <p:extLst>
      <p:ext uri="{BB962C8B-B14F-4D97-AF65-F5344CB8AC3E}">
        <p14:creationId xmlns:p14="http://schemas.microsoft.com/office/powerpoint/2010/main" val="3340359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Guidance Teachers, one per house</a:t>
            </a:r>
          </a:p>
          <a:p>
            <a:r>
              <a:rPr lang="en-GB" dirty="0"/>
              <a:t>Weekly PSE session but can email us at any time</a:t>
            </a:r>
          </a:p>
        </p:txBody>
      </p:sp>
      <p:sp>
        <p:nvSpPr>
          <p:cNvPr id="4" name="Slide Number Placeholder 3"/>
          <p:cNvSpPr>
            <a:spLocks noGrp="1"/>
          </p:cNvSpPr>
          <p:nvPr>
            <p:ph type="sldNum" sz="quarter" idx="5"/>
          </p:nvPr>
        </p:nvSpPr>
        <p:spPr/>
        <p:txBody>
          <a:bodyPr/>
          <a:lstStyle/>
          <a:p>
            <a:fld id="{4634E209-6A76-F640-9053-594E1FB8E925}" type="slidenum">
              <a:rPr lang="en-US" smtClean="0"/>
              <a:t>29</a:t>
            </a:fld>
            <a:endParaRPr lang="en-US"/>
          </a:p>
        </p:txBody>
      </p:sp>
    </p:spTree>
    <p:extLst>
      <p:ext uri="{BB962C8B-B14F-4D97-AF65-F5344CB8AC3E}">
        <p14:creationId xmlns:p14="http://schemas.microsoft.com/office/powerpoint/2010/main" val="355996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34E209-6A76-F640-9053-594E1FB8E925}" type="slidenum">
              <a:rPr lang="en-US" smtClean="0"/>
              <a:t>3</a:t>
            </a:fld>
            <a:endParaRPr lang="en-US"/>
          </a:p>
        </p:txBody>
      </p:sp>
    </p:spTree>
    <p:extLst>
      <p:ext uri="{BB962C8B-B14F-4D97-AF65-F5344CB8AC3E}">
        <p14:creationId xmlns:p14="http://schemas.microsoft.com/office/powerpoint/2010/main" val="820348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34E209-6A76-F640-9053-594E1FB8E925}" type="slidenum">
              <a:rPr lang="en-US" smtClean="0"/>
              <a:t>4</a:t>
            </a:fld>
            <a:endParaRPr lang="en-US"/>
          </a:p>
        </p:txBody>
      </p:sp>
    </p:spTree>
    <p:extLst>
      <p:ext uri="{BB962C8B-B14F-4D97-AF65-F5344CB8AC3E}">
        <p14:creationId xmlns:p14="http://schemas.microsoft.com/office/powerpoint/2010/main" val="3480161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Higher Education – referring to University level</a:t>
            </a:r>
          </a:p>
        </p:txBody>
      </p:sp>
      <p:sp>
        <p:nvSpPr>
          <p:cNvPr id="4" name="Slide Number Placeholder 3"/>
          <p:cNvSpPr>
            <a:spLocks noGrp="1"/>
          </p:cNvSpPr>
          <p:nvPr>
            <p:ph type="sldNum" sz="quarter" idx="5"/>
          </p:nvPr>
        </p:nvSpPr>
        <p:spPr/>
        <p:txBody>
          <a:bodyPr/>
          <a:lstStyle/>
          <a:p>
            <a:fld id="{4634E209-6A76-F640-9053-594E1FB8E925}" type="slidenum">
              <a:rPr lang="en-US" smtClean="0"/>
              <a:t>5</a:t>
            </a:fld>
            <a:endParaRPr lang="en-US"/>
          </a:p>
        </p:txBody>
      </p:sp>
    </p:spTree>
    <p:extLst>
      <p:ext uri="{BB962C8B-B14F-4D97-AF65-F5344CB8AC3E}">
        <p14:creationId xmlns:p14="http://schemas.microsoft.com/office/powerpoint/2010/main" val="2811900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part process where ownership is on the young person but ultimate aim is them achieving success, which can present itself in a range of ways (degree, job, skills, experiences, opportunities, networks)</a:t>
            </a:r>
          </a:p>
        </p:txBody>
      </p:sp>
      <p:sp>
        <p:nvSpPr>
          <p:cNvPr id="4" name="Slide Number Placeholder 3"/>
          <p:cNvSpPr>
            <a:spLocks noGrp="1"/>
          </p:cNvSpPr>
          <p:nvPr>
            <p:ph type="sldNum" sz="quarter" idx="5"/>
          </p:nvPr>
        </p:nvSpPr>
        <p:spPr/>
        <p:txBody>
          <a:bodyPr/>
          <a:lstStyle/>
          <a:p>
            <a:fld id="{4634E209-6A76-F640-9053-594E1FB8E925}" type="slidenum">
              <a:rPr lang="en-US" smtClean="0"/>
              <a:t>6</a:t>
            </a:fld>
            <a:endParaRPr lang="en-US"/>
          </a:p>
        </p:txBody>
      </p:sp>
    </p:spTree>
    <p:extLst>
      <p:ext uri="{BB962C8B-B14F-4D97-AF65-F5344CB8AC3E}">
        <p14:creationId xmlns:p14="http://schemas.microsoft.com/office/powerpoint/2010/main" val="2028754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Student ownership required here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UCAS Virtual Exhibition - </a:t>
            </a:r>
            <a:r>
              <a:rPr lang="en-GB" b="1" dirty="0"/>
              <a:t>Tue 29 September 2020 - 10:00 to 16:00 </a:t>
            </a:r>
            <a:r>
              <a:rPr lang="en-GB" b="0" dirty="0"/>
              <a:t>– book online (for S5 pupils looking at applying this year)</a:t>
            </a:r>
          </a:p>
          <a:p>
            <a:endParaRPr lang="en-GB" dirty="0"/>
          </a:p>
        </p:txBody>
      </p:sp>
      <p:sp>
        <p:nvSpPr>
          <p:cNvPr id="4" name="Slide Number Placeholder 3"/>
          <p:cNvSpPr>
            <a:spLocks noGrp="1"/>
          </p:cNvSpPr>
          <p:nvPr>
            <p:ph type="sldNum" sz="quarter" idx="5"/>
          </p:nvPr>
        </p:nvSpPr>
        <p:spPr/>
        <p:txBody>
          <a:bodyPr/>
          <a:lstStyle/>
          <a:p>
            <a:fld id="{4634E209-6A76-F640-9053-594E1FB8E925}" type="slidenum">
              <a:rPr lang="en-US" smtClean="0"/>
              <a:t>7</a:t>
            </a:fld>
            <a:endParaRPr lang="en-US"/>
          </a:p>
        </p:txBody>
      </p:sp>
    </p:spTree>
    <p:extLst>
      <p:ext uri="{BB962C8B-B14F-4D97-AF65-F5344CB8AC3E}">
        <p14:creationId xmlns:p14="http://schemas.microsoft.com/office/powerpoint/2010/main" val="487113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stop shop to access everything UCAS related</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634E209-6A76-F640-9053-594E1FB8E9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36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First Step is deciding what it is that the young person wants to study</a:t>
            </a:r>
          </a:p>
          <a:p>
            <a:r>
              <a:rPr lang="en-GB" sz="900" kern="1200" dirty="0">
                <a:solidFill>
                  <a:schemeClr val="tx1"/>
                </a:solidFill>
                <a:effectLst/>
                <a:latin typeface="+mn-lt"/>
                <a:ea typeface="+mn-ea"/>
                <a:cs typeface="+mn-cs"/>
              </a:rPr>
              <a:t> </a:t>
            </a:r>
          </a:p>
          <a:p>
            <a:pPr lvl="0"/>
            <a:r>
              <a:rPr lang="en-US" sz="900" kern="1200" dirty="0">
                <a:solidFill>
                  <a:schemeClr val="tx1"/>
                </a:solidFill>
                <a:effectLst/>
                <a:latin typeface="+mn-lt"/>
                <a:ea typeface="+mn-ea"/>
                <a:cs typeface="+mn-cs"/>
              </a:rPr>
              <a:t>Which modules are the most interesting and relevant to applicants career aspirations?</a:t>
            </a:r>
            <a:endParaRPr lang="en-GB" sz="900"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How many lectures are there and how much group work will be done in seminars?</a:t>
            </a:r>
            <a:endParaRPr lang="en-GB" sz="900"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What combination of exams, coursework or presentations is the course assessed by?</a:t>
            </a:r>
            <a:endParaRPr lang="en-GB" sz="900"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Who are the tutors and are they experts in areas the applicant wants to learn about?</a:t>
            </a:r>
            <a:endParaRPr lang="en-GB" sz="900"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What subject areas do they </a:t>
            </a:r>
            <a:r>
              <a:rPr lang="en-US" sz="900" kern="1200" dirty="0" err="1">
                <a:solidFill>
                  <a:schemeClr val="tx1"/>
                </a:solidFill>
                <a:effectLst/>
                <a:latin typeface="+mn-lt"/>
                <a:ea typeface="+mn-ea"/>
                <a:cs typeface="+mn-cs"/>
              </a:rPr>
              <a:t>specialise</a:t>
            </a:r>
            <a:r>
              <a:rPr lang="en-US" sz="900" kern="1200" dirty="0">
                <a:solidFill>
                  <a:schemeClr val="tx1"/>
                </a:solidFill>
                <a:effectLst/>
                <a:latin typeface="+mn-lt"/>
                <a:ea typeface="+mn-ea"/>
                <a:cs typeface="+mn-cs"/>
              </a:rPr>
              <a:t> in?</a:t>
            </a:r>
            <a:endParaRPr lang="en-GB" sz="900"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Can applicants study abroad or get help with work placements?</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Basing their choice considering all factors discussed</a:t>
            </a:r>
          </a:p>
          <a:p>
            <a:endParaRPr lang="en-GB" dirty="0"/>
          </a:p>
        </p:txBody>
      </p:sp>
      <p:sp>
        <p:nvSpPr>
          <p:cNvPr id="4" name="Slide Number Placeholder 3"/>
          <p:cNvSpPr>
            <a:spLocks noGrp="1"/>
          </p:cNvSpPr>
          <p:nvPr>
            <p:ph type="sldNum" sz="quarter" idx="5"/>
          </p:nvPr>
        </p:nvSpPr>
        <p:spPr/>
        <p:txBody>
          <a:bodyPr/>
          <a:lstStyle/>
          <a:p>
            <a:fld id="{4634E209-6A76-F640-9053-594E1FB8E925}" type="slidenum">
              <a:rPr lang="en-US" smtClean="0"/>
              <a:t>9</a:t>
            </a:fld>
            <a:endParaRPr lang="en-US"/>
          </a:p>
        </p:txBody>
      </p:sp>
    </p:spTree>
    <p:extLst>
      <p:ext uri="{BB962C8B-B14F-4D97-AF65-F5344CB8AC3E}">
        <p14:creationId xmlns:p14="http://schemas.microsoft.com/office/powerpoint/2010/main" val="511397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1">
    <p:spTree>
      <p:nvGrpSpPr>
        <p:cNvPr id="1" name=""/>
        <p:cNvGrpSpPr/>
        <p:nvPr/>
      </p:nvGrpSpPr>
      <p:grpSpPr>
        <a:xfrm>
          <a:off x="0" y="0"/>
          <a:ext cx="0" cy="0"/>
          <a:chOff x="0" y="0"/>
          <a:chExt cx="0" cy="0"/>
        </a:xfrm>
      </p:grpSpPr>
      <p:sp>
        <p:nvSpPr>
          <p:cNvPr id="2" name="Rectangle 1"/>
          <p:cNvSpPr/>
          <p:nvPr userDrawn="1"/>
        </p:nvSpPr>
        <p:spPr>
          <a:xfrm>
            <a:off x="-2" y="4199467"/>
            <a:ext cx="9144001" cy="944033"/>
          </a:xfrm>
          <a:custGeom>
            <a:avLst/>
            <a:gdLst>
              <a:gd name="connsiteX0" fmla="*/ 0 w 9144000"/>
              <a:gd name="connsiteY0" fmla="*/ 0 h 1223433"/>
              <a:gd name="connsiteX1" fmla="*/ 9144000 w 9144000"/>
              <a:gd name="connsiteY1" fmla="*/ 0 h 1223433"/>
              <a:gd name="connsiteX2" fmla="*/ 9144000 w 9144000"/>
              <a:gd name="connsiteY2" fmla="*/ 1223433 h 1223433"/>
              <a:gd name="connsiteX3" fmla="*/ 0 w 9144000"/>
              <a:gd name="connsiteY3" fmla="*/ 1223433 h 1223433"/>
              <a:gd name="connsiteX4" fmla="*/ 0 w 9144000"/>
              <a:gd name="connsiteY4" fmla="*/ 0 h 1223433"/>
              <a:gd name="connsiteX0" fmla="*/ 33866 w 9144000"/>
              <a:gd name="connsiteY0" fmla="*/ 626533 h 1223433"/>
              <a:gd name="connsiteX1" fmla="*/ 9144000 w 9144000"/>
              <a:gd name="connsiteY1" fmla="*/ 0 h 1223433"/>
              <a:gd name="connsiteX2" fmla="*/ 9144000 w 9144000"/>
              <a:gd name="connsiteY2" fmla="*/ 1223433 h 1223433"/>
              <a:gd name="connsiteX3" fmla="*/ 0 w 9144000"/>
              <a:gd name="connsiteY3" fmla="*/ 1223433 h 1223433"/>
              <a:gd name="connsiteX4" fmla="*/ 33866 w 9144000"/>
              <a:gd name="connsiteY4" fmla="*/ 626533 h 1223433"/>
              <a:gd name="connsiteX0" fmla="*/ 448732 w 9144000"/>
              <a:gd name="connsiteY0" fmla="*/ 582642 h 1223433"/>
              <a:gd name="connsiteX1" fmla="*/ 9144000 w 9144000"/>
              <a:gd name="connsiteY1" fmla="*/ 0 h 1223433"/>
              <a:gd name="connsiteX2" fmla="*/ 9144000 w 9144000"/>
              <a:gd name="connsiteY2" fmla="*/ 1223433 h 1223433"/>
              <a:gd name="connsiteX3" fmla="*/ 0 w 9144000"/>
              <a:gd name="connsiteY3" fmla="*/ 1223433 h 1223433"/>
              <a:gd name="connsiteX4" fmla="*/ 448732 w 9144000"/>
              <a:gd name="connsiteY4" fmla="*/ 582642 h 1223433"/>
              <a:gd name="connsiteX0" fmla="*/ 0 w 9144001"/>
              <a:gd name="connsiteY0" fmla="*/ 615560 h 1223433"/>
              <a:gd name="connsiteX1" fmla="*/ 9144001 w 9144001"/>
              <a:gd name="connsiteY1" fmla="*/ 0 h 1223433"/>
              <a:gd name="connsiteX2" fmla="*/ 9144001 w 9144001"/>
              <a:gd name="connsiteY2" fmla="*/ 1223433 h 1223433"/>
              <a:gd name="connsiteX3" fmla="*/ 1 w 9144001"/>
              <a:gd name="connsiteY3" fmla="*/ 1223433 h 1223433"/>
              <a:gd name="connsiteX4" fmla="*/ 0 w 9144001"/>
              <a:gd name="connsiteY4" fmla="*/ 615560 h 1223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1223433">
                <a:moveTo>
                  <a:pt x="0" y="615560"/>
                </a:moveTo>
                <a:lnTo>
                  <a:pt x="9144001" y="0"/>
                </a:lnTo>
                <a:lnTo>
                  <a:pt x="9144001" y="1223433"/>
                </a:lnTo>
                <a:lnTo>
                  <a:pt x="1" y="1223433"/>
                </a:lnTo>
                <a:cubicBezTo>
                  <a:pt x="1" y="1020809"/>
                  <a:pt x="0" y="818184"/>
                  <a:pt x="0" y="61556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CAS-Right_aligned-White_box-Keyline-CMYK.ep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08132" y="4464249"/>
            <a:ext cx="1235869"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395288" y="4868863"/>
            <a:ext cx="8455692" cy="274637"/>
          </a:xfrm>
          <a:prstGeom prst="rect">
            <a:avLst/>
          </a:prstGeom>
        </p:spPr>
        <p:txBody>
          <a:bodyPr vert="horz" lIns="91440" tIns="45720" rIns="91440" bIns="45720" rtlCol="0" anchor="ctr"/>
          <a:lstStyle>
            <a:lvl1pPr algn="r">
              <a:defRPr sz="700">
                <a:solidFill>
                  <a:schemeClr val="bg1"/>
                </a:solidFill>
              </a:defRPr>
            </a:lvl1pPr>
          </a:lstStyle>
          <a:p>
            <a:r>
              <a:rPr lang="en-US"/>
              <a:t>Security marking: </a:t>
            </a:r>
            <a:r>
              <a:rPr lang="en-US" b="1"/>
              <a:t>PUBLIC/INTERNAL USE ONLY/CONFIDENTIAL</a:t>
            </a:r>
          </a:p>
        </p:txBody>
      </p:sp>
    </p:spTree>
  </p:cSld>
  <p:clrMapOvr>
    <a:masterClrMapping/>
  </p:clrMapOvr>
  <p:extLst>
    <p:ext uri="{DCECCB84-F9BA-43D5-87BE-67443E8EF086}">
      <p15:sldGuideLst xmlns:p15="http://schemas.microsoft.com/office/powerpoint/2012/main">
        <p15:guide id="1" orient="horz" pos="237" userDrawn="1">
          <p15:clr>
            <a:srgbClr val="FBAE40"/>
          </p15:clr>
        </p15:guide>
        <p15:guide id="2" pos="5516">
          <p15:clr>
            <a:srgbClr val="FBAE40"/>
          </p15:clr>
        </p15:guide>
        <p15:guide id="4" pos="5511" userDrawn="1">
          <p15:clr>
            <a:srgbClr val="FBAE40"/>
          </p15:clr>
        </p15:guide>
        <p15:guide id="5" pos="249" userDrawn="1">
          <p15:clr>
            <a:srgbClr val="FBAE40"/>
          </p15:clr>
        </p15:guide>
        <p15:guide id="6" orient="horz" pos="2935" userDrawn="1">
          <p15:clr>
            <a:srgbClr val="FBAE40"/>
          </p15:clr>
        </p15:guide>
        <p15:guide id="7" orient="horz" pos="266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1">
    <p:spTree>
      <p:nvGrpSpPr>
        <p:cNvPr id="1" name=""/>
        <p:cNvGrpSpPr/>
        <p:nvPr/>
      </p:nvGrpSpPr>
      <p:grpSpPr>
        <a:xfrm>
          <a:off x="0" y="0"/>
          <a:ext cx="0" cy="0"/>
          <a:chOff x="0" y="0"/>
          <a:chExt cx="0" cy="0"/>
        </a:xfrm>
      </p:grpSpPr>
      <p:cxnSp>
        <p:nvCxnSpPr>
          <p:cNvPr id="10" name="Straight Connector 9"/>
          <p:cNvCxnSpPr/>
          <p:nvPr userDrawn="1"/>
        </p:nvCxnSpPr>
        <p:spPr>
          <a:xfrm>
            <a:off x="4896465" y="384896"/>
            <a:ext cx="386058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5638798" y="0"/>
            <a:ext cx="3505202" cy="5143500"/>
            <a:chOff x="5638798" y="0"/>
            <a:chExt cx="3505202" cy="5143500"/>
          </a:xfrm>
        </p:grpSpPr>
        <p:sp>
          <p:nvSpPr>
            <p:cNvPr id="3" name="Rectangle 2"/>
            <p:cNvSpPr/>
            <p:nvPr userDrawn="1"/>
          </p:nvSpPr>
          <p:spPr>
            <a:xfrm>
              <a:off x="8009467" y="0"/>
              <a:ext cx="1134533"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5638798" y="0"/>
              <a:ext cx="2463801" cy="5143500"/>
            </a:xfrm>
            <a:custGeom>
              <a:avLst/>
              <a:gdLst>
                <a:gd name="connsiteX0" fmla="*/ 0 w 1354668"/>
                <a:gd name="connsiteY0" fmla="*/ 0 h 5143500"/>
                <a:gd name="connsiteX1" fmla="*/ 1354668 w 1354668"/>
                <a:gd name="connsiteY1" fmla="*/ 0 h 5143500"/>
                <a:gd name="connsiteX2" fmla="*/ 1354668 w 1354668"/>
                <a:gd name="connsiteY2" fmla="*/ 5143500 h 5143500"/>
                <a:gd name="connsiteX3" fmla="*/ 0 w 1354668"/>
                <a:gd name="connsiteY3" fmla="*/ 5143500 h 5143500"/>
                <a:gd name="connsiteX4" fmla="*/ 0 w 1354668"/>
                <a:gd name="connsiteY4" fmla="*/ 0 h 5143500"/>
                <a:gd name="connsiteX0" fmla="*/ 643467 w 1354668"/>
                <a:gd name="connsiteY0" fmla="*/ 0 h 5143500"/>
                <a:gd name="connsiteX1" fmla="*/ 1354668 w 1354668"/>
                <a:gd name="connsiteY1" fmla="*/ 0 h 5143500"/>
                <a:gd name="connsiteX2" fmla="*/ 1354668 w 1354668"/>
                <a:gd name="connsiteY2" fmla="*/ 5143500 h 5143500"/>
                <a:gd name="connsiteX3" fmla="*/ 0 w 1354668"/>
                <a:gd name="connsiteY3" fmla="*/ 5143500 h 5143500"/>
                <a:gd name="connsiteX4" fmla="*/ 643467 w 135466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668" h="5143500">
                  <a:moveTo>
                    <a:pt x="643467" y="0"/>
                  </a:moveTo>
                  <a:lnTo>
                    <a:pt x="1354668" y="0"/>
                  </a:lnTo>
                  <a:lnTo>
                    <a:pt x="1354668" y="5143500"/>
                  </a:lnTo>
                  <a:lnTo>
                    <a:pt x="0" y="5143500"/>
                  </a:lnTo>
                  <a:lnTo>
                    <a:pt x="6434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UCAS-Right_aligned-White_box-Keyline-CMYK.ep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08132" y="4464249"/>
            <a:ext cx="1235869"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p:cNvSpPr>
            <a:spLocks noGrp="1"/>
          </p:cNvSpPr>
          <p:nvPr>
            <p:ph type="ftr" sz="quarter" idx="3"/>
          </p:nvPr>
        </p:nvSpPr>
        <p:spPr>
          <a:xfrm>
            <a:off x="395288" y="4868863"/>
            <a:ext cx="8455692" cy="274637"/>
          </a:xfrm>
          <a:prstGeom prst="rect">
            <a:avLst/>
          </a:prstGeom>
        </p:spPr>
        <p:txBody>
          <a:bodyPr vert="horz" lIns="91440" tIns="45720" rIns="91440" bIns="45720" rtlCol="0" anchor="ctr"/>
          <a:lstStyle>
            <a:lvl1pPr algn="r">
              <a:defRPr sz="700">
                <a:solidFill>
                  <a:schemeClr val="bg1"/>
                </a:solidFill>
              </a:defRPr>
            </a:lvl1pPr>
          </a:lstStyle>
          <a:p>
            <a:r>
              <a:rPr lang="en-US"/>
              <a:t>Security marking: </a:t>
            </a:r>
            <a:r>
              <a:rPr lang="en-US" b="1"/>
              <a:t>PUBLIC/INTERNAL USE ONLY/CONFIDENTIAL</a:t>
            </a:r>
          </a:p>
        </p:txBody>
      </p:sp>
    </p:spTree>
  </p:cSld>
  <p:clrMapOvr>
    <a:masterClrMapping/>
  </p:clrMapOvr>
  <p:extLst>
    <p:ext uri="{DCECCB84-F9BA-43D5-87BE-67443E8EF086}">
      <p15:sldGuideLst xmlns:p15="http://schemas.microsoft.com/office/powerpoint/2012/main">
        <p15:guide id="1" orient="horz" pos="242">
          <p15:clr>
            <a:srgbClr val="FBAE40"/>
          </p15:clr>
        </p15:guide>
        <p15:guide id="2" pos="5516">
          <p15:clr>
            <a:srgbClr val="FBAE40"/>
          </p15:clr>
        </p15:guide>
        <p15:guide id="4" pos="5511">
          <p15:clr>
            <a:srgbClr val="FBAE40"/>
          </p15:clr>
        </p15:guide>
        <p15:guide id="5" pos="249">
          <p15:clr>
            <a:srgbClr val="FBAE40"/>
          </p15:clr>
        </p15:guide>
        <p15:guide id="6" orient="horz" pos="302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63ED515-9B2E-DF46-A29A-0ED80460DFF6}"/>
              </a:ext>
            </a:extLst>
          </p:cNvPr>
          <p:cNvGrpSpPr/>
          <p:nvPr userDrawn="1"/>
        </p:nvGrpSpPr>
        <p:grpSpPr>
          <a:xfrm flipH="1" flipV="1">
            <a:off x="-59636" y="-125895"/>
            <a:ext cx="3955774" cy="5395290"/>
            <a:chOff x="5638798" y="0"/>
            <a:chExt cx="3505202" cy="5143500"/>
          </a:xfrm>
        </p:grpSpPr>
        <p:sp>
          <p:nvSpPr>
            <p:cNvPr id="7" name="Rectangle 6">
              <a:extLst>
                <a:ext uri="{FF2B5EF4-FFF2-40B4-BE49-F238E27FC236}">
                  <a16:creationId xmlns:a16="http://schemas.microsoft.com/office/drawing/2014/main" id="{A91971E9-F723-5E47-B1E2-F22049A0A1E6}"/>
                </a:ext>
              </a:extLst>
            </p:cNvPr>
            <p:cNvSpPr/>
            <p:nvPr userDrawn="1"/>
          </p:nvSpPr>
          <p:spPr>
            <a:xfrm>
              <a:off x="8009467" y="0"/>
              <a:ext cx="1134533"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8435EEA-795A-4348-821B-FD11B1B958E0}"/>
                </a:ext>
              </a:extLst>
            </p:cNvPr>
            <p:cNvSpPr/>
            <p:nvPr userDrawn="1"/>
          </p:nvSpPr>
          <p:spPr>
            <a:xfrm>
              <a:off x="5638798" y="0"/>
              <a:ext cx="2463801" cy="5143500"/>
            </a:xfrm>
            <a:custGeom>
              <a:avLst/>
              <a:gdLst>
                <a:gd name="connsiteX0" fmla="*/ 0 w 1354668"/>
                <a:gd name="connsiteY0" fmla="*/ 0 h 5143500"/>
                <a:gd name="connsiteX1" fmla="*/ 1354668 w 1354668"/>
                <a:gd name="connsiteY1" fmla="*/ 0 h 5143500"/>
                <a:gd name="connsiteX2" fmla="*/ 1354668 w 1354668"/>
                <a:gd name="connsiteY2" fmla="*/ 5143500 h 5143500"/>
                <a:gd name="connsiteX3" fmla="*/ 0 w 1354668"/>
                <a:gd name="connsiteY3" fmla="*/ 5143500 h 5143500"/>
                <a:gd name="connsiteX4" fmla="*/ 0 w 1354668"/>
                <a:gd name="connsiteY4" fmla="*/ 0 h 5143500"/>
                <a:gd name="connsiteX0" fmla="*/ 643467 w 1354668"/>
                <a:gd name="connsiteY0" fmla="*/ 0 h 5143500"/>
                <a:gd name="connsiteX1" fmla="*/ 1354668 w 1354668"/>
                <a:gd name="connsiteY1" fmla="*/ 0 h 5143500"/>
                <a:gd name="connsiteX2" fmla="*/ 1354668 w 1354668"/>
                <a:gd name="connsiteY2" fmla="*/ 5143500 h 5143500"/>
                <a:gd name="connsiteX3" fmla="*/ 0 w 1354668"/>
                <a:gd name="connsiteY3" fmla="*/ 5143500 h 5143500"/>
                <a:gd name="connsiteX4" fmla="*/ 643467 w 135466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668" h="5143500">
                  <a:moveTo>
                    <a:pt x="643467" y="0"/>
                  </a:moveTo>
                  <a:lnTo>
                    <a:pt x="1354668" y="0"/>
                  </a:lnTo>
                  <a:lnTo>
                    <a:pt x="1354668" y="5143500"/>
                  </a:lnTo>
                  <a:lnTo>
                    <a:pt x="0" y="5143500"/>
                  </a:lnTo>
                  <a:lnTo>
                    <a:pt x="6434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EAF3A978-F0E4-5F42-BD05-4DA2469B3BD7}"/>
              </a:ext>
            </a:extLst>
          </p:cNvPr>
          <p:cNvSpPr/>
          <p:nvPr userDrawn="1"/>
        </p:nvSpPr>
        <p:spPr>
          <a:xfrm>
            <a:off x="7885043" y="4406348"/>
            <a:ext cx="1258957" cy="483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10;&#10;Description automatically generated">
            <a:extLst>
              <a:ext uri="{FF2B5EF4-FFF2-40B4-BE49-F238E27FC236}">
                <a16:creationId xmlns:a16="http://schemas.microsoft.com/office/drawing/2014/main" id="{91FF327E-E026-D24D-8844-0D6F09E0E0EC}"/>
              </a:ext>
            </a:extLst>
          </p:cNvPr>
          <p:cNvPicPr>
            <a:picLocks noChangeAspect="1"/>
          </p:cNvPicPr>
          <p:nvPr userDrawn="1"/>
        </p:nvPicPr>
        <p:blipFill>
          <a:blip r:embed="rId2"/>
          <a:stretch>
            <a:fillRect/>
          </a:stretch>
        </p:blipFill>
        <p:spPr>
          <a:xfrm>
            <a:off x="0" y="4457419"/>
            <a:ext cx="1207866" cy="343777"/>
          </a:xfrm>
          <a:prstGeom prst="rect">
            <a:avLst/>
          </a:prstGeom>
        </p:spPr>
      </p:pic>
    </p:spTree>
    <p:extLst>
      <p:ext uri="{BB962C8B-B14F-4D97-AF65-F5344CB8AC3E}">
        <p14:creationId xmlns:p14="http://schemas.microsoft.com/office/powerpoint/2010/main" val="271991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1">
    <p:bg>
      <p:bgRef idx="1001">
        <a:schemeClr val="bg1"/>
      </p:bgRef>
    </p:bg>
    <p:spTree>
      <p:nvGrpSpPr>
        <p:cNvPr id="1" name=""/>
        <p:cNvGrpSpPr/>
        <p:nvPr/>
      </p:nvGrpSpPr>
      <p:grpSpPr>
        <a:xfrm>
          <a:off x="0" y="0"/>
          <a:ext cx="0" cy="0"/>
          <a:chOff x="0" y="0"/>
          <a:chExt cx="0" cy="0"/>
        </a:xfrm>
      </p:grpSpPr>
      <p:sp>
        <p:nvSpPr>
          <p:cNvPr id="8" name="Rectangle 1"/>
          <p:cNvSpPr/>
          <p:nvPr userDrawn="1"/>
        </p:nvSpPr>
        <p:spPr>
          <a:xfrm>
            <a:off x="-2" y="4199467"/>
            <a:ext cx="9144001" cy="944033"/>
          </a:xfrm>
          <a:custGeom>
            <a:avLst/>
            <a:gdLst>
              <a:gd name="connsiteX0" fmla="*/ 0 w 9144000"/>
              <a:gd name="connsiteY0" fmla="*/ 0 h 1223433"/>
              <a:gd name="connsiteX1" fmla="*/ 9144000 w 9144000"/>
              <a:gd name="connsiteY1" fmla="*/ 0 h 1223433"/>
              <a:gd name="connsiteX2" fmla="*/ 9144000 w 9144000"/>
              <a:gd name="connsiteY2" fmla="*/ 1223433 h 1223433"/>
              <a:gd name="connsiteX3" fmla="*/ 0 w 9144000"/>
              <a:gd name="connsiteY3" fmla="*/ 1223433 h 1223433"/>
              <a:gd name="connsiteX4" fmla="*/ 0 w 9144000"/>
              <a:gd name="connsiteY4" fmla="*/ 0 h 1223433"/>
              <a:gd name="connsiteX0" fmla="*/ 33866 w 9144000"/>
              <a:gd name="connsiteY0" fmla="*/ 626533 h 1223433"/>
              <a:gd name="connsiteX1" fmla="*/ 9144000 w 9144000"/>
              <a:gd name="connsiteY1" fmla="*/ 0 h 1223433"/>
              <a:gd name="connsiteX2" fmla="*/ 9144000 w 9144000"/>
              <a:gd name="connsiteY2" fmla="*/ 1223433 h 1223433"/>
              <a:gd name="connsiteX3" fmla="*/ 0 w 9144000"/>
              <a:gd name="connsiteY3" fmla="*/ 1223433 h 1223433"/>
              <a:gd name="connsiteX4" fmla="*/ 33866 w 9144000"/>
              <a:gd name="connsiteY4" fmla="*/ 626533 h 1223433"/>
              <a:gd name="connsiteX0" fmla="*/ 448732 w 9144000"/>
              <a:gd name="connsiteY0" fmla="*/ 582642 h 1223433"/>
              <a:gd name="connsiteX1" fmla="*/ 9144000 w 9144000"/>
              <a:gd name="connsiteY1" fmla="*/ 0 h 1223433"/>
              <a:gd name="connsiteX2" fmla="*/ 9144000 w 9144000"/>
              <a:gd name="connsiteY2" fmla="*/ 1223433 h 1223433"/>
              <a:gd name="connsiteX3" fmla="*/ 0 w 9144000"/>
              <a:gd name="connsiteY3" fmla="*/ 1223433 h 1223433"/>
              <a:gd name="connsiteX4" fmla="*/ 448732 w 9144000"/>
              <a:gd name="connsiteY4" fmla="*/ 582642 h 1223433"/>
              <a:gd name="connsiteX0" fmla="*/ 0 w 9144001"/>
              <a:gd name="connsiteY0" fmla="*/ 615560 h 1223433"/>
              <a:gd name="connsiteX1" fmla="*/ 9144001 w 9144001"/>
              <a:gd name="connsiteY1" fmla="*/ 0 h 1223433"/>
              <a:gd name="connsiteX2" fmla="*/ 9144001 w 9144001"/>
              <a:gd name="connsiteY2" fmla="*/ 1223433 h 1223433"/>
              <a:gd name="connsiteX3" fmla="*/ 1 w 9144001"/>
              <a:gd name="connsiteY3" fmla="*/ 1223433 h 1223433"/>
              <a:gd name="connsiteX4" fmla="*/ 0 w 9144001"/>
              <a:gd name="connsiteY4" fmla="*/ 615560 h 1223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1223433">
                <a:moveTo>
                  <a:pt x="0" y="615560"/>
                </a:moveTo>
                <a:lnTo>
                  <a:pt x="9144001" y="0"/>
                </a:lnTo>
                <a:lnTo>
                  <a:pt x="9144001" y="1223433"/>
                </a:lnTo>
                <a:lnTo>
                  <a:pt x="1" y="1223433"/>
                </a:lnTo>
                <a:cubicBezTo>
                  <a:pt x="1" y="1020809"/>
                  <a:pt x="0" y="818184"/>
                  <a:pt x="0" y="61556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CAS-Right_aligned-White_box-Keyline-CMYK.ep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08132" y="4464249"/>
            <a:ext cx="1235869"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95288" y="4868863"/>
            <a:ext cx="8455692" cy="274637"/>
          </a:xfrm>
          <a:prstGeom prst="rect">
            <a:avLst/>
          </a:prstGeom>
        </p:spPr>
        <p:txBody>
          <a:bodyPr vert="horz" lIns="91440" tIns="45720" rIns="91440" bIns="45720" rtlCol="0" anchor="ctr"/>
          <a:lstStyle>
            <a:lvl1pPr algn="r">
              <a:defRPr sz="700">
                <a:solidFill>
                  <a:schemeClr val="tx1"/>
                </a:solidFill>
              </a:defRPr>
            </a:lvl1pPr>
          </a:lstStyle>
          <a:p>
            <a:r>
              <a:rPr lang="en-US"/>
              <a:t>Security marking: </a:t>
            </a:r>
            <a:r>
              <a:rPr lang="en-US" b="1"/>
              <a:t>PUBLIC/INTERNAL USE ONLY/CONFIDENTIAL</a:t>
            </a:r>
          </a:p>
        </p:txBody>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42">
          <p15:clr>
            <a:srgbClr val="FBAE40"/>
          </p15:clr>
        </p15:guide>
        <p15:guide id="2" pos="5511">
          <p15:clr>
            <a:srgbClr val="FBAE40"/>
          </p15:clr>
        </p15:guide>
        <p15:guide id="5" pos="249">
          <p15:clr>
            <a:srgbClr val="FBAE40"/>
          </p15:clr>
        </p15:guide>
        <p15:guide id="6" orient="horz" pos="302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1">
    <p:bg>
      <p:bgRef idx="1001">
        <a:schemeClr val="bg1"/>
      </p:bgRef>
    </p:bg>
    <p:spTree>
      <p:nvGrpSpPr>
        <p:cNvPr id="1" name=""/>
        <p:cNvGrpSpPr/>
        <p:nvPr/>
      </p:nvGrpSpPr>
      <p:grpSpPr>
        <a:xfrm>
          <a:off x="0" y="0"/>
          <a:ext cx="0" cy="0"/>
          <a:chOff x="0" y="0"/>
          <a:chExt cx="0" cy="0"/>
        </a:xfrm>
      </p:grpSpPr>
      <p:sp>
        <p:nvSpPr>
          <p:cNvPr id="8" name="Rectangle 1"/>
          <p:cNvSpPr/>
          <p:nvPr userDrawn="1"/>
        </p:nvSpPr>
        <p:spPr>
          <a:xfrm>
            <a:off x="-2" y="4199467"/>
            <a:ext cx="9144001" cy="944033"/>
          </a:xfrm>
          <a:custGeom>
            <a:avLst/>
            <a:gdLst>
              <a:gd name="connsiteX0" fmla="*/ 0 w 9144000"/>
              <a:gd name="connsiteY0" fmla="*/ 0 h 1223433"/>
              <a:gd name="connsiteX1" fmla="*/ 9144000 w 9144000"/>
              <a:gd name="connsiteY1" fmla="*/ 0 h 1223433"/>
              <a:gd name="connsiteX2" fmla="*/ 9144000 w 9144000"/>
              <a:gd name="connsiteY2" fmla="*/ 1223433 h 1223433"/>
              <a:gd name="connsiteX3" fmla="*/ 0 w 9144000"/>
              <a:gd name="connsiteY3" fmla="*/ 1223433 h 1223433"/>
              <a:gd name="connsiteX4" fmla="*/ 0 w 9144000"/>
              <a:gd name="connsiteY4" fmla="*/ 0 h 1223433"/>
              <a:gd name="connsiteX0" fmla="*/ 33866 w 9144000"/>
              <a:gd name="connsiteY0" fmla="*/ 626533 h 1223433"/>
              <a:gd name="connsiteX1" fmla="*/ 9144000 w 9144000"/>
              <a:gd name="connsiteY1" fmla="*/ 0 h 1223433"/>
              <a:gd name="connsiteX2" fmla="*/ 9144000 w 9144000"/>
              <a:gd name="connsiteY2" fmla="*/ 1223433 h 1223433"/>
              <a:gd name="connsiteX3" fmla="*/ 0 w 9144000"/>
              <a:gd name="connsiteY3" fmla="*/ 1223433 h 1223433"/>
              <a:gd name="connsiteX4" fmla="*/ 33866 w 9144000"/>
              <a:gd name="connsiteY4" fmla="*/ 626533 h 1223433"/>
              <a:gd name="connsiteX0" fmla="*/ 448732 w 9144000"/>
              <a:gd name="connsiteY0" fmla="*/ 582642 h 1223433"/>
              <a:gd name="connsiteX1" fmla="*/ 9144000 w 9144000"/>
              <a:gd name="connsiteY1" fmla="*/ 0 h 1223433"/>
              <a:gd name="connsiteX2" fmla="*/ 9144000 w 9144000"/>
              <a:gd name="connsiteY2" fmla="*/ 1223433 h 1223433"/>
              <a:gd name="connsiteX3" fmla="*/ 0 w 9144000"/>
              <a:gd name="connsiteY3" fmla="*/ 1223433 h 1223433"/>
              <a:gd name="connsiteX4" fmla="*/ 448732 w 9144000"/>
              <a:gd name="connsiteY4" fmla="*/ 582642 h 1223433"/>
              <a:gd name="connsiteX0" fmla="*/ 0 w 9144001"/>
              <a:gd name="connsiteY0" fmla="*/ 615560 h 1223433"/>
              <a:gd name="connsiteX1" fmla="*/ 9144001 w 9144001"/>
              <a:gd name="connsiteY1" fmla="*/ 0 h 1223433"/>
              <a:gd name="connsiteX2" fmla="*/ 9144001 w 9144001"/>
              <a:gd name="connsiteY2" fmla="*/ 1223433 h 1223433"/>
              <a:gd name="connsiteX3" fmla="*/ 1 w 9144001"/>
              <a:gd name="connsiteY3" fmla="*/ 1223433 h 1223433"/>
              <a:gd name="connsiteX4" fmla="*/ 0 w 9144001"/>
              <a:gd name="connsiteY4" fmla="*/ 615560 h 1223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1223433">
                <a:moveTo>
                  <a:pt x="0" y="615560"/>
                </a:moveTo>
                <a:lnTo>
                  <a:pt x="9144001" y="0"/>
                </a:lnTo>
                <a:lnTo>
                  <a:pt x="9144001" y="1223433"/>
                </a:lnTo>
                <a:lnTo>
                  <a:pt x="1" y="1223433"/>
                </a:lnTo>
                <a:cubicBezTo>
                  <a:pt x="1" y="1020809"/>
                  <a:pt x="0" y="818184"/>
                  <a:pt x="0" y="61556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CAS-Right_aligned-White_box-Keyline-CMYK.ep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08132" y="4464249"/>
            <a:ext cx="1235869"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95288" y="4868863"/>
            <a:ext cx="8455692" cy="274637"/>
          </a:xfrm>
          <a:prstGeom prst="rect">
            <a:avLst/>
          </a:prstGeom>
        </p:spPr>
        <p:txBody>
          <a:bodyPr vert="horz" lIns="91440" tIns="45720" rIns="91440" bIns="45720" rtlCol="0" anchor="ctr"/>
          <a:lstStyle>
            <a:lvl1pPr algn="r">
              <a:defRPr sz="700">
                <a:solidFill>
                  <a:schemeClr val="tx1"/>
                </a:solidFill>
              </a:defRPr>
            </a:lvl1pPr>
          </a:lstStyle>
          <a:p>
            <a:r>
              <a:rPr lang="en-US"/>
              <a:t>Security marking: </a:t>
            </a:r>
            <a:r>
              <a:rPr lang="en-US" b="1"/>
              <a:t>PUBLIC/INTERNAL USE ONLY/CONFIDENTIAL</a:t>
            </a:r>
          </a:p>
        </p:txBody>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42">
          <p15:clr>
            <a:srgbClr val="FBAE40"/>
          </p15:clr>
        </p15:guide>
        <p15:guide id="2" pos="5511" userDrawn="1">
          <p15:clr>
            <a:srgbClr val="FBAE40"/>
          </p15:clr>
        </p15:guide>
        <p15:guide id="5" pos="249">
          <p15:clr>
            <a:srgbClr val="FBAE40"/>
          </p15:clr>
        </p15:guide>
        <p15:guide id="6" orient="horz" pos="302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1">
    <p:bg>
      <p:bgRef idx="1001">
        <a:schemeClr val="bg1"/>
      </p:bgRef>
    </p:bg>
    <p:spTree>
      <p:nvGrpSpPr>
        <p:cNvPr id="1" name=""/>
        <p:cNvGrpSpPr/>
        <p:nvPr/>
      </p:nvGrpSpPr>
      <p:grpSpPr>
        <a:xfrm>
          <a:off x="0" y="0"/>
          <a:ext cx="0" cy="0"/>
          <a:chOff x="0" y="0"/>
          <a:chExt cx="0" cy="0"/>
        </a:xfrm>
      </p:grpSpPr>
      <p:sp>
        <p:nvSpPr>
          <p:cNvPr id="8" name="Rectangle 1"/>
          <p:cNvSpPr/>
          <p:nvPr userDrawn="1"/>
        </p:nvSpPr>
        <p:spPr>
          <a:xfrm>
            <a:off x="-2" y="4199467"/>
            <a:ext cx="9144001" cy="944033"/>
          </a:xfrm>
          <a:custGeom>
            <a:avLst/>
            <a:gdLst>
              <a:gd name="connsiteX0" fmla="*/ 0 w 9144000"/>
              <a:gd name="connsiteY0" fmla="*/ 0 h 1223433"/>
              <a:gd name="connsiteX1" fmla="*/ 9144000 w 9144000"/>
              <a:gd name="connsiteY1" fmla="*/ 0 h 1223433"/>
              <a:gd name="connsiteX2" fmla="*/ 9144000 w 9144000"/>
              <a:gd name="connsiteY2" fmla="*/ 1223433 h 1223433"/>
              <a:gd name="connsiteX3" fmla="*/ 0 w 9144000"/>
              <a:gd name="connsiteY3" fmla="*/ 1223433 h 1223433"/>
              <a:gd name="connsiteX4" fmla="*/ 0 w 9144000"/>
              <a:gd name="connsiteY4" fmla="*/ 0 h 1223433"/>
              <a:gd name="connsiteX0" fmla="*/ 33866 w 9144000"/>
              <a:gd name="connsiteY0" fmla="*/ 626533 h 1223433"/>
              <a:gd name="connsiteX1" fmla="*/ 9144000 w 9144000"/>
              <a:gd name="connsiteY1" fmla="*/ 0 h 1223433"/>
              <a:gd name="connsiteX2" fmla="*/ 9144000 w 9144000"/>
              <a:gd name="connsiteY2" fmla="*/ 1223433 h 1223433"/>
              <a:gd name="connsiteX3" fmla="*/ 0 w 9144000"/>
              <a:gd name="connsiteY3" fmla="*/ 1223433 h 1223433"/>
              <a:gd name="connsiteX4" fmla="*/ 33866 w 9144000"/>
              <a:gd name="connsiteY4" fmla="*/ 626533 h 1223433"/>
              <a:gd name="connsiteX0" fmla="*/ 448732 w 9144000"/>
              <a:gd name="connsiteY0" fmla="*/ 582642 h 1223433"/>
              <a:gd name="connsiteX1" fmla="*/ 9144000 w 9144000"/>
              <a:gd name="connsiteY1" fmla="*/ 0 h 1223433"/>
              <a:gd name="connsiteX2" fmla="*/ 9144000 w 9144000"/>
              <a:gd name="connsiteY2" fmla="*/ 1223433 h 1223433"/>
              <a:gd name="connsiteX3" fmla="*/ 0 w 9144000"/>
              <a:gd name="connsiteY3" fmla="*/ 1223433 h 1223433"/>
              <a:gd name="connsiteX4" fmla="*/ 448732 w 9144000"/>
              <a:gd name="connsiteY4" fmla="*/ 582642 h 1223433"/>
              <a:gd name="connsiteX0" fmla="*/ 0 w 9144001"/>
              <a:gd name="connsiteY0" fmla="*/ 615560 h 1223433"/>
              <a:gd name="connsiteX1" fmla="*/ 9144001 w 9144001"/>
              <a:gd name="connsiteY1" fmla="*/ 0 h 1223433"/>
              <a:gd name="connsiteX2" fmla="*/ 9144001 w 9144001"/>
              <a:gd name="connsiteY2" fmla="*/ 1223433 h 1223433"/>
              <a:gd name="connsiteX3" fmla="*/ 1 w 9144001"/>
              <a:gd name="connsiteY3" fmla="*/ 1223433 h 1223433"/>
              <a:gd name="connsiteX4" fmla="*/ 0 w 9144001"/>
              <a:gd name="connsiteY4" fmla="*/ 615560 h 1223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1223433">
                <a:moveTo>
                  <a:pt x="0" y="615560"/>
                </a:moveTo>
                <a:lnTo>
                  <a:pt x="9144001" y="0"/>
                </a:lnTo>
                <a:lnTo>
                  <a:pt x="9144001" y="1223433"/>
                </a:lnTo>
                <a:lnTo>
                  <a:pt x="1" y="1223433"/>
                </a:lnTo>
                <a:cubicBezTo>
                  <a:pt x="1" y="1020809"/>
                  <a:pt x="0" y="818184"/>
                  <a:pt x="0" y="61556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CAS-Right_aligned-White_box-Keyline-CMYK.ep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08132" y="4464249"/>
            <a:ext cx="1235869"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95288" y="4868863"/>
            <a:ext cx="8455692" cy="274637"/>
          </a:xfrm>
          <a:prstGeom prst="rect">
            <a:avLst/>
          </a:prstGeom>
        </p:spPr>
        <p:txBody>
          <a:bodyPr vert="horz" lIns="91440" tIns="45720" rIns="91440" bIns="45720" rtlCol="0" anchor="ctr"/>
          <a:lstStyle>
            <a:lvl1pPr algn="r">
              <a:defRPr sz="700">
                <a:solidFill>
                  <a:schemeClr val="tx1"/>
                </a:solidFill>
              </a:defRPr>
            </a:lvl1pPr>
          </a:lstStyle>
          <a:p>
            <a:r>
              <a:rPr lang="en-US"/>
              <a:t>Security marking: </a:t>
            </a:r>
            <a:r>
              <a:rPr lang="en-US" b="1"/>
              <a:t>PUBLIC/INTERNAL USE ONLY/CONFIDENTIAL</a:t>
            </a:r>
          </a:p>
        </p:txBody>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42">
          <p15:clr>
            <a:srgbClr val="FBAE40"/>
          </p15:clr>
        </p15:guide>
        <p15:guide id="2" pos="5511">
          <p15:clr>
            <a:srgbClr val="FBAE40"/>
          </p15:clr>
        </p15:guide>
        <p15:guide id="5" pos="249">
          <p15:clr>
            <a:srgbClr val="FBAE40"/>
          </p15:clr>
        </p15:guide>
        <p15:guide id="6" orient="horz" pos="302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1">
    <p:bg>
      <p:bgRef idx="1001">
        <a:schemeClr val="bg1"/>
      </p:bgRef>
    </p:bg>
    <p:spTree>
      <p:nvGrpSpPr>
        <p:cNvPr id="1" name=""/>
        <p:cNvGrpSpPr/>
        <p:nvPr/>
      </p:nvGrpSpPr>
      <p:grpSpPr>
        <a:xfrm>
          <a:off x="0" y="0"/>
          <a:ext cx="0" cy="0"/>
          <a:chOff x="0" y="0"/>
          <a:chExt cx="0" cy="0"/>
        </a:xfrm>
      </p:grpSpPr>
      <p:sp>
        <p:nvSpPr>
          <p:cNvPr id="8" name="Rectangle 1"/>
          <p:cNvSpPr/>
          <p:nvPr userDrawn="1"/>
        </p:nvSpPr>
        <p:spPr>
          <a:xfrm>
            <a:off x="-2" y="4199467"/>
            <a:ext cx="9144001" cy="944033"/>
          </a:xfrm>
          <a:custGeom>
            <a:avLst/>
            <a:gdLst>
              <a:gd name="connsiteX0" fmla="*/ 0 w 9144000"/>
              <a:gd name="connsiteY0" fmla="*/ 0 h 1223433"/>
              <a:gd name="connsiteX1" fmla="*/ 9144000 w 9144000"/>
              <a:gd name="connsiteY1" fmla="*/ 0 h 1223433"/>
              <a:gd name="connsiteX2" fmla="*/ 9144000 w 9144000"/>
              <a:gd name="connsiteY2" fmla="*/ 1223433 h 1223433"/>
              <a:gd name="connsiteX3" fmla="*/ 0 w 9144000"/>
              <a:gd name="connsiteY3" fmla="*/ 1223433 h 1223433"/>
              <a:gd name="connsiteX4" fmla="*/ 0 w 9144000"/>
              <a:gd name="connsiteY4" fmla="*/ 0 h 1223433"/>
              <a:gd name="connsiteX0" fmla="*/ 33866 w 9144000"/>
              <a:gd name="connsiteY0" fmla="*/ 626533 h 1223433"/>
              <a:gd name="connsiteX1" fmla="*/ 9144000 w 9144000"/>
              <a:gd name="connsiteY1" fmla="*/ 0 h 1223433"/>
              <a:gd name="connsiteX2" fmla="*/ 9144000 w 9144000"/>
              <a:gd name="connsiteY2" fmla="*/ 1223433 h 1223433"/>
              <a:gd name="connsiteX3" fmla="*/ 0 w 9144000"/>
              <a:gd name="connsiteY3" fmla="*/ 1223433 h 1223433"/>
              <a:gd name="connsiteX4" fmla="*/ 33866 w 9144000"/>
              <a:gd name="connsiteY4" fmla="*/ 626533 h 1223433"/>
              <a:gd name="connsiteX0" fmla="*/ 448732 w 9144000"/>
              <a:gd name="connsiteY0" fmla="*/ 582642 h 1223433"/>
              <a:gd name="connsiteX1" fmla="*/ 9144000 w 9144000"/>
              <a:gd name="connsiteY1" fmla="*/ 0 h 1223433"/>
              <a:gd name="connsiteX2" fmla="*/ 9144000 w 9144000"/>
              <a:gd name="connsiteY2" fmla="*/ 1223433 h 1223433"/>
              <a:gd name="connsiteX3" fmla="*/ 0 w 9144000"/>
              <a:gd name="connsiteY3" fmla="*/ 1223433 h 1223433"/>
              <a:gd name="connsiteX4" fmla="*/ 448732 w 9144000"/>
              <a:gd name="connsiteY4" fmla="*/ 582642 h 1223433"/>
              <a:gd name="connsiteX0" fmla="*/ 0 w 9144001"/>
              <a:gd name="connsiteY0" fmla="*/ 615560 h 1223433"/>
              <a:gd name="connsiteX1" fmla="*/ 9144001 w 9144001"/>
              <a:gd name="connsiteY1" fmla="*/ 0 h 1223433"/>
              <a:gd name="connsiteX2" fmla="*/ 9144001 w 9144001"/>
              <a:gd name="connsiteY2" fmla="*/ 1223433 h 1223433"/>
              <a:gd name="connsiteX3" fmla="*/ 1 w 9144001"/>
              <a:gd name="connsiteY3" fmla="*/ 1223433 h 1223433"/>
              <a:gd name="connsiteX4" fmla="*/ 0 w 9144001"/>
              <a:gd name="connsiteY4" fmla="*/ 615560 h 1223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1223433">
                <a:moveTo>
                  <a:pt x="0" y="615560"/>
                </a:moveTo>
                <a:lnTo>
                  <a:pt x="9144001" y="0"/>
                </a:lnTo>
                <a:lnTo>
                  <a:pt x="9144001" y="1223433"/>
                </a:lnTo>
                <a:lnTo>
                  <a:pt x="1" y="1223433"/>
                </a:lnTo>
                <a:cubicBezTo>
                  <a:pt x="1" y="1020809"/>
                  <a:pt x="0" y="818184"/>
                  <a:pt x="0" y="61556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CAS-Right_aligned-White_box-Keyline-CMYK.ep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08132" y="4464249"/>
            <a:ext cx="1235869"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95288" y="4868863"/>
            <a:ext cx="8455692" cy="274637"/>
          </a:xfrm>
          <a:prstGeom prst="rect">
            <a:avLst/>
          </a:prstGeom>
        </p:spPr>
        <p:txBody>
          <a:bodyPr vert="horz" lIns="91440" tIns="45720" rIns="91440" bIns="45720" rtlCol="0" anchor="ctr"/>
          <a:lstStyle>
            <a:lvl1pPr algn="r">
              <a:defRPr sz="700">
                <a:solidFill>
                  <a:schemeClr val="tx1"/>
                </a:solidFill>
              </a:defRPr>
            </a:lvl1pPr>
          </a:lstStyle>
          <a:p>
            <a:r>
              <a:rPr lang="en-US"/>
              <a:t>Security marking: </a:t>
            </a:r>
            <a:r>
              <a:rPr lang="en-US" b="1"/>
              <a:t>PUBLIC/INTERNAL USE ONLY/CONFIDENTIAL</a:t>
            </a:r>
          </a:p>
        </p:txBody>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42">
          <p15:clr>
            <a:srgbClr val="FBAE40"/>
          </p15:clr>
        </p15:guide>
        <p15:guide id="2" pos="5511">
          <p15:clr>
            <a:srgbClr val="FBAE40"/>
          </p15:clr>
        </p15:guide>
        <p15:guide id="5" pos="249">
          <p15:clr>
            <a:srgbClr val="FBAE40"/>
          </p15:clr>
        </p15:guide>
        <p15:guide id="6" orient="horz" pos="302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ODS Layout 11">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228600"/>
            <a:ext cx="5176520" cy="467995"/>
          </a:xfrm>
        </p:spPr>
        <p:txBody>
          <a:bodyPr/>
          <a:lstStyle>
            <a:lvl1pPr marL="0" indent="0" algn="ctr">
              <a:buNone/>
              <a:defRPr>
                <a:solidFill>
                  <a:schemeClr val="tx1">
                    <a:tint val="75000"/>
                  </a:schemeClr>
                </a:solidFill>
              </a:defRPr>
            </a:lvl1pPr>
            <a:lvl2pPr marL="0" indent="0" algn="ctr">
              <a:buNone/>
              <a:defRPr>
                <a:solidFill>
                  <a:schemeClr val="tx1">
                    <a:tint val="75000"/>
                  </a:schemeClr>
                </a:solidFill>
              </a:defRPr>
            </a:lvl2pPr>
            <a:lvl3pPr marL="0" indent="0" algn="ctr">
              <a:buNone/>
              <a:defRPr>
                <a:solidFill>
                  <a:schemeClr val="tx1">
                    <a:tint val="75000"/>
                  </a:schemeClr>
                </a:solidFill>
              </a:defRPr>
            </a:lvl3pPr>
            <a:lvl4pPr marL="0" indent="0" algn="ctr">
              <a:buNone/>
              <a:defRPr>
                <a:solidFill>
                  <a:schemeClr val="tx1">
                    <a:tint val="75000"/>
                  </a:schemeClr>
                </a:solidFill>
              </a:defRPr>
            </a:lvl4pPr>
            <a:lvl5pPr marL="0" indent="0" algn="ctr">
              <a:buNone/>
              <a:defRPr>
                <a:solidFill>
                  <a:schemeClr val="tx1">
                    <a:tint val="75000"/>
                  </a:schemeClr>
                </a:solidFill>
              </a:defRPr>
            </a:lvl5pPr>
            <a:lvl6pPr marL="0" indent="0" algn="ctr">
              <a:buNone/>
              <a:defRPr>
                <a:solidFill>
                  <a:schemeClr val="tx1">
                    <a:tint val="75000"/>
                  </a:schemeClr>
                </a:solidFill>
              </a:defRPr>
            </a:lvl6pPr>
            <a:lvl7pPr marL="0" indent="0" algn="ctr">
              <a:buNone/>
              <a:defRPr>
                <a:solidFill>
                  <a:schemeClr val="tx1">
                    <a:tint val="75000"/>
                  </a:schemeClr>
                </a:solidFill>
              </a:defRPr>
            </a:lvl7pPr>
            <a:lvl8pPr marL="0" indent="0" algn="ctr">
              <a:buNone/>
              <a:defRPr>
                <a:solidFill>
                  <a:schemeClr val="tx1">
                    <a:tint val="75000"/>
                  </a:schemeClr>
                </a:solidFill>
              </a:defRPr>
            </a:lvl8pPr>
            <a:lvl9pPr marL="0" indent="0" algn="ctr">
              <a:buNone/>
              <a:defRPr>
                <a:solidFill>
                  <a:schemeClr val="tx1">
                    <a:tint val="75000"/>
                  </a:schemeClr>
                </a:solidFill>
              </a:defRPr>
            </a:lvl9pPr>
          </a:lstStyle>
          <a:p>
            <a:r>
              <a:rPr lang="en-GB"/>
              <a:t>Click to edit Master subtitle style</a:t>
            </a:r>
          </a:p>
        </p:txBody>
      </p:sp>
      <p:sp>
        <p:nvSpPr>
          <p:cNvPr id="3" name="Text Placeholder 2"/>
          <p:cNvSpPr>
            <a:spLocks noGrp="1"/>
          </p:cNvSpPr>
          <p:nvPr>
            <p:ph type="body" idx="2"/>
          </p:nvPr>
        </p:nvSpPr>
        <p:spPr>
          <a:xfrm>
            <a:off x="228600" y="1071880"/>
            <a:ext cx="4452620" cy="436880"/>
          </a:xfrm>
        </p:spPr>
        <p:txBody>
          <a:bodyPr/>
          <a:lstStyle>
            <a:lvl1pPr marL="0" indent="0" algn="ctr">
              <a:buNone/>
              <a:defRPr>
                <a:solidFill>
                  <a:schemeClr val="tx1">
                    <a:tint val="75000"/>
                  </a:schemeClr>
                </a:solidFill>
              </a:defRPr>
            </a:lvl1pPr>
            <a:lvl2pPr marL="0" indent="0" algn="ctr">
              <a:buNone/>
              <a:defRPr>
                <a:solidFill>
                  <a:schemeClr val="tx1">
                    <a:tint val="75000"/>
                  </a:schemeClr>
                </a:solidFill>
              </a:defRPr>
            </a:lvl2pPr>
            <a:lvl3pPr marL="0" indent="0" algn="ctr">
              <a:buNone/>
              <a:defRPr>
                <a:solidFill>
                  <a:schemeClr val="tx1">
                    <a:tint val="75000"/>
                  </a:schemeClr>
                </a:solidFill>
              </a:defRPr>
            </a:lvl3pPr>
            <a:lvl4pPr marL="0" indent="0" algn="ctr">
              <a:buNone/>
              <a:defRPr>
                <a:solidFill>
                  <a:schemeClr val="tx1">
                    <a:tint val="75000"/>
                  </a:schemeClr>
                </a:solidFill>
              </a:defRPr>
            </a:lvl4pPr>
            <a:lvl5pPr marL="0" indent="0" algn="ctr">
              <a:buNone/>
              <a:defRPr>
                <a:solidFill>
                  <a:schemeClr val="tx1">
                    <a:tint val="75000"/>
                  </a:schemeClr>
                </a:solidFill>
              </a:defRPr>
            </a:lvl5pPr>
            <a:lvl6pPr marL="0" indent="0" algn="ctr">
              <a:buNone/>
              <a:defRPr>
                <a:solidFill>
                  <a:schemeClr val="tx1">
                    <a:tint val="75000"/>
                  </a:schemeClr>
                </a:solidFill>
              </a:defRPr>
            </a:lvl6pPr>
            <a:lvl7pPr marL="0" indent="0" algn="ctr">
              <a:buNone/>
              <a:defRPr>
                <a:solidFill>
                  <a:schemeClr val="tx1">
                    <a:tint val="75000"/>
                  </a:schemeClr>
                </a:solidFill>
              </a:defRPr>
            </a:lvl7pPr>
            <a:lvl8pPr marL="0" indent="0" algn="ctr">
              <a:buNone/>
              <a:defRPr>
                <a:solidFill>
                  <a:schemeClr val="tx1">
                    <a:tint val="75000"/>
                  </a:schemeClr>
                </a:solidFill>
              </a:defRPr>
            </a:lvl8pPr>
            <a:lvl9pPr marL="0" indent="0" algn="ctr">
              <a:buNone/>
              <a:defRPr>
                <a:solidFill>
                  <a:schemeClr val="tx1">
                    <a:tint val="75000"/>
                  </a:schemeClr>
                </a:solidFill>
              </a:defRPr>
            </a:lvl9pPr>
          </a:lstStyle>
          <a:p>
            <a:r>
              <a:rPr lang="en-GB"/>
              <a:t>Click to edit Master subtitle style</a:t>
            </a:r>
          </a:p>
        </p:txBody>
      </p:sp>
      <p:sp>
        <p:nvSpPr>
          <p:cNvPr id="4" name="Text Placeholder 3"/>
          <p:cNvSpPr>
            <a:spLocks noGrp="1"/>
          </p:cNvSpPr>
          <p:nvPr>
            <p:ph type="body" idx="3"/>
          </p:nvPr>
        </p:nvSpPr>
        <p:spPr>
          <a:xfrm>
            <a:off x="7178040" y="1071880"/>
            <a:ext cx="247650" cy="3181350"/>
          </a:xfrm>
        </p:spPr>
        <p:txBody>
          <a:bodyPr/>
          <a:lstStyle>
            <a:lvl1pPr marL="0" indent="0" algn="ctr">
              <a:buNone/>
              <a:defRPr>
                <a:solidFill>
                  <a:schemeClr val="tx1">
                    <a:tint val="75000"/>
                  </a:schemeClr>
                </a:solidFill>
              </a:defRPr>
            </a:lvl1pPr>
            <a:lvl2pPr marL="0" indent="0" algn="ctr">
              <a:buNone/>
              <a:defRPr>
                <a:solidFill>
                  <a:schemeClr val="tx1">
                    <a:tint val="75000"/>
                  </a:schemeClr>
                </a:solidFill>
              </a:defRPr>
            </a:lvl2pPr>
            <a:lvl3pPr marL="0" indent="0" algn="ctr">
              <a:buNone/>
              <a:defRPr>
                <a:solidFill>
                  <a:schemeClr val="tx1">
                    <a:tint val="75000"/>
                  </a:schemeClr>
                </a:solidFill>
              </a:defRPr>
            </a:lvl3pPr>
            <a:lvl4pPr marL="0" indent="0" algn="ctr">
              <a:buNone/>
              <a:defRPr>
                <a:solidFill>
                  <a:schemeClr val="tx1">
                    <a:tint val="75000"/>
                  </a:schemeClr>
                </a:solidFill>
              </a:defRPr>
            </a:lvl4pPr>
            <a:lvl5pPr marL="0" indent="0" algn="ctr">
              <a:buNone/>
              <a:defRPr>
                <a:solidFill>
                  <a:schemeClr val="tx1">
                    <a:tint val="75000"/>
                  </a:schemeClr>
                </a:solidFill>
              </a:defRPr>
            </a:lvl5pPr>
            <a:lvl6pPr marL="0" indent="0" algn="ctr">
              <a:buNone/>
              <a:defRPr>
                <a:solidFill>
                  <a:schemeClr val="tx1">
                    <a:tint val="75000"/>
                  </a:schemeClr>
                </a:solidFill>
              </a:defRPr>
            </a:lvl6pPr>
            <a:lvl7pPr marL="0" indent="0" algn="ctr">
              <a:buNone/>
              <a:defRPr>
                <a:solidFill>
                  <a:schemeClr val="tx1">
                    <a:tint val="75000"/>
                  </a:schemeClr>
                </a:solidFill>
              </a:defRPr>
            </a:lvl7pPr>
            <a:lvl8pPr marL="0" indent="0" algn="ctr">
              <a:buNone/>
              <a:defRPr>
                <a:solidFill>
                  <a:schemeClr val="tx1">
                    <a:tint val="75000"/>
                  </a:schemeClr>
                </a:solidFill>
              </a:defRPr>
            </a:lvl8pPr>
            <a:lvl9pPr marL="0" indent="0" algn="ctr">
              <a:buNone/>
              <a:defRPr>
                <a:solidFill>
                  <a:schemeClr val="tx1">
                    <a:tint val="75000"/>
                  </a:schemeClr>
                </a:solidFill>
              </a:defRPr>
            </a:lvl9pPr>
          </a:lstStyle>
          <a:p>
            <a:r>
              <a:rPr lang="en-GB"/>
              <a:t>Click to edit Master subtitle style</a:t>
            </a:r>
          </a:p>
        </p:txBody>
      </p:sp>
      <p:sp>
        <p:nvSpPr>
          <p:cNvPr id="5" name="Text Placeholder 4"/>
          <p:cNvSpPr>
            <a:spLocks noGrp="1"/>
          </p:cNvSpPr>
          <p:nvPr>
            <p:ph type="body" idx="4"/>
          </p:nvPr>
        </p:nvSpPr>
        <p:spPr>
          <a:xfrm>
            <a:off x="7519035" y="4316730"/>
            <a:ext cx="1396365" cy="497840"/>
          </a:xfrm>
        </p:spPr>
        <p:txBody>
          <a:bodyPr/>
          <a:lstStyle>
            <a:lvl1pPr marL="0" indent="0" algn="ctr">
              <a:buNone/>
              <a:defRPr>
                <a:solidFill>
                  <a:schemeClr val="tx1">
                    <a:tint val="75000"/>
                  </a:schemeClr>
                </a:solidFill>
              </a:defRPr>
            </a:lvl1pPr>
            <a:lvl2pPr marL="0" indent="0" algn="ctr">
              <a:buNone/>
              <a:defRPr>
                <a:solidFill>
                  <a:schemeClr val="tx1">
                    <a:tint val="75000"/>
                  </a:schemeClr>
                </a:solidFill>
              </a:defRPr>
            </a:lvl2pPr>
            <a:lvl3pPr marL="0" indent="0" algn="ctr">
              <a:buNone/>
              <a:defRPr>
                <a:solidFill>
                  <a:schemeClr val="tx1">
                    <a:tint val="75000"/>
                  </a:schemeClr>
                </a:solidFill>
              </a:defRPr>
            </a:lvl3pPr>
            <a:lvl4pPr marL="0" indent="0" algn="ctr">
              <a:buNone/>
              <a:defRPr>
                <a:solidFill>
                  <a:schemeClr val="tx1">
                    <a:tint val="75000"/>
                  </a:schemeClr>
                </a:solidFill>
              </a:defRPr>
            </a:lvl4pPr>
            <a:lvl5pPr marL="0" indent="0" algn="ctr">
              <a:buNone/>
              <a:defRPr>
                <a:solidFill>
                  <a:schemeClr val="tx1">
                    <a:tint val="75000"/>
                  </a:schemeClr>
                </a:solidFill>
              </a:defRPr>
            </a:lvl5pPr>
            <a:lvl6pPr marL="0" indent="0" algn="ctr">
              <a:buNone/>
              <a:defRPr>
                <a:solidFill>
                  <a:schemeClr val="tx1">
                    <a:tint val="75000"/>
                  </a:schemeClr>
                </a:solidFill>
              </a:defRPr>
            </a:lvl6pPr>
            <a:lvl7pPr marL="0" indent="0" algn="ctr">
              <a:buNone/>
              <a:defRPr>
                <a:solidFill>
                  <a:schemeClr val="tx1">
                    <a:tint val="75000"/>
                  </a:schemeClr>
                </a:solidFill>
              </a:defRPr>
            </a:lvl7pPr>
            <a:lvl8pPr marL="0" indent="0" algn="ctr">
              <a:buNone/>
              <a:defRPr>
                <a:solidFill>
                  <a:schemeClr val="tx1">
                    <a:tint val="75000"/>
                  </a:schemeClr>
                </a:solidFill>
              </a:defRPr>
            </a:lvl8pPr>
            <a:lvl9pPr marL="0" indent="0" algn="ctr">
              <a:buNone/>
              <a:defRPr>
                <a:solidFill>
                  <a:schemeClr val="tx1">
                    <a:tint val="75000"/>
                  </a:schemeClr>
                </a:solidFill>
              </a:defRPr>
            </a:lvl9pPr>
          </a:lstStyle>
          <a:p>
            <a:r>
              <a:rPr lang="en-GB"/>
              <a:t>Click to edit Master subtitle style</a:t>
            </a:r>
          </a:p>
        </p:txBody>
      </p:sp>
    </p:spTree>
    <p:extLst>
      <p:ext uri="{BB962C8B-B14F-4D97-AF65-F5344CB8AC3E}">
        <p14:creationId xmlns:p14="http://schemas.microsoft.com/office/powerpoint/2010/main" val="1517990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rovider #6">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943504" y="-2"/>
            <a:ext cx="7200496" cy="5143500"/>
          </a:xfrm>
          <a:prstGeom prst="rect">
            <a:avLst/>
          </a:prstGeom>
        </p:spPr>
      </p:pic>
      <p:pic>
        <p:nvPicPr>
          <p:cNvPr id="4" name="Picture 3" descr="UCAS-Right_aligned-White_box-Keyline-CMYK.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15566" y="4464249"/>
            <a:ext cx="1235869"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95288" y="4868863"/>
            <a:ext cx="8455692" cy="274637"/>
          </a:xfrm>
          <a:prstGeom prst="rect">
            <a:avLst/>
          </a:prstGeom>
        </p:spPr>
        <p:txBody>
          <a:bodyPr vert="horz" lIns="91440" tIns="45720" rIns="91440" bIns="45720" rtlCol="0" anchor="ctr"/>
          <a:lstStyle>
            <a:lvl1pPr algn="r">
              <a:defRPr sz="700">
                <a:solidFill>
                  <a:schemeClr val="bg1"/>
                </a:solidFill>
              </a:defRPr>
            </a:lvl1pPr>
          </a:lstStyle>
          <a:p>
            <a:r>
              <a:rPr lang="en-US"/>
              <a:t>Security marking: </a:t>
            </a:r>
            <a:r>
              <a:rPr lang="en-US" b="1"/>
              <a:t>PUBLIC/INTERNAL USE ONLY/CONFIDENTIAL</a:t>
            </a:r>
          </a:p>
        </p:txBody>
      </p:sp>
      <p:sp>
        <p:nvSpPr>
          <p:cNvPr id="6" name="Rectangle 5"/>
          <p:cNvSpPr/>
          <p:nvPr userDrawn="1"/>
        </p:nvSpPr>
        <p:spPr>
          <a:xfrm>
            <a:off x="-7704" y="-1"/>
            <a:ext cx="3412086" cy="51523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
            <a:extLst>
              <a:ext uri="{FF2B5EF4-FFF2-40B4-BE49-F238E27FC236}">
                <a16:creationId xmlns:a16="http://schemas.microsoft.com/office/drawing/2014/main" id="{FF0A69F2-2D36-AE49-A1E8-D7862D1326DC}"/>
              </a:ext>
            </a:extLst>
          </p:cNvPr>
          <p:cNvSpPr/>
          <p:nvPr userDrawn="1"/>
        </p:nvSpPr>
        <p:spPr>
          <a:xfrm flipH="1">
            <a:off x="-7704" y="0"/>
            <a:ext cx="4579704" cy="5152341"/>
          </a:xfrm>
          <a:custGeom>
            <a:avLst/>
            <a:gdLst>
              <a:gd name="connsiteX0" fmla="*/ 0 w 1354668"/>
              <a:gd name="connsiteY0" fmla="*/ 0 h 5143500"/>
              <a:gd name="connsiteX1" fmla="*/ 1354668 w 1354668"/>
              <a:gd name="connsiteY1" fmla="*/ 0 h 5143500"/>
              <a:gd name="connsiteX2" fmla="*/ 1354668 w 1354668"/>
              <a:gd name="connsiteY2" fmla="*/ 5143500 h 5143500"/>
              <a:gd name="connsiteX3" fmla="*/ 0 w 1354668"/>
              <a:gd name="connsiteY3" fmla="*/ 5143500 h 5143500"/>
              <a:gd name="connsiteX4" fmla="*/ 0 w 1354668"/>
              <a:gd name="connsiteY4" fmla="*/ 0 h 5143500"/>
              <a:gd name="connsiteX0" fmla="*/ 643467 w 1354668"/>
              <a:gd name="connsiteY0" fmla="*/ 0 h 5143500"/>
              <a:gd name="connsiteX1" fmla="*/ 1354668 w 1354668"/>
              <a:gd name="connsiteY1" fmla="*/ 0 h 5143500"/>
              <a:gd name="connsiteX2" fmla="*/ 1354668 w 1354668"/>
              <a:gd name="connsiteY2" fmla="*/ 5143500 h 5143500"/>
              <a:gd name="connsiteX3" fmla="*/ 0 w 1354668"/>
              <a:gd name="connsiteY3" fmla="*/ 5143500 h 5143500"/>
              <a:gd name="connsiteX4" fmla="*/ 643467 w 1354668"/>
              <a:gd name="connsiteY4" fmla="*/ 0 h 5143500"/>
              <a:gd name="connsiteX0" fmla="*/ 0 w 5244233"/>
              <a:gd name="connsiteY0" fmla="*/ 8467 h 5143500"/>
              <a:gd name="connsiteX1" fmla="*/ 5244233 w 5244233"/>
              <a:gd name="connsiteY1" fmla="*/ 0 h 5143500"/>
              <a:gd name="connsiteX2" fmla="*/ 5244233 w 5244233"/>
              <a:gd name="connsiteY2" fmla="*/ 5143500 h 5143500"/>
              <a:gd name="connsiteX3" fmla="*/ 3889565 w 5244233"/>
              <a:gd name="connsiteY3" fmla="*/ 5143500 h 5143500"/>
              <a:gd name="connsiteX4" fmla="*/ 0 w 5244233"/>
              <a:gd name="connsiteY4" fmla="*/ 8467 h 5143500"/>
              <a:gd name="connsiteX0" fmla="*/ 0 w 5244233"/>
              <a:gd name="connsiteY0" fmla="*/ 8467 h 5151966"/>
              <a:gd name="connsiteX1" fmla="*/ 5244233 w 5244233"/>
              <a:gd name="connsiteY1" fmla="*/ 0 h 5151966"/>
              <a:gd name="connsiteX2" fmla="*/ 5244233 w 5244233"/>
              <a:gd name="connsiteY2" fmla="*/ 5143500 h 5151966"/>
              <a:gd name="connsiteX3" fmla="*/ 1009502 w 5244233"/>
              <a:gd name="connsiteY3" fmla="*/ 5151966 h 5151966"/>
              <a:gd name="connsiteX4" fmla="*/ 0 w 5244233"/>
              <a:gd name="connsiteY4" fmla="*/ 8467 h 5151966"/>
              <a:gd name="connsiteX0" fmla="*/ 0 w 5828907"/>
              <a:gd name="connsiteY0" fmla="*/ 8467 h 5151966"/>
              <a:gd name="connsiteX1" fmla="*/ 5828907 w 5828907"/>
              <a:gd name="connsiteY1" fmla="*/ 0 h 5151966"/>
              <a:gd name="connsiteX2" fmla="*/ 5244233 w 5828907"/>
              <a:gd name="connsiteY2" fmla="*/ 5143500 h 5151966"/>
              <a:gd name="connsiteX3" fmla="*/ 1009502 w 5828907"/>
              <a:gd name="connsiteY3" fmla="*/ 5151966 h 5151966"/>
              <a:gd name="connsiteX4" fmla="*/ 0 w 5828907"/>
              <a:gd name="connsiteY4" fmla="*/ 8467 h 5151966"/>
              <a:gd name="connsiteX0" fmla="*/ 0 w 5828907"/>
              <a:gd name="connsiteY0" fmla="*/ 8467 h 5160433"/>
              <a:gd name="connsiteX1" fmla="*/ 5828907 w 5828907"/>
              <a:gd name="connsiteY1" fmla="*/ 0 h 5160433"/>
              <a:gd name="connsiteX2" fmla="*/ 5821689 w 5828907"/>
              <a:gd name="connsiteY2" fmla="*/ 5160433 h 5160433"/>
              <a:gd name="connsiteX3" fmla="*/ 1009502 w 5828907"/>
              <a:gd name="connsiteY3" fmla="*/ 5151966 h 5160433"/>
              <a:gd name="connsiteX4" fmla="*/ 0 w 5828907"/>
              <a:gd name="connsiteY4" fmla="*/ 8467 h 5160433"/>
              <a:gd name="connsiteX0" fmla="*/ 0 w 5612361"/>
              <a:gd name="connsiteY0" fmla="*/ 245534 h 5160433"/>
              <a:gd name="connsiteX1" fmla="*/ 5612361 w 5612361"/>
              <a:gd name="connsiteY1" fmla="*/ 0 h 5160433"/>
              <a:gd name="connsiteX2" fmla="*/ 5605143 w 5612361"/>
              <a:gd name="connsiteY2" fmla="*/ 5160433 h 5160433"/>
              <a:gd name="connsiteX3" fmla="*/ 792956 w 5612361"/>
              <a:gd name="connsiteY3" fmla="*/ 5151966 h 5160433"/>
              <a:gd name="connsiteX4" fmla="*/ 0 w 5612361"/>
              <a:gd name="connsiteY4" fmla="*/ 245534 h 5160433"/>
              <a:gd name="connsiteX0" fmla="*/ 0 w 5814471"/>
              <a:gd name="connsiteY0" fmla="*/ 0 h 5168899"/>
              <a:gd name="connsiteX1" fmla="*/ 5814471 w 5814471"/>
              <a:gd name="connsiteY1" fmla="*/ 8466 h 5168899"/>
              <a:gd name="connsiteX2" fmla="*/ 5807253 w 5814471"/>
              <a:gd name="connsiteY2" fmla="*/ 5168899 h 5168899"/>
              <a:gd name="connsiteX3" fmla="*/ 995066 w 5814471"/>
              <a:gd name="connsiteY3" fmla="*/ 5160432 h 5168899"/>
              <a:gd name="connsiteX4" fmla="*/ 0 w 5814471"/>
              <a:gd name="connsiteY4" fmla="*/ 0 h 5168899"/>
              <a:gd name="connsiteX0" fmla="*/ 0 w 5614012"/>
              <a:gd name="connsiteY0" fmla="*/ 100391 h 5160433"/>
              <a:gd name="connsiteX1" fmla="*/ 5614012 w 5614012"/>
              <a:gd name="connsiteY1" fmla="*/ 0 h 5160433"/>
              <a:gd name="connsiteX2" fmla="*/ 5606794 w 5614012"/>
              <a:gd name="connsiteY2" fmla="*/ 5160433 h 5160433"/>
              <a:gd name="connsiteX3" fmla="*/ 794607 w 5614012"/>
              <a:gd name="connsiteY3" fmla="*/ 5151966 h 5160433"/>
              <a:gd name="connsiteX4" fmla="*/ 0 w 5614012"/>
              <a:gd name="connsiteY4" fmla="*/ 100391 h 5160433"/>
              <a:gd name="connsiteX0" fmla="*/ 0 w 5821896"/>
              <a:gd name="connsiteY0" fmla="*/ 242 h 5160433"/>
              <a:gd name="connsiteX1" fmla="*/ 5821896 w 5821896"/>
              <a:gd name="connsiteY1" fmla="*/ 0 h 5160433"/>
              <a:gd name="connsiteX2" fmla="*/ 5814678 w 5821896"/>
              <a:gd name="connsiteY2" fmla="*/ 5160433 h 5160433"/>
              <a:gd name="connsiteX3" fmla="*/ 1002491 w 5821896"/>
              <a:gd name="connsiteY3" fmla="*/ 5151966 h 5160433"/>
              <a:gd name="connsiteX4" fmla="*/ 0 w 5821896"/>
              <a:gd name="connsiteY4" fmla="*/ 242 h 5160433"/>
              <a:gd name="connsiteX0" fmla="*/ 0 w 5814678"/>
              <a:gd name="connsiteY0" fmla="*/ 242 h 5160433"/>
              <a:gd name="connsiteX1" fmla="*/ 4262764 w 5814678"/>
              <a:gd name="connsiteY1" fmla="*/ 0 h 5160433"/>
              <a:gd name="connsiteX2" fmla="*/ 5814678 w 5814678"/>
              <a:gd name="connsiteY2" fmla="*/ 5160433 h 5160433"/>
              <a:gd name="connsiteX3" fmla="*/ 1002491 w 5814678"/>
              <a:gd name="connsiteY3" fmla="*/ 5151966 h 5160433"/>
              <a:gd name="connsiteX4" fmla="*/ 0 w 5814678"/>
              <a:gd name="connsiteY4" fmla="*/ 242 h 5160433"/>
              <a:gd name="connsiteX0" fmla="*/ 0 w 5814678"/>
              <a:gd name="connsiteY0" fmla="*/ 242 h 5160433"/>
              <a:gd name="connsiteX1" fmla="*/ 4911252 w 5814678"/>
              <a:gd name="connsiteY1" fmla="*/ 0 h 5160433"/>
              <a:gd name="connsiteX2" fmla="*/ 5814678 w 5814678"/>
              <a:gd name="connsiteY2" fmla="*/ 5160433 h 5160433"/>
              <a:gd name="connsiteX3" fmla="*/ 1002491 w 5814678"/>
              <a:gd name="connsiteY3" fmla="*/ 5151966 h 5160433"/>
              <a:gd name="connsiteX4" fmla="*/ 0 w 5814678"/>
              <a:gd name="connsiteY4" fmla="*/ 242 h 5160433"/>
              <a:gd name="connsiteX0" fmla="*/ 0 w 4911252"/>
              <a:gd name="connsiteY0" fmla="*/ 242 h 5151966"/>
              <a:gd name="connsiteX1" fmla="*/ 4911252 w 4911252"/>
              <a:gd name="connsiteY1" fmla="*/ 0 h 5151966"/>
              <a:gd name="connsiteX2" fmla="*/ 3676046 w 4911252"/>
              <a:gd name="connsiteY2" fmla="*/ 4998592 h 5151966"/>
              <a:gd name="connsiteX3" fmla="*/ 1002491 w 4911252"/>
              <a:gd name="connsiteY3" fmla="*/ 5151966 h 5151966"/>
              <a:gd name="connsiteX4" fmla="*/ 0 w 4911252"/>
              <a:gd name="connsiteY4" fmla="*/ 242 h 5151966"/>
              <a:gd name="connsiteX0" fmla="*/ 0 w 4917832"/>
              <a:gd name="connsiteY0" fmla="*/ 242 h 5152341"/>
              <a:gd name="connsiteX1" fmla="*/ 4911252 w 4917832"/>
              <a:gd name="connsiteY1" fmla="*/ 0 h 5152341"/>
              <a:gd name="connsiteX2" fmla="*/ 4917832 w 4917832"/>
              <a:gd name="connsiteY2" fmla="*/ 5152341 h 5152341"/>
              <a:gd name="connsiteX3" fmla="*/ 1002491 w 4917832"/>
              <a:gd name="connsiteY3" fmla="*/ 5151966 h 5152341"/>
              <a:gd name="connsiteX4" fmla="*/ 0 w 4917832"/>
              <a:gd name="connsiteY4" fmla="*/ 242 h 5152341"/>
              <a:gd name="connsiteX0" fmla="*/ 0 w 4911254"/>
              <a:gd name="connsiteY0" fmla="*/ 242 h 5152341"/>
              <a:gd name="connsiteX1" fmla="*/ 4911252 w 4911254"/>
              <a:gd name="connsiteY1" fmla="*/ 0 h 5152341"/>
              <a:gd name="connsiteX2" fmla="*/ 3496624 w 4911254"/>
              <a:gd name="connsiteY2" fmla="*/ 5152341 h 5152341"/>
              <a:gd name="connsiteX3" fmla="*/ 1002491 w 4911254"/>
              <a:gd name="connsiteY3" fmla="*/ 5151966 h 5152341"/>
              <a:gd name="connsiteX4" fmla="*/ 0 w 4911254"/>
              <a:gd name="connsiteY4" fmla="*/ 242 h 5152341"/>
              <a:gd name="connsiteX0" fmla="*/ 0 w 3783892"/>
              <a:gd name="connsiteY0" fmla="*/ 0 h 5152099"/>
              <a:gd name="connsiteX1" fmla="*/ 3783880 w 3783892"/>
              <a:gd name="connsiteY1" fmla="*/ 56029 h 5152099"/>
              <a:gd name="connsiteX2" fmla="*/ 3496624 w 3783892"/>
              <a:gd name="connsiteY2" fmla="*/ 5152099 h 5152099"/>
              <a:gd name="connsiteX3" fmla="*/ 1002491 w 3783892"/>
              <a:gd name="connsiteY3" fmla="*/ 5151724 h 5152099"/>
              <a:gd name="connsiteX4" fmla="*/ 0 w 3783892"/>
              <a:gd name="connsiteY4" fmla="*/ 0 h 5152099"/>
              <a:gd name="connsiteX0" fmla="*/ 0 w 3897825"/>
              <a:gd name="connsiteY0" fmla="*/ 242 h 5152341"/>
              <a:gd name="connsiteX1" fmla="*/ 3897817 w 3897825"/>
              <a:gd name="connsiteY1" fmla="*/ 0 h 5152341"/>
              <a:gd name="connsiteX2" fmla="*/ 3496624 w 3897825"/>
              <a:gd name="connsiteY2" fmla="*/ 5152341 h 5152341"/>
              <a:gd name="connsiteX3" fmla="*/ 1002491 w 3897825"/>
              <a:gd name="connsiteY3" fmla="*/ 5151966 h 5152341"/>
              <a:gd name="connsiteX4" fmla="*/ 0 w 3897825"/>
              <a:gd name="connsiteY4" fmla="*/ 242 h 5152341"/>
              <a:gd name="connsiteX0" fmla="*/ 0 w 3904397"/>
              <a:gd name="connsiteY0" fmla="*/ 242 h 5152341"/>
              <a:gd name="connsiteX1" fmla="*/ 3897817 w 3904397"/>
              <a:gd name="connsiteY1" fmla="*/ 0 h 5152341"/>
              <a:gd name="connsiteX2" fmla="*/ 3904397 w 3904397"/>
              <a:gd name="connsiteY2" fmla="*/ 5152341 h 5152341"/>
              <a:gd name="connsiteX3" fmla="*/ 1002491 w 3904397"/>
              <a:gd name="connsiteY3" fmla="*/ 5151966 h 5152341"/>
              <a:gd name="connsiteX4" fmla="*/ 0 w 3904397"/>
              <a:gd name="connsiteY4" fmla="*/ 242 h 5152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4397" h="5152341">
                <a:moveTo>
                  <a:pt x="0" y="242"/>
                </a:moveTo>
                <a:lnTo>
                  <a:pt x="3897817" y="0"/>
                </a:lnTo>
                <a:cubicBezTo>
                  <a:pt x="3900010" y="1717447"/>
                  <a:pt x="3902204" y="3434894"/>
                  <a:pt x="3904397" y="5152341"/>
                </a:cubicBezTo>
                <a:lnTo>
                  <a:pt x="1002491" y="5151966"/>
                </a:lnTo>
                <a:lnTo>
                  <a:pt x="0" y="2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6176746"/>
      </p:ext>
    </p:extLst>
  </p:cSld>
  <p:clrMapOvr>
    <a:masterClrMapping/>
  </p:clrMapOvr>
  <p:extLst>
    <p:ext uri="{DCECCB84-F9BA-43D5-87BE-67443E8EF086}">
      <p15:sldGuideLst xmlns:p15="http://schemas.microsoft.com/office/powerpoint/2012/main">
        <p15:guide id="1" orient="horz" pos="214">
          <p15:clr>
            <a:srgbClr val="FBAE40"/>
          </p15:clr>
        </p15:guide>
        <p15:guide id="2" pos="249">
          <p15:clr>
            <a:srgbClr val="FBAE40"/>
          </p15:clr>
        </p15:guide>
        <p15:guide id="3" pos="5511">
          <p15:clr>
            <a:srgbClr val="FBAE40"/>
          </p15:clr>
        </p15:guide>
        <p15:guide id="4" orient="horz" pos="302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32957"/>
            <a:ext cx="7886700" cy="993775"/>
          </a:xfrm>
          <a:prstGeom prst="rect">
            <a:avLst/>
          </a:prstGeom>
          <a:ln>
            <a:noFill/>
          </a:ln>
        </p:spPr>
        <p:txBody>
          <a:bodyPr vert="horz" lIns="91440" tIns="45720" rIns="91440" bIns="45720" rtlCol="0" anchor="ctr">
            <a:normAutofit/>
          </a:bodyPr>
          <a:lstStyle/>
          <a:p>
            <a:r>
              <a:rPr lang="en-US"/>
              <a:t>Text Slide</a:t>
            </a:r>
            <a:br>
              <a:rPr lang="en-US"/>
            </a:br>
            <a:r>
              <a:rPr lang="en-US"/>
              <a:t>Layouts</a:t>
            </a:r>
          </a:p>
        </p:txBody>
      </p:sp>
      <p:pic>
        <p:nvPicPr>
          <p:cNvPr id="3" name="Picture 2" descr="UCAS-Right_aligned-White_box-Keyline-CMYK.eps"/>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7908132" y="4464249"/>
            <a:ext cx="1235869"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757944"/>
      </p:ext>
    </p:extLst>
  </p:cSld>
  <p:clrMap bg1="lt1" tx1="dk1" bg2="lt2" tx2="dk2" accent1="accent1" accent2="accent2" accent3="accent3" accent4="accent4" accent5="accent5" accent6="accent6" hlink="hlink" folHlink="folHlink"/>
  <p:sldLayoutIdLst>
    <p:sldLayoutId id="2147483715" r:id="rId1"/>
    <p:sldLayoutId id="2147483721" r:id="rId2"/>
    <p:sldLayoutId id="2147483819" r:id="rId3"/>
    <p:sldLayoutId id="2147483779" r:id="rId4"/>
    <p:sldLayoutId id="2147483720" r:id="rId5"/>
    <p:sldLayoutId id="2147483781" r:id="rId6"/>
    <p:sldLayoutId id="2147483782" r:id="rId7"/>
    <p:sldLayoutId id="2147483818" r:id="rId8"/>
    <p:sldLayoutId id="2147483820" r:id="rId9"/>
  </p:sldLayoutIdLst>
  <p:hf sldNum="0" hdr="0" dt="0"/>
  <p:txStyles>
    <p:titleStyle>
      <a:lvl1pPr algn="ctr" defTabSz="685800" rtl="0" eaLnBrk="1" latinLnBrk="0" hangingPunct="1">
        <a:lnSpc>
          <a:spcPct val="90000"/>
        </a:lnSpc>
        <a:spcBef>
          <a:spcPct val="0"/>
        </a:spcBef>
        <a:buNone/>
        <a:defRPr sz="4400" b="1" kern="1200" baseline="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54.sv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6.sv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59.jpg"/><Relationship Id="rId4" Type="http://schemas.openxmlformats.org/officeDocument/2006/relationships/image" Target="../media/image58.jp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ucas.com/what-are-my-options/create-your-ucas-hub-today" TargetMode="External"/><Relationship Id="rId5" Type="http://schemas.openxmlformats.org/officeDocument/2006/relationships/hyperlink" Target="https://digital.ucas.com/search/results?filters=Destination_Undergraduate&amp;SearchText=" TargetMode="Externa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465624" y="2410056"/>
            <a:ext cx="217238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5287" y="758650"/>
            <a:ext cx="2922448" cy="954107"/>
          </a:xfrm>
          <a:prstGeom prst="rect">
            <a:avLst/>
          </a:prstGeom>
          <a:noFill/>
        </p:spPr>
        <p:txBody>
          <a:bodyPr wrap="square" rtlCol="0">
            <a:spAutoFit/>
          </a:bodyPr>
          <a:lstStyle/>
          <a:p>
            <a:r>
              <a:rPr lang="en-US" sz="2800" b="1" dirty="0">
                <a:solidFill>
                  <a:srgbClr val="FFC000"/>
                </a:solidFill>
              </a:rPr>
              <a:t>UCAS Information Evening 2020</a:t>
            </a:r>
          </a:p>
        </p:txBody>
      </p:sp>
      <p:pic>
        <p:nvPicPr>
          <p:cNvPr id="11" name="Picture 10" descr="UCAS-Right_aligned-White_box-Keyline-CMYK.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15566" y="4464249"/>
            <a:ext cx="1235869"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2">
            <a:extLst>
              <a:ext uri="{FF2B5EF4-FFF2-40B4-BE49-F238E27FC236}">
                <a16:creationId xmlns:a16="http://schemas.microsoft.com/office/drawing/2014/main" id="{CF8AC79B-BC1E-8946-9BD8-DA441559C503}"/>
              </a:ext>
            </a:extLst>
          </p:cNvPr>
          <p:cNvSpPr txBox="1">
            <a:spLocks/>
          </p:cNvSpPr>
          <p:nvPr/>
        </p:nvSpPr>
        <p:spPr>
          <a:xfrm>
            <a:off x="395287" y="4868863"/>
            <a:ext cx="8455692" cy="274637"/>
          </a:xfrm>
          <a:prstGeom prst="rect">
            <a:avLst/>
          </a:prstGeom>
        </p:spPr>
        <p:txBody>
          <a:bodyPr vert="horz" lIns="91440" tIns="45720" rIns="91440" bIns="45720" rtlCol="0" anchor="ctr"/>
          <a:lstStyle>
            <a:defPPr>
              <a:defRPr lang="en-US"/>
            </a:defPPr>
            <a:lvl1pPr marL="0" algn="r" defTabSz="685800" rtl="0" eaLnBrk="1" latinLnBrk="0" hangingPunct="1">
              <a:defRPr sz="70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Security marking: </a:t>
            </a:r>
            <a:r>
              <a:rPr lang="en-US" b="1" dirty="0"/>
              <a:t>PUBLIC</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796" y="2736650"/>
            <a:ext cx="1402036" cy="1402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2637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F1DCA6-04E8-DD4F-8111-A3AE64CB48CE}"/>
              </a:ext>
            </a:extLst>
          </p:cNvPr>
          <p:cNvSpPr>
            <a:spLocks noGrp="1"/>
          </p:cNvSpPr>
          <p:nvPr>
            <p:ph type="ftr" sz="quarter" idx="3"/>
          </p:nvPr>
        </p:nvSpPr>
        <p:spPr/>
        <p:txBody>
          <a:bodyPr/>
          <a:lstStyle/>
          <a:p>
            <a:r>
              <a:rPr lang="en-US" dirty="0"/>
              <a:t>Security marking: </a:t>
            </a:r>
            <a:r>
              <a:rPr lang="en-US" b="1" dirty="0"/>
              <a:t>PUBLIC</a:t>
            </a:r>
          </a:p>
        </p:txBody>
      </p:sp>
      <p:sp>
        <p:nvSpPr>
          <p:cNvPr id="3" name="TextBox 2">
            <a:extLst>
              <a:ext uri="{FF2B5EF4-FFF2-40B4-BE49-F238E27FC236}">
                <a16:creationId xmlns:a16="http://schemas.microsoft.com/office/drawing/2014/main" id="{56A481D2-1078-7244-B32F-04D7F90CB9F7}"/>
              </a:ext>
            </a:extLst>
          </p:cNvPr>
          <p:cNvSpPr txBox="1"/>
          <p:nvPr/>
        </p:nvSpPr>
        <p:spPr>
          <a:xfrm>
            <a:off x="395288" y="384175"/>
            <a:ext cx="7653337" cy="523220"/>
          </a:xfrm>
          <a:prstGeom prst="rect">
            <a:avLst/>
          </a:prstGeom>
          <a:noFill/>
        </p:spPr>
        <p:txBody>
          <a:bodyPr>
            <a:spAutoFit/>
          </a:bodyPr>
          <a:lstStyle/>
          <a:p>
            <a:pPr eaLnBrk="1" hangingPunct="1">
              <a:defRPr/>
            </a:pPr>
            <a:r>
              <a:rPr lang="en-US" sz="2800" b="1" dirty="0">
                <a:ea typeface="+mn-ea"/>
              </a:rPr>
              <a:t>Researching Courses</a:t>
            </a:r>
          </a:p>
        </p:txBody>
      </p:sp>
      <p:sp>
        <p:nvSpPr>
          <p:cNvPr id="4" name="TextBox 5">
            <a:extLst>
              <a:ext uri="{FF2B5EF4-FFF2-40B4-BE49-F238E27FC236}">
                <a16:creationId xmlns:a16="http://schemas.microsoft.com/office/drawing/2014/main" id="{615B48ED-6163-B241-8DD5-5A09EFDB23DC}"/>
              </a:ext>
            </a:extLst>
          </p:cNvPr>
          <p:cNvSpPr txBox="1">
            <a:spLocks noChangeArrowheads="1"/>
          </p:cNvSpPr>
          <p:nvPr/>
        </p:nvSpPr>
        <p:spPr bwMode="auto">
          <a:xfrm>
            <a:off x="325950" y="1249753"/>
            <a:ext cx="8455692"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a:spcBef>
                <a:spcPts val="600"/>
              </a:spcBef>
              <a:spcAft>
                <a:spcPts val="600"/>
              </a:spcAft>
              <a:buClr>
                <a:schemeClr val="tx2"/>
              </a:buClr>
              <a:defRPr/>
            </a:pPr>
            <a:r>
              <a:rPr lang="en-GB" altLang="en-US" sz="1800" dirty="0"/>
              <a:t>Your son or daughter can use the UCAS search tool at search.ucas.com</a:t>
            </a:r>
          </a:p>
          <a:p>
            <a:pPr marL="0" indent="0">
              <a:spcBef>
                <a:spcPts val="600"/>
              </a:spcBef>
              <a:spcAft>
                <a:spcPts val="600"/>
              </a:spcAft>
              <a:buClr>
                <a:schemeClr val="tx2"/>
              </a:buClr>
              <a:defRPr/>
            </a:pPr>
            <a:r>
              <a:rPr lang="en-GB" altLang="en-US" sz="1800" dirty="0"/>
              <a:t>Key features include:</a:t>
            </a:r>
          </a:p>
          <a:p>
            <a:pPr>
              <a:spcBef>
                <a:spcPts val="600"/>
              </a:spcBef>
              <a:spcAft>
                <a:spcPts val="600"/>
              </a:spcAft>
              <a:buClr>
                <a:schemeClr val="tx2"/>
              </a:buClr>
              <a:buFont typeface="Arial" panose="020B0604020202020204" pitchFamily="34" charset="0"/>
              <a:buChar char="•"/>
              <a:defRPr/>
            </a:pPr>
            <a:r>
              <a:rPr lang="en-GB" altLang="en-US" sz="1800" dirty="0"/>
              <a:t>mobile-friendly design </a:t>
            </a:r>
          </a:p>
          <a:p>
            <a:pPr>
              <a:spcBef>
                <a:spcPts val="600"/>
              </a:spcBef>
              <a:spcAft>
                <a:spcPts val="600"/>
              </a:spcAft>
              <a:buClr>
                <a:schemeClr val="tx2"/>
              </a:buClr>
              <a:buFont typeface="Arial" panose="020B0604020202020204" pitchFamily="34" charset="0"/>
              <a:buChar char="•"/>
              <a:defRPr/>
            </a:pPr>
            <a:r>
              <a:rPr lang="en-GB" altLang="en-US" sz="1800" dirty="0"/>
              <a:t>advanced filtering and sorting options </a:t>
            </a:r>
          </a:p>
          <a:p>
            <a:pPr>
              <a:spcBef>
                <a:spcPts val="600"/>
              </a:spcBef>
              <a:spcAft>
                <a:spcPts val="600"/>
              </a:spcAft>
              <a:buClr>
                <a:schemeClr val="tx2"/>
              </a:buClr>
              <a:buFont typeface="Arial" panose="020B0604020202020204" pitchFamily="34" charset="0"/>
              <a:buChar char="•"/>
              <a:defRPr/>
            </a:pPr>
            <a:r>
              <a:rPr lang="en-GB" altLang="en-US" sz="1800" dirty="0"/>
              <a:t>ability to shortlist and save searches </a:t>
            </a:r>
          </a:p>
          <a:p>
            <a:pPr>
              <a:spcBef>
                <a:spcPts val="600"/>
              </a:spcBef>
              <a:spcAft>
                <a:spcPts val="600"/>
              </a:spcAft>
              <a:buClr>
                <a:schemeClr val="tx2"/>
              </a:buClr>
              <a:buFont typeface="Arial" panose="020B0604020202020204" pitchFamily="34" charset="0"/>
              <a:buChar char="•"/>
              <a:defRPr/>
            </a:pPr>
            <a:r>
              <a:rPr lang="en-GB" altLang="en-US" sz="1800" dirty="0"/>
              <a:t>free text search </a:t>
            </a:r>
          </a:p>
          <a:p>
            <a:pPr>
              <a:spcBef>
                <a:spcPts val="600"/>
              </a:spcBef>
              <a:spcAft>
                <a:spcPts val="600"/>
              </a:spcAft>
              <a:buClr>
                <a:schemeClr val="tx2"/>
              </a:buClr>
              <a:buFont typeface="Arial" panose="020B0604020202020204" pitchFamily="34" charset="0"/>
              <a:buChar char="•"/>
              <a:defRPr/>
            </a:pPr>
            <a:endParaRPr lang="en-GB" altLang="en-US" sz="18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986" y="1663902"/>
            <a:ext cx="4654339" cy="236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39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B8FDA0DD-AEA6-EC4D-A661-2A68FA235341}"/>
              </a:ext>
            </a:extLst>
          </p:cNvPr>
          <p:cNvSpPr txBox="1">
            <a:spLocks noChangeArrowheads="1"/>
          </p:cNvSpPr>
          <p:nvPr/>
        </p:nvSpPr>
        <p:spPr bwMode="auto">
          <a:xfrm>
            <a:off x="395288" y="391232"/>
            <a:ext cx="7653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2800" b="1">
                <a:latin typeface="+mn-lt"/>
                <a:ea typeface="+mn-ea"/>
              </a:rPr>
              <a:t>Choosing the right university for you</a:t>
            </a:r>
          </a:p>
        </p:txBody>
      </p:sp>
      <p:sp>
        <p:nvSpPr>
          <p:cNvPr id="4" name="TextBox 5">
            <a:extLst>
              <a:ext uri="{FF2B5EF4-FFF2-40B4-BE49-F238E27FC236}">
                <a16:creationId xmlns:a16="http://schemas.microsoft.com/office/drawing/2014/main" id="{FF750881-055F-7242-A2B3-3728601F34B3}"/>
              </a:ext>
            </a:extLst>
          </p:cNvPr>
          <p:cNvSpPr txBox="1">
            <a:spLocks noChangeArrowheads="1"/>
          </p:cNvSpPr>
          <p:nvPr/>
        </p:nvSpPr>
        <p:spPr bwMode="auto">
          <a:xfrm>
            <a:off x="395289" y="914452"/>
            <a:ext cx="8361362"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285750" indent="-285750" eaLnBrk="1" hangingPunct="1">
              <a:spcAft>
                <a:spcPts val="1200"/>
              </a:spcAft>
              <a:buClr>
                <a:schemeClr val="tx2"/>
              </a:buClr>
              <a:buFont typeface="Arial" panose="020B0604020202020204" pitchFamily="34" charset="0"/>
              <a:buChar char="•"/>
              <a:defRPr/>
            </a:pPr>
            <a:r>
              <a:rPr lang="en-US" altLang="en-US" sz="1400" b="1">
                <a:solidFill>
                  <a:schemeClr val="accent4"/>
                </a:solidFill>
              </a:rPr>
              <a:t>Style</a:t>
            </a:r>
            <a:r>
              <a:rPr lang="en-US" altLang="en-US" sz="1400" b="1"/>
              <a:t> </a:t>
            </a:r>
            <a:r>
              <a:rPr lang="en-GB" sz="1400"/>
              <a:t>– </a:t>
            </a:r>
            <a:r>
              <a:rPr lang="en-US" altLang="en-US" sz="1400"/>
              <a:t>from traditional, with a focus on subject-based courses and research, to modern universities with a greater focus on vocational courses.</a:t>
            </a:r>
          </a:p>
          <a:p>
            <a:pPr marL="285750" indent="-285750" eaLnBrk="1" hangingPunct="1">
              <a:spcAft>
                <a:spcPts val="1200"/>
              </a:spcAft>
              <a:buClr>
                <a:schemeClr val="tx2"/>
              </a:buClr>
              <a:buFont typeface="Arial" panose="020B0604020202020204" pitchFamily="34" charset="0"/>
              <a:buChar char="•"/>
              <a:defRPr/>
            </a:pPr>
            <a:r>
              <a:rPr lang="en-US" altLang="en-US" sz="1400" b="1">
                <a:solidFill>
                  <a:schemeClr val="accent4"/>
                </a:solidFill>
              </a:rPr>
              <a:t>Location</a:t>
            </a:r>
            <a:r>
              <a:rPr lang="en-US" altLang="en-US" sz="1400" b="1"/>
              <a:t> </a:t>
            </a:r>
            <a:r>
              <a:rPr lang="en-GB" sz="1400"/>
              <a:t>– </a:t>
            </a:r>
            <a:r>
              <a:rPr lang="en-US" altLang="en-US" sz="1400"/>
              <a:t>some are based in large cities, others in smaller towns. This can have a major influence on the environment and lifestyle on offer.</a:t>
            </a:r>
          </a:p>
          <a:p>
            <a:pPr marL="285750" indent="-285750" eaLnBrk="1" hangingPunct="1">
              <a:spcAft>
                <a:spcPts val="1200"/>
              </a:spcAft>
              <a:buClr>
                <a:schemeClr val="tx2"/>
              </a:buClr>
              <a:buFont typeface="Arial" panose="020B0604020202020204" pitchFamily="34" charset="0"/>
              <a:buChar char="•"/>
              <a:defRPr/>
            </a:pPr>
            <a:r>
              <a:rPr lang="en-US" altLang="en-US" sz="1400" b="1">
                <a:solidFill>
                  <a:schemeClr val="accent4"/>
                </a:solidFill>
              </a:rPr>
              <a:t>Size</a:t>
            </a:r>
            <a:r>
              <a:rPr lang="en-US" altLang="en-US" sz="1400" b="1"/>
              <a:t> </a:t>
            </a:r>
            <a:r>
              <a:rPr lang="en-GB" sz="1400"/>
              <a:t>– </a:t>
            </a:r>
            <a:r>
              <a:rPr lang="en-US" altLang="en-US" sz="1400"/>
              <a:t>larger universities can have more than 20,000 students, whereas some of the smallest have only a few thousand.</a:t>
            </a:r>
          </a:p>
          <a:p>
            <a:pPr marL="285750" indent="-285750" eaLnBrk="1" hangingPunct="1">
              <a:spcAft>
                <a:spcPts val="1200"/>
              </a:spcAft>
              <a:buClr>
                <a:schemeClr val="tx2"/>
              </a:buClr>
              <a:buFont typeface="Arial" panose="020B0604020202020204" pitchFamily="34" charset="0"/>
              <a:buChar char="•"/>
              <a:defRPr/>
            </a:pPr>
            <a:r>
              <a:rPr lang="en-US" altLang="en-US" sz="1400" b="1">
                <a:solidFill>
                  <a:schemeClr val="accent4"/>
                </a:solidFill>
              </a:rPr>
              <a:t>Culture and facilities </a:t>
            </a:r>
            <a:r>
              <a:rPr lang="en-GB" sz="1400"/>
              <a:t>– </a:t>
            </a:r>
            <a:r>
              <a:rPr lang="en-US" altLang="en-US" sz="1400"/>
              <a:t>influenced by a range of factors, including the diversity of students who attend. </a:t>
            </a:r>
          </a:p>
          <a:p>
            <a:pPr marL="285750" indent="-285750" eaLnBrk="1" hangingPunct="1">
              <a:spcAft>
                <a:spcPts val="1200"/>
              </a:spcAft>
              <a:buClr>
                <a:schemeClr val="tx2"/>
              </a:buClr>
              <a:buFont typeface="Arial" panose="020B0604020202020204" pitchFamily="34" charset="0"/>
              <a:buChar char="•"/>
              <a:defRPr/>
            </a:pPr>
            <a:r>
              <a:rPr lang="en-US" altLang="en-US" sz="1400" b="1">
                <a:solidFill>
                  <a:schemeClr val="accent4"/>
                </a:solidFill>
              </a:rPr>
              <a:t>What graduates do </a:t>
            </a:r>
            <a:r>
              <a:rPr lang="en-GB" sz="1400"/>
              <a:t>– </a:t>
            </a:r>
            <a:r>
              <a:rPr lang="en-US" altLang="en-US" sz="1400"/>
              <a:t>all universities collect destination statistics. It can be interesting to find out the types of jobs or further study students go on to.</a:t>
            </a:r>
          </a:p>
          <a:p>
            <a:pPr marL="285750" indent="-285750">
              <a:spcAft>
                <a:spcPts val="1200"/>
              </a:spcAft>
              <a:buClr>
                <a:schemeClr val="tx2"/>
              </a:buClr>
              <a:buFont typeface="Arial" panose="020B0604020202020204" pitchFamily="34" charset="0"/>
              <a:buChar char="•"/>
              <a:defRPr/>
            </a:pPr>
            <a:r>
              <a:rPr lang="en-US" altLang="en-US" sz="1400" b="1">
                <a:solidFill>
                  <a:schemeClr val="accent4"/>
                </a:solidFill>
              </a:rPr>
              <a:t>Tuition fees </a:t>
            </a:r>
            <a:r>
              <a:rPr lang="en-GB" sz="1400"/>
              <a:t>– </a:t>
            </a:r>
            <a:r>
              <a:rPr lang="en-US" altLang="en-US" sz="1400"/>
              <a:t>vary between course providers. Check if there are any scholarships/bursaries available. </a:t>
            </a:r>
          </a:p>
          <a:p>
            <a:pPr marL="285750" indent="-285750" eaLnBrk="1" hangingPunct="1">
              <a:spcAft>
                <a:spcPts val="1200"/>
              </a:spcAft>
              <a:buClr>
                <a:schemeClr val="tx2"/>
              </a:buClr>
              <a:buFont typeface="Arial" panose="020B0604020202020204" pitchFamily="34" charset="0"/>
              <a:buChar char="•"/>
              <a:defRPr/>
            </a:pPr>
            <a:r>
              <a:rPr lang="en-US" altLang="en-US" sz="1400" b="1">
                <a:solidFill>
                  <a:schemeClr val="accent4"/>
                </a:solidFill>
              </a:rPr>
              <a:t>Living costs </a:t>
            </a:r>
            <a:r>
              <a:rPr lang="en-GB" sz="1400"/>
              <a:t>– </a:t>
            </a:r>
            <a:r>
              <a:rPr lang="en-US" altLang="en-US" sz="1400"/>
              <a:t>accommodation, transport, and food can vary enormously. </a:t>
            </a:r>
          </a:p>
        </p:txBody>
      </p:sp>
      <p:sp>
        <p:nvSpPr>
          <p:cNvPr id="5" name="Footer Placeholder 4">
            <a:extLst>
              <a:ext uri="{FF2B5EF4-FFF2-40B4-BE49-F238E27FC236}">
                <a16:creationId xmlns:a16="http://schemas.microsoft.com/office/drawing/2014/main" id="{51862C0D-ADDB-44BC-8853-B05D557CF573}"/>
              </a:ext>
            </a:extLst>
          </p:cNvPr>
          <p:cNvSpPr>
            <a:spLocks noGrp="1"/>
          </p:cNvSpPr>
          <p:nvPr>
            <p:ph type="ftr" sz="quarter" idx="3"/>
          </p:nvPr>
        </p:nvSpPr>
        <p:spPr/>
        <p:txBody>
          <a:bodyPr/>
          <a:lstStyle/>
          <a:p>
            <a:r>
              <a:rPr lang="en-US"/>
              <a:t>Security marking: PUBLIC</a:t>
            </a:r>
            <a:endParaRPr lang="en-US" b="1"/>
          </a:p>
        </p:txBody>
      </p:sp>
    </p:spTree>
    <p:extLst>
      <p:ext uri="{BB962C8B-B14F-4D97-AF65-F5344CB8AC3E}">
        <p14:creationId xmlns:p14="http://schemas.microsoft.com/office/powerpoint/2010/main" val="1261625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026A081-E9C7-48EA-A60E-CD4F4BB9FBCE}"/>
              </a:ext>
            </a:extLst>
          </p:cNvPr>
          <p:cNvSpPr>
            <a:spLocks noGrp="1"/>
          </p:cNvSpPr>
          <p:nvPr>
            <p:ph type="ftr" sz="quarter" idx="3"/>
          </p:nvPr>
        </p:nvSpPr>
        <p:spPr/>
        <p:txBody>
          <a:bodyPr/>
          <a:lstStyle/>
          <a:p>
            <a:r>
              <a:rPr lang="en-US"/>
              <a:t>Security marking: </a:t>
            </a:r>
            <a:r>
              <a:rPr lang="en-US" b="1"/>
              <a:t>PUBLIC/INTERNAL USE ONLY/CONFIDENTIAL</a:t>
            </a:r>
          </a:p>
        </p:txBody>
      </p:sp>
      <p:pic>
        <p:nvPicPr>
          <p:cNvPr id="3" name="Picture 2">
            <a:extLst>
              <a:ext uri="{FF2B5EF4-FFF2-40B4-BE49-F238E27FC236}">
                <a16:creationId xmlns:a16="http://schemas.microsoft.com/office/drawing/2014/main" id="{8CE9991C-5C15-46AA-A351-CA36E475B6F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
            <a:ext cx="9206887" cy="5143501"/>
          </a:xfrm>
          <a:prstGeom prst="rect">
            <a:avLst/>
          </a:prstGeom>
        </p:spPr>
      </p:pic>
      <p:sp>
        <p:nvSpPr>
          <p:cNvPr id="5" name="Rectangle 4">
            <a:extLst>
              <a:ext uri="{FF2B5EF4-FFF2-40B4-BE49-F238E27FC236}">
                <a16:creationId xmlns:a16="http://schemas.microsoft.com/office/drawing/2014/main" id="{9E938F0A-CAFF-47B8-A315-1E47607351EE}"/>
              </a:ext>
            </a:extLst>
          </p:cNvPr>
          <p:cNvSpPr/>
          <p:nvPr/>
        </p:nvSpPr>
        <p:spPr>
          <a:xfrm>
            <a:off x="2956033" y="2987565"/>
            <a:ext cx="1615967" cy="137160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8616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AAECFC-7570-4CE3-8C22-A2F21DA8FBFF}"/>
              </a:ext>
            </a:extLst>
          </p:cNvPr>
          <p:cNvSpPr>
            <a:spLocks noGrp="1"/>
          </p:cNvSpPr>
          <p:nvPr>
            <p:ph type="ftr" sz="quarter" idx="3"/>
          </p:nvPr>
        </p:nvSpPr>
        <p:spPr/>
        <p:txBody>
          <a:bodyPr/>
          <a:lstStyle/>
          <a:p>
            <a:r>
              <a:rPr lang="en-US"/>
              <a:t>Security marking: </a:t>
            </a:r>
            <a:r>
              <a:rPr lang="en-US" b="1"/>
              <a:t>PUBLIC</a:t>
            </a:r>
          </a:p>
        </p:txBody>
      </p:sp>
      <p:sp>
        <p:nvSpPr>
          <p:cNvPr id="3" name="TextBox 2">
            <a:extLst>
              <a:ext uri="{FF2B5EF4-FFF2-40B4-BE49-F238E27FC236}">
                <a16:creationId xmlns:a16="http://schemas.microsoft.com/office/drawing/2014/main" id="{7498A10F-107E-4955-9CDC-93AB58D2EBCF}"/>
              </a:ext>
            </a:extLst>
          </p:cNvPr>
          <p:cNvSpPr txBox="1"/>
          <p:nvPr/>
        </p:nvSpPr>
        <p:spPr>
          <a:xfrm>
            <a:off x="395288" y="384175"/>
            <a:ext cx="8776872" cy="523220"/>
          </a:xfrm>
          <a:prstGeom prst="rect">
            <a:avLst/>
          </a:prstGeom>
          <a:noFill/>
        </p:spPr>
        <p:txBody>
          <a:bodyPr wrap="square">
            <a:spAutoFit/>
          </a:bodyPr>
          <a:lstStyle/>
          <a:p>
            <a:pPr>
              <a:defRPr/>
            </a:pPr>
            <a:r>
              <a:rPr lang="en-GB" altLang="en-US" sz="2800" b="1" dirty="0"/>
              <a:t>Virtual tour search &amp; open days</a:t>
            </a:r>
          </a:p>
        </p:txBody>
      </p:sp>
      <p:sp>
        <p:nvSpPr>
          <p:cNvPr id="4" name="Rectangle 3">
            <a:extLst>
              <a:ext uri="{FF2B5EF4-FFF2-40B4-BE49-F238E27FC236}">
                <a16:creationId xmlns:a16="http://schemas.microsoft.com/office/drawing/2014/main" id="{D67708FD-1AA0-497C-A06B-2DF1ABB979AC}"/>
              </a:ext>
            </a:extLst>
          </p:cNvPr>
          <p:cNvSpPr/>
          <p:nvPr/>
        </p:nvSpPr>
        <p:spPr>
          <a:xfrm>
            <a:off x="2224266" y="1073706"/>
            <a:ext cx="4695468" cy="2996085"/>
          </a:xfrm>
          <a:prstGeom prst="rect">
            <a:avLst/>
          </a:prstGeom>
          <a:noFill/>
          <a:ln w="63500">
            <a:solidFill>
              <a:srgbClr val="4B4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90A0CDF-2871-42C6-9B66-70D64579E50A}"/>
              </a:ext>
            </a:extLst>
          </p:cNvPr>
          <p:cNvPicPr>
            <a:picLocks noChangeAspect="1"/>
          </p:cNvPicPr>
          <p:nvPr/>
        </p:nvPicPr>
        <p:blipFill>
          <a:blip r:embed="rId3"/>
          <a:stretch>
            <a:fillRect/>
          </a:stretch>
        </p:blipFill>
        <p:spPr>
          <a:xfrm>
            <a:off x="2224266" y="1073706"/>
            <a:ext cx="4695468" cy="2996085"/>
          </a:xfrm>
          <a:prstGeom prst="rect">
            <a:avLst/>
          </a:prstGeom>
        </p:spPr>
      </p:pic>
    </p:spTree>
    <p:extLst>
      <p:ext uri="{BB962C8B-B14F-4D97-AF65-F5344CB8AC3E}">
        <p14:creationId xmlns:p14="http://schemas.microsoft.com/office/powerpoint/2010/main" val="1908552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B8FDA0DD-AEA6-EC4D-A661-2A68FA235341}"/>
              </a:ext>
            </a:extLst>
          </p:cNvPr>
          <p:cNvSpPr txBox="1">
            <a:spLocks noChangeArrowheads="1"/>
          </p:cNvSpPr>
          <p:nvPr/>
        </p:nvSpPr>
        <p:spPr bwMode="auto">
          <a:xfrm>
            <a:off x="477628" y="1006610"/>
            <a:ext cx="765333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2800" b="1" dirty="0">
                <a:latin typeface="+mn-lt"/>
                <a:ea typeface="+mn-ea"/>
              </a:rPr>
              <a:t>Contact the University </a:t>
            </a:r>
          </a:p>
          <a:p>
            <a:pPr eaLnBrk="1" hangingPunct="1">
              <a:defRPr/>
            </a:pPr>
            <a:endParaRPr lang="en-US" altLang="en-US" sz="2800" b="1" dirty="0">
              <a:latin typeface="+mn-lt"/>
              <a:ea typeface="+mn-ea"/>
            </a:endParaRPr>
          </a:p>
          <a:p>
            <a:pPr eaLnBrk="1" hangingPunct="1">
              <a:defRPr/>
            </a:pPr>
            <a:r>
              <a:rPr lang="en-GB" altLang="en-US" sz="2800" b="1" dirty="0">
                <a:latin typeface="+mn-lt"/>
                <a:ea typeface="+mn-ea"/>
              </a:rPr>
              <a:t>Phone or email the admissions office for up to date information. </a:t>
            </a:r>
            <a:endParaRPr lang="en-US" altLang="en-US" sz="2800" b="1" dirty="0">
              <a:latin typeface="+mn-lt"/>
              <a:ea typeface="+mn-ea"/>
            </a:endParaRPr>
          </a:p>
        </p:txBody>
      </p:sp>
      <p:sp>
        <p:nvSpPr>
          <p:cNvPr id="4" name="TextBox 5">
            <a:extLst>
              <a:ext uri="{FF2B5EF4-FFF2-40B4-BE49-F238E27FC236}">
                <a16:creationId xmlns:a16="http://schemas.microsoft.com/office/drawing/2014/main" id="{FF750881-055F-7242-A2B3-3728601F34B3}"/>
              </a:ext>
            </a:extLst>
          </p:cNvPr>
          <p:cNvSpPr txBox="1">
            <a:spLocks noChangeArrowheads="1"/>
          </p:cNvSpPr>
          <p:nvPr/>
        </p:nvSpPr>
        <p:spPr bwMode="auto">
          <a:xfrm>
            <a:off x="395289" y="914452"/>
            <a:ext cx="83613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285750" indent="-285750" eaLnBrk="1" hangingPunct="1">
              <a:spcAft>
                <a:spcPts val="1200"/>
              </a:spcAft>
              <a:buClr>
                <a:schemeClr val="tx2"/>
              </a:buClr>
              <a:buFont typeface="Arial" panose="020B0604020202020204" pitchFamily="34" charset="0"/>
              <a:buChar char="•"/>
              <a:defRPr/>
            </a:pPr>
            <a:endParaRPr lang="en-US" altLang="en-US" sz="1400" dirty="0"/>
          </a:p>
        </p:txBody>
      </p:sp>
      <p:sp>
        <p:nvSpPr>
          <p:cNvPr id="5" name="Footer Placeholder 4">
            <a:extLst>
              <a:ext uri="{FF2B5EF4-FFF2-40B4-BE49-F238E27FC236}">
                <a16:creationId xmlns:a16="http://schemas.microsoft.com/office/drawing/2014/main" id="{51862C0D-ADDB-44BC-8853-B05D557CF573}"/>
              </a:ext>
            </a:extLst>
          </p:cNvPr>
          <p:cNvSpPr>
            <a:spLocks noGrp="1"/>
          </p:cNvSpPr>
          <p:nvPr>
            <p:ph type="ftr" sz="quarter" idx="3"/>
          </p:nvPr>
        </p:nvSpPr>
        <p:spPr/>
        <p:txBody>
          <a:bodyPr/>
          <a:lstStyle/>
          <a:p>
            <a:r>
              <a:rPr lang="en-US"/>
              <a:t>Security marking: PUBLIC</a:t>
            </a:r>
            <a:endParaRPr lang="en-US" b="1" dirty="0"/>
          </a:p>
        </p:txBody>
      </p:sp>
    </p:spTree>
    <p:extLst>
      <p:ext uri="{BB962C8B-B14F-4D97-AF65-F5344CB8AC3E}">
        <p14:creationId xmlns:p14="http://schemas.microsoft.com/office/powerpoint/2010/main" val="3570746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D399F77-0AF9-474B-B86E-1AB60F1FBB7F}"/>
              </a:ext>
            </a:extLst>
          </p:cNvPr>
          <p:cNvSpPr txBox="1"/>
          <p:nvPr/>
        </p:nvSpPr>
        <p:spPr>
          <a:xfrm>
            <a:off x="395288" y="376238"/>
            <a:ext cx="8365048" cy="523220"/>
          </a:xfrm>
          <a:prstGeom prst="rect">
            <a:avLst/>
          </a:prstGeom>
          <a:noFill/>
        </p:spPr>
        <p:txBody>
          <a:bodyPr wrap="square">
            <a:spAutoFit/>
          </a:bodyPr>
          <a:lstStyle/>
          <a:p>
            <a:pPr>
              <a:defRPr/>
            </a:pPr>
            <a:r>
              <a:rPr lang="en-GB" sz="2800" b="1"/>
              <a:t>Apply key facts…</a:t>
            </a:r>
            <a:endParaRPr lang="en-US" sz="1600">
              <a:cs typeface="FS Albert Pro"/>
            </a:endParaRPr>
          </a:p>
        </p:txBody>
      </p:sp>
      <p:sp>
        <p:nvSpPr>
          <p:cNvPr id="16" name="TextBox 15">
            <a:extLst>
              <a:ext uri="{FF2B5EF4-FFF2-40B4-BE49-F238E27FC236}">
                <a16:creationId xmlns:a16="http://schemas.microsoft.com/office/drawing/2014/main" id="{52840230-F5DA-4D08-9745-85424751105A}"/>
              </a:ext>
            </a:extLst>
          </p:cNvPr>
          <p:cNvSpPr txBox="1"/>
          <p:nvPr/>
        </p:nvSpPr>
        <p:spPr>
          <a:xfrm>
            <a:off x="5137508" y="1392664"/>
            <a:ext cx="3573070" cy="830997"/>
          </a:xfrm>
          <a:prstGeom prst="rect">
            <a:avLst/>
          </a:prstGeom>
          <a:noFill/>
        </p:spPr>
        <p:txBody>
          <a:bodyPr wrap="square" rtlCol="0" anchor="t">
            <a:spAutoFit/>
          </a:bodyPr>
          <a:lstStyle/>
          <a:p>
            <a:pPr defTabSz="914400">
              <a:buClr>
                <a:schemeClr val="tx2"/>
              </a:buClr>
            </a:pPr>
            <a:r>
              <a:rPr lang="en-GB" altLang="en-US" sz="1600"/>
              <a:t>Simple application cost: </a:t>
            </a:r>
          </a:p>
          <a:p>
            <a:pPr marL="715645" lvl="1" indent="-223520" defTabSz="914400">
              <a:buClr>
                <a:schemeClr val="tx2"/>
              </a:buClr>
              <a:buFont typeface="Arial" panose="020B0604020202020204" pitchFamily="34" charset="0"/>
              <a:buChar char="•"/>
            </a:pPr>
            <a:r>
              <a:rPr lang="en-GB" altLang="en-US" sz="1600"/>
              <a:t>one choice – £20     </a:t>
            </a:r>
            <a:endParaRPr lang="en-GB" altLang="en-US" sz="1600">
              <a:cs typeface="Calibri" panose="020F0502020204030204"/>
            </a:endParaRPr>
          </a:p>
          <a:p>
            <a:pPr marL="715645" lvl="1" indent="-223520" defTabSz="914400">
              <a:buClr>
                <a:schemeClr val="tx2"/>
              </a:buClr>
              <a:buFont typeface="Arial" panose="020B0604020202020204" pitchFamily="34" charset="0"/>
              <a:buChar char="•"/>
            </a:pPr>
            <a:r>
              <a:rPr lang="en-GB" altLang="en-US" sz="1600"/>
              <a:t>two to five choices – £26 </a:t>
            </a:r>
            <a:endParaRPr lang="en-GB" altLang="en-US" sz="1600">
              <a:cs typeface="Calibri"/>
            </a:endParaRPr>
          </a:p>
        </p:txBody>
      </p:sp>
      <p:sp>
        <p:nvSpPr>
          <p:cNvPr id="22" name="TextBox 21">
            <a:extLst>
              <a:ext uri="{FF2B5EF4-FFF2-40B4-BE49-F238E27FC236}">
                <a16:creationId xmlns:a16="http://schemas.microsoft.com/office/drawing/2014/main" id="{CD67666A-2CFC-4368-A090-CB7A210BEEA2}"/>
              </a:ext>
            </a:extLst>
          </p:cNvPr>
          <p:cNvSpPr txBox="1"/>
          <p:nvPr/>
        </p:nvSpPr>
        <p:spPr>
          <a:xfrm>
            <a:off x="5181478" y="2377648"/>
            <a:ext cx="3801615" cy="338554"/>
          </a:xfrm>
          <a:prstGeom prst="rect">
            <a:avLst/>
          </a:prstGeom>
          <a:noFill/>
        </p:spPr>
        <p:txBody>
          <a:bodyPr wrap="square" rtlCol="0">
            <a:spAutoFit/>
          </a:bodyPr>
          <a:lstStyle/>
          <a:p>
            <a:pPr defTabSz="914400">
              <a:buClr>
                <a:schemeClr val="tx2"/>
              </a:buClr>
            </a:pPr>
            <a:r>
              <a:rPr lang="en-GB" altLang="en-US" sz="1600"/>
              <a:t>Equal consideration.</a:t>
            </a:r>
          </a:p>
        </p:txBody>
      </p:sp>
      <p:sp>
        <p:nvSpPr>
          <p:cNvPr id="23" name="TextBox 22">
            <a:extLst>
              <a:ext uri="{FF2B5EF4-FFF2-40B4-BE49-F238E27FC236}">
                <a16:creationId xmlns:a16="http://schemas.microsoft.com/office/drawing/2014/main" id="{BF76CEC7-C329-4DB7-B166-75E21C9D8001}"/>
              </a:ext>
            </a:extLst>
          </p:cNvPr>
          <p:cNvSpPr txBox="1"/>
          <p:nvPr/>
        </p:nvSpPr>
        <p:spPr>
          <a:xfrm>
            <a:off x="5181478" y="3208902"/>
            <a:ext cx="3678924" cy="338554"/>
          </a:xfrm>
          <a:prstGeom prst="rect">
            <a:avLst/>
          </a:prstGeom>
          <a:noFill/>
        </p:spPr>
        <p:txBody>
          <a:bodyPr wrap="square" rtlCol="0">
            <a:spAutoFit/>
          </a:bodyPr>
          <a:lstStyle/>
          <a:p>
            <a:pPr defTabSz="914400">
              <a:buClr>
                <a:schemeClr val="tx2"/>
              </a:buClr>
            </a:pPr>
            <a:r>
              <a:rPr lang="en-GB" altLang="en-US" sz="1600"/>
              <a:t>‘Invisibility’.</a:t>
            </a:r>
          </a:p>
        </p:txBody>
      </p:sp>
      <p:sp>
        <p:nvSpPr>
          <p:cNvPr id="26" name="TextBox 25">
            <a:extLst>
              <a:ext uri="{FF2B5EF4-FFF2-40B4-BE49-F238E27FC236}">
                <a16:creationId xmlns:a16="http://schemas.microsoft.com/office/drawing/2014/main" id="{D98F1261-7042-449A-8BBA-A97ECC6FA04B}"/>
              </a:ext>
            </a:extLst>
          </p:cNvPr>
          <p:cNvSpPr txBox="1"/>
          <p:nvPr/>
        </p:nvSpPr>
        <p:spPr>
          <a:xfrm>
            <a:off x="1148506" y="3008415"/>
            <a:ext cx="3320284" cy="1323439"/>
          </a:xfrm>
          <a:prstGeom prst="rect">
            <a:avLst/>
          </a:prstGeom>
          <a:noFill/>
        </p:spPr>
        <p:txBody>
          <a:bodyPr wrap="square" rtlCol="0">
            <a:spAutoFit/>
          </a:bodyPr>
          <a:lstStyle/>
          <a:p>
            <a:pPr defTabSz="914400">
              <a:buClr>
                <a:schemeClr val="tx2"/>
              </a:buClr>
            </a:pPr>
            <a:r>
              <a:rPr lang="en-GB" altLang="en-US" sz="1600" dirty="0"/>
              <a:t>Choice restrictions:</a:t>
            </a:r>
          </a:p>
          <a:p>
            <a:pPr marL="373063" indent="-223838" defTabSz="914400">
              <a:buClr>
                <a:schemeClr val="tx2"/>
              </a:buClr>
              <a:buFont typeface="Arial" panose="020B0604020202020204" pitchFamily="34" charset="0"/>
              <a:buChar char="•"/>
            </a:pPr>
            <a:r>
              <a:rPr lang="en-GB" altLang="en-US" sz="1600" dirty="0"/>
              <a:t>medicine, veterinary medicine/science, dentistry</a:t>
            </a:r>
            <a:br>
              <a:rPr lang="en-GB" altLang="en-US" sz="1600" dirty="0"/>
            </a:br>
            <a:r>
              <a:rPr lang="en-GB" altLang="en-US" sz="1600" dirty="0"/>
              <a:t>(maximum of four)</a:t>
            </a:r>
          </a:p>
          <a:p>
            <a:pPr marL="373063" indent="-223838" defTabSz="914400">
              <a:buClr>
                <a:schemeClr val="tx2"/>
              </a:buClr>
              <a:buFont typeface="Arial" panose="020B0604020202020204" pitchFamily="34" charset="0"/>
              <a:buChar char="•"/>
            </a:pPr>
            <a:r>
              <a:rPr lang="en-GB" altLang="en-US" sz="1600" dirty="0"/>
              <a:t>Oxford or Cambridge</a:t>
            </a:r>
          </a:p>
        </p:txBody>
      </p:sp>
      <p:grpSp>
        <p:nvGrpSpPr>
          <p:cNvPr id="28" name="Group 27">
            <a:extLst>
              <a:ext uri="{FF2B5EF4-FFF2-40B4-BE49-F238E27FC236}">
                <a16:creationId xmlns:a16="http://schemas.microsoft.com/office/drawing/2014/main" id="{C2AB5DE6-0D0B-44AF-968E-E53E8028A1F2}"/>
              </a:ext>
            </a:extLst>
          </p:cNvPr>
          <p:cNvGrpSpPr/>
          <p:nvPr/>
        </p:nvGrpSpPr>
        <p:grpSpPr>
          <a:xfrm>
            <a:off x="401782" y="3110569"/>
            <a:ext cx="500456" cy="500456"/>
            <a:chOff x="2351913" y="3010922"/>
            <a:chExt cx="500456" cy="500456"/>
          </a:xfrm>
          <a:solidFill>
            <a:schemeClr val="accent3"/>
          </a:solidFill>
        </p:grpSpPr>
        <p:sp>
          <p:nvSpPr>
            <p:cNvPr id="29" name="Oval 28">
              <a:extLst>
                <a:ext uri="{FF2B5EF4-FFF2-40B4-BE49-F238E27FC236}">
                  <a16:creationId xmlns:a16="http://schemas.microsoft.com/office/drawing/2014/main" id="{03F6E8F1-D2AC-4581-9A2E-821C43221725}"/>
                </a:ext>
              </a:extLst>
            </p:cNvPr>
            <p:cNvSpPr/>
            <p:nvPr/>
          </p:nvSpPr>
          <p:spPr>
            <a:xfrm>
              <a:off x="2351913" y="3010922"/>
              <a:ext cx="500456" cy="500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Doctor">
              <a:extLst>
                <a:ext uri="{FF2B5EF4-FFF2-40B4-BE49-F238E27FC236}">
                  <a16:creationId xmlns:a16="http://schemas.microsoft.com/office/drawing/2014/main" id="{A9352A1A-7289-49BB-AFA1-9ECFC414828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438794" y="3078195"/>
              <a:ext cx="346303" cy="346303"/>
            </a:xfrm>
            <a:prstGeom prst="rect">
              <a:avLst/>
            </a:prstGeom>
            <a:grpFill/>
          </p:spPr>
        </p:pic>
      </p:grpSp>
      <p:grpSp>
        <p:nvGrpSpPr>
          <p:cNvPr id="31" name="Group 30">
            <a:extLst>
              <a:ext uri="{FF2B5EF4-FFF2-40B4-BE49-F238E27FC236}">
                <a16:creationId xmlns:a16="http://schemas.microsoft.com/office/drawing/2014/main" id="{D4FC75E2-9993-424C-BBB9-68BBF6123397}"/>
              </a:ext>
            </a:extLst>
          </p:cNvPr>
          <p:cNvGrpSpPr/>
          <p:nvPr/>
        </p:nvGrpSpPr>
        <p:grpSpPr>
          <a:xfrm>
            <a:off x="4549013" y="1390297"/>
            <a:ext cx="500456" cy="500456"/>
            <a:chOff x="5963303" y="3801443"/>
            <a:chExt cx="500456" cy="500456"/>
          </a:xfrm>
          <a:solidFill>
            <a:schemeClr val="bg2"/>
          </a:solidFill>
        </p:grpSpPr>
        <p:sp>
          <p:nvSpPr>
            <p:cNvPr id="32" name="Oval 31">
              <a:extLst>
                <a:ext uri="{FF2B5EF4-FFF2-40B4-BE49-F238E27FC236}">
                  <a16:creationId xmlns:a16="http://schemas.microsoft.com/office/drawing/2014/main" id="{82BBA221-EB94-4BEC-889E-BECC75F2B457}"/>
                </a:ext>
              </a:extLst>
            </p:cNvPr>
            <p:cNvSpPr/>
            <p:nvPr/>
          </p:nvSpPr>
          <p:spPr>
            <a:xfrm>
              <a:off x="5963303" y="3801443"/>
              <a:ext cx="500456" cy="500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Money">
              <a:extLst>
                <a:ext uri="{FF2B5EF4-FFF2-40B4-BE49-F238E27FC236}">
                  <a16:creationId xmlns:a16="http://schemas.microsoft.com/office/drawing/2014/main" id="{DD957EF6-AA2D-4BAC-A62C-2D1FD73CDDD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66513" y="3912819"/>
              <a:ext cx="294036" cy="294036"/>
            </a:xfrm>
            <a:prstGeom prst="rect">
              <a:avLst/>
            </a:prstGeom>
            <a:grpFill/>
          </p:spPr>
        </p:pic>
      </p:grpSp>
      <p:grpSp>
        <p:nvGrpSpPr>
          <p:cNvPr id="34" name="Group 33">
            <a:extLst>
              <a:ext uri="{FF2B5EF4-FFF2-40B4-BE49-F238E27FC236}">
                <a16:creationId xmlns:a16="http://schemas.microsoft.com/office/drawing/2014/main" id="{052CE84D-3A3C-4346-9EC1-565A8D1973CA}"/>
              </a:ext>
            </a:extLst>
          </p:cNvPr>
          <p:cNvGrpSpPr/>
          <p:nvPr/>
        </p:nvGrpSpPr>
        <p:grpSpPr>
          <a:xfrm>
            <a:off x="4544928" y="2288236"/>
            <a:ext cx="500456" cy="500456"/>
            <a:chOff x="5963303" y="3801443"/>
            <a:chExt cx="500456" cy="500456"/>
          </a:xfrm>
          <a:solidFill>
            <a:schemeClr val="accent6"/>
          </a:solidFill>
        </p:grpSpPr>
        <p:sp>
          <p:nvSpPr>
            <p:cNvPr id="35" name="Oval 34">
              <a:extLst>
                <a:ext uri="{FF2B5EF4-FFF2-40B4-BE49-F238E27FC236}">
                  <a16:creationId xmlns:a16="http://schemas.microsoft.com/office/drawing/2014/main" id="{0EE0CB99-60A6-466B-965D-4A74DF4894B9}"/>
                </a:ext>
              </a:extLst>
            </p:cNvPr>
            <p:cNvSpPr/>
            <p:nvPr/>
          </p:nvSpPr>
          <p:spPr>
            <a:xfrm>
              <a:off x="5963303" y="3801443"/>
              <a:ext cx="500456" cy="500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Pause">
              <a:extLst>
                <a:ext uri="{FF2B5EF4-FFF2-40B4-BE49-F238E27FC236}">
                  <a16:creationId xmlns:a16="http://schemas.microsoft.com/office/drawing/2014/main" id="{F224407D-E8BC-4912-9247-9D1C14C79B5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rot="5400000">
              <a:off x="6074677" y="3912819"/>
              <a:ext cx="294036" cy="294036"/>
            </a:xfrm>
            <a:prstGeom prst="rect">
              <a:avLst/>
            </a:prstGeom>
            <a:grpFill/>
          </p:spPr>
        </p:pic>
      </p:grpSp>
      <p:sp>
        <p:nvSpPr>
          <p:cNvPr id="39" name="TextBox 38">
            <a:extLst>
              <a:ext uri="{FF2B5EF4-FFF2-40B4-BE49-F238E27FC236}">
                <a16:creationId xmlns:a16="http://schemas.microsoft.com/office/drawing/2014/main" id="{5575C820-CE8C-417A-B135-E0D2FD085DC9}"/>
              </a:ext>
            </a:extLst>
          </p:cNvPr>
          <p:cNvSpPr txBox="1"/>
          <p:nvPr/>
        </p:nvSpPr>
        <p:spPr>
          <a:xfrm>
            <a:off x="1181261" y="2237939"/>
            <a:ext cx="2701873" cy="338554"/>
          </a:xfrm>
          <a:prstGeom prst="rect">
            <a:avLst/>
          </a:prstGeom>
          <a:noFill/>
        </p:spPr>
        <p:txBody>
          <a:bodyPr wrap="square" rtlCol="0">
            <a:spAutoFit/>
          </a:bodyPr>
          <a:lstStyle/>
          <a:p>
            <a:pPr>
              <a:defRPr/>
            </a:pPr>
            <a:r>
              <a:rPr lang="en-GB" altLang="en-US" sz="1600"/>
              <a:t>Maximum of five choices.</a:t>
            </a:r>
            <a:endParaRPr lang="en-US" sz="1600"/>
          </a:p>
        </p:txBody>
      </p:sp>
      <p:grpSp>
        <p:nvGrpSpPr>
          <p:cNvPr id="43" name="Group 42">
            <a:extLst>
              <a:ext uri="{FF2B5EF4-FFF2-40B4-BE49-F238E27FC236}">
                <a16:creationId xmlns:a16="http://schemas.microsoft.com/office/drawing/2014/main" id="{1C1131ED-353C-4D89-A05F-AC3E641DA71E}"/>
              </a:ext>
            </a:extLst>
          </p:cNvPr>
          <p:cNvGrpSpPr/>
          <p:nvPr/>
        </p:nvGrpSpPr>
        <p:grpSpPr>
          <a:xfrm>
            <a:off x="403077" y="1362758"/>
            <a:ext cx="500456" cy="500456"/>
            <a:chOff x="2055192" y="2436234"/>
            <a:chExt cx="500456" cy="500456"/>
          </a:xfrm>
          <a:solidFill>
            <a:srgbClr val="FFC000"/>
          </a:solidFill>
        </p:grpSpPr>
        <p:sp>
          <p:nvSpPr>
            <p:cNvPr id="44" name="Oval 43">
              <a:extLst>
                <a:ext uri="{FF2B5EF4-FFF2-40B4-BE49-F238E27FC236}">
                  <a16:creationId xmlns:a16="http://schemas.microsoft.com/office/drawing/2014/main" id="{49B8B59E-9E19-4B6C-8B48-94C48594017D}"/>
                </a:ext>
              </a:extLst>
            </p:cNvPr>
            <p:cNvSpPr/>
            <p:nvPr/>
          </p:nvSpPr>
          <p:spPr>
            <a:xfrm>
              <a:off x="2055192" y="2436234"/>
              <a:ext cx="500456" cy="500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Internet">
              <a:extLst>
                <a:ext uri="{FF2B5EF4-FFF2-40B4-BE49-F238E27FC236}">
                  <a16:creationId xmlns:a16="http://schemas.microsoft.com/office/drawing/2014/main" id="{7A1FC7E5-6A47-4075-9047-316BADCE839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134521" y="2523117"/>
              <a:ext cx="342409" cy="342409"/>
            </a:xfrm>
            <a:prstGeom prst="rect">
              <a:avLst/>
            </a:prstGeom>
            <a:grpFill/>
          </p:spPr>
        </p:pic>
      </p:grpSp>
      <p:sp>
        <p:nvSpPr>
          <p:cNvPr id="47" name="Oval 46">
            <a:extLst>
              <a:ext uri="{FF2B5EF4-FFF2-40B4-BE49-F238E27FC236}">
                <a16:creationId xmlns:a16="http://schemas.microsoft.com/office/drawing/2014/main" id="{A78804B0-0516-4E71-A20A-D32DBD7A752C}"/>
              </a:ext>
            </a:extLst>
          </p:cNvPr>
          <p:cNvSpPr/>
          <p:nvPr/>
        </p:nvSpPr>
        <p:spPr>
          <a:xfrm>
            <a:off x="392814" y="2237939"/>
            <a:ext cx="500456" cy="5004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t>5</a:t>
            </a:r>
          </a:p>
        </p:txBody>
      </p:sp>
      <p:grpSp>
        <p:nvGrpSpPr>
          <p:cNvPr id="52" name="Group 51">
            <a:extLst>
              <a:ext uri="{FF2B5EF4-FFF2-40B4-BE49-F238E27FC236}">
                <a16:creationId xmlns:a16="http://schemas.microsoft.com/office/drawing/2014/main" id="{72CB21E9-9F13-45F1-812B-AE65E033FC88}"/>
              </a:ext>
            </a:extLst>
          </p:cNvPr>
          <p:cNvGrpSpPr/>
          <p:nvPr/>
        </p:nvGrpSpPr>
        <p:grpSpPr>
          <a:xfrm>
            <a:off x="4577812" y="3169678"/>
            <a:ext cx="500456" cy="500456"/>
            <a:chOff x="5963303" y="3801443"/>
            <a:chExt cx="500456" cy="500456"/>
          </a:xfrm>
          <a:solidFill>
            <a:schemeClr val="accent4"/>
          </a:solidFill>
        </p:grpSpPr>
        <p:sp>
          <p:nvSpPr>
            <p:cNvPr id="53" name="Oval 52">
              <a:extLst>
                <a:ext uri="{FF2B5EF4-FFF2-40B4-BE49-F238E27FC236}">
                  <a16:creationId xmlns:a16="http://schemas.microsoft.com/office/drawing/2014/main" id="{8EA4C604-5CA3-48F5-98F1-E2215663B5FD}"/>
                </a:ext>
              </a:extLst>
            </p:cNvPr>
            <p:cNvSpPr/>
            <p:nvPr/>
          </p:nvSpPr>
          <p:spPr>
            <a:xfrm>
              <a:off x="5963303" y="3801443"/>
              <a:ext cx="500456" cy="500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Blind">
              <a:extLst>
                <a:ext uri="{FF2B5EF4-FFF2-40B4-BE49-F238E27FC236}">
                  <a16:creationId xmlns:a16="http://schemas.microsoft.com/office/drawing/2014/main" id="{54624149-93D9-4865-9E4E-B8AD76BC2CE0}"/>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066513" y="3912819"/>
              <a:ext cx="294036" cy="294036"/>
            </a:xfrm>
            <a:prstGeom prst="rect">
              <a:avLst/>
            </a:prstGeom>
            <a:grpFill/>
          </p:spPr>
        </p:pic>
      </p:grpSp>
      <p:sp>
        <p:nvSpPr>
          <p:cNvPr id="40" name="TextBox 39">
            <a:extLst>
              <a:ext uri="{FF2B5EF4-FFF2-40B4-BE49-F238E27FC236}">
                <a16:creationId xmlns:a16="http://schemas.microsoft.com/office/drawing/2014/main" id="{40B3BEBF-0548-4289-B856-7E8730B4F0AF}"/>
              </a:ext>
            </a:extLst>
          </p:cNvPr>
          <p:cNvSpPr txBox="1"/>
          <p:nvPr/>
        </p:nvSpPr>
        <p:spPr>
          <a:xfrm>
            <a:off x="1181261" y="1497182"/>
            <a:ext cx="2701873" cy="338554"/>
          </a:xfrm>
          <a:prstGeom prst="rect">
            <a:avLst/>
          </a:prstGeom>
          <a:noFill/>
        </p:spPr>
        <p:txBody>
          <a:bodyPr wrap="square" rtlCol="0">
            <a:spAutoFit/>
          </a:bodyPr>
          <a:lstStyle/>
          <a:p>
            <a:pPr defTabSz="914400">
              <a:buClr>
                <a:schemeClr val="tx2"/>
              </a:buClr>
            </a:pPr>
            <a:r>
              <a:rPr lang="en-GB" altLang="en-US" sz="1600"/>
              <a:t>It’s an online application.</a:t>
            </a:r>
          </a:p>
        </p:txBody>
      </p:sp>
    </p:spTree>
    <p:extLst>
      <p:ext uri="{BB962C8B-B14F-4D97-AF65-F5344CB8AC3E}">
        <p14:creationId xmlns:p14="http://schemas.microsoft.com/office/powerpoint/2010/main" val="158719385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D643B2-7EF2-5742-A3B1-122253D1C084}"/>
              </a:ext>
            </a:extLst>
          </p:cNvPr>
          <p:cNvSpPr txBox="1"/>
          <p:nvPr/>
        </p:nvSpPr>
        <p:spPr>
          <a:xfrm>
            <a:off x="395288" y="376238"/>
            <a:ext cx="8776872" cy="523220"/>
          </a:xfrm>
          <a:prstGeom prst="rect">
            <a:avLst/>
          </a:prstGeom>
          <a:noFill/>
        </p:spPr>
        <p:txBody>
          <a:bodyPr wrap="square">
            <a:spAutoFit/>
          </a:bodyPr>
          <a:lstStyle/>
          <a:p>
            <a:pPr>
              <a:defRPr/>
            </a:pPr>
            <a:r>
              <a:rPr lang="en-GB" altLang="en-US" sz="2800" b="1"/>
              <a:t>When to apply for 2021 entry</a:t>
            </a:r>
            <a:endParaRPr lang="en-US" sz="2800" b="1">
              <a:cs typeface="FS Albert Pro"/>
            </a:endParaRPr>
          </a:p>
        </p:txBody>
      </p:sp>
      <p:sp>
        <p:nvSpPr>
          <p:cNvPr id="4" name="Rectangle 3">
            <a:extLst>
              <a:ext uri="{FF2B5EF4-FFF2-40B4-BE49-F238E27FC236}">
                <a16:creationId xmlns:a16="http://schemas.microsoft.com/office/drawing/2014/main" id="{C25E1FC1-CBBE-F342-96CB-F51909BD98C5}"/>
              </a:ext>
            </a:extLst>
          </p:cNvPr>
          <p:cNvSpPr/>
          <p:nvPr/>
        </p:nvSpPr>
        <p:spPr>
          <a:xfrm>
            <a:off x="353023" y="1117505"/>
            <a:ext cx="8437954" cy="3541995"/>
          </a:xfrm>
          <a:prstGeom prst="rect">
            <a:avLst/>
          </a:prstGeom>
        </p:spPr>
        <p:txBody>
          <a:bodyPr wrap="square">
            <a:spAutoFit/>
          </a:bodyPr>
          <a:lstStyle/>
          <a:p>
            <a:pPr>
              <a:spcAft>
                <a:spcPts val="1131"/>
              </a:spcAft>
              <a:defRPr/>
            </a:pPr>
            <a:r>
              <a:rPr lang="en-US" sz="1600" b="1" dirty="0">
                <a:solidFill>
                  <a:srgbClr val="FF0000"/>
                </a:solidFill>
              </a:rPr>
              <a:t>19 May</a:t>
            </a:r>
            <a:r>
              <a:rPr lang="en-US" sz="1600" dirty="0"/>
              <a:t>			UCAS Undergraduate Apply opens for 2021 entry.</a:t>
            </a:r>
          </a:p>
          <a:p>
            <a:pPr>
              <a:spcAft>
                <a:spcPts val="1131"/>
              </a:spcAft>
              <a:defRPr/>
            </a:pPr>
            <a:r>
              <a:rPr lang="en-US" sz="1600" b="1" dirty="0">
                <a:solidFill>
                  <a:srgbClr val="FF0000"/>
                </a:solidFill>
              </a:rPr>
              <a:t>8 September </a:t>
            </a:r>
            <a:r>
              <a:rPr lang="en-US" sz="1600" dirty="0"/>
              <a:t>		</a:t>
            </a:r>
            <a:r>
              <a:rPr lang="en-GB" sz="1600" dirty="0"/>
              <a:t>First day for receipt of completed applications.</a:t>
            </a:r>
          </a:p>
          <a:p>
            <a:pPr>
              <a:spcAft>
                <a:spcPts val="1131"/>
              </a:spcAft>
              <a:defRPr/>
            </a:pPr>
            <a:r>
              <a:rPr lang="en-GB" sz="1600" b="1" dirty="0">
                <a:solidFill>
                  <a:srgbClr val="FF0000"/>
                </a:solidFill>
              </a:rPr>
              <a:t>1 October</a:t>
            </a:r>
            <a:r>
              <a:rPr lang="en-GB" sz="1600" dirty="0"/>
              <a:t>		Deadline for Conservatoire applications</a:t>
            </a:r>
          </a:p>
          <a:p>
            <a:pPr>
              <a:spcAft>
                <a:spcPts val="1131"/>
              </a:spcAft>
              <a:defRPr/>
            </a:pPr>
            <a:r>
              <a:rPr lang="en-US" sz="1600" b="1" dirty="0">
                <a:solidFill>
                  <a:srgbClr val="FF0000"/>
                </a:solidFill>
              </a:rPr>
              <a:t>15 October</a:t>
            </a:r>
            <a:r>
              <a:rPr lang="en-US" sz="1600" dirty="0"/>
              <a:t>		Application deadline for courses in </a:t>
            </a:r>
            <a:r>
              <a:rPr lang="en-GB" sz="1600" dirty="0"/>
              <a:t>medicine, veterinary medicine/science, 				and dentistry, and courses at </a:t>
            </a:r>
            <a:r>
              <a:rPr lang="en-US" sz="1600" dirty="0"/>
              <a:t>Oxford </a:t>
            </a:r>
            <a:r>
              <a:rPr lang="en-US" sz="1600" b="1" dirty="0"/>
              <a:t>or</a:t>
            </a:r>
            <a:r>
              <a:rPr lang="en-US" sz="1600" dirty="0"/>
              <a:t> Cambridge. 						</a:t>
            </a:r>
          </a:p>
          <a:p>
            <a:pPr>
              <a:spcAft>
                <a:spcPts val="1131"/>
              </a:spcAft>
              <a:defRPr/>
            </a:pPr>
            <a:r>
              <a:rPr lang="en-US" sz="1600" b="1" dirty="0">
                <a:solidFill>
                  <a:srgbClr val="FF0000"/>
                </a:solidFill>
              </a:rPr>
              <a:t>15 January</a:t>
            </a:r>
            <a:r>
              <a:rPr lang="en-US" sz="1600" dirty="0"/>
              <a:t>		Equal consideration application deadline.</a:t>
            </a:r>
          </a:p>
          <a:p>
            <a:pPr>
              <a:spcAft>
                <a:spcPts val="1131"/>
              </a:spcAft>
              <a:defRPr/>
            </a:pPr>
            <a:r>
              <a:rPr lang="en-US" sz="1600" b="1" dirty="0">
                <a:solidFill>
                  <a:srgbClr val="FF0000"/>
                </a:solidFill>
              </a:rPr>
              <a:t>25 February </a:t>
            </a:r>
            <a:r>
              <a:rPr lang="en-US" sz="1600" dirty="0"/>
              <a:t>		Extra opens.</a:t>
            </a:r>
            <a:endParaRPr lang="en-GB" sz="1600" dirty="0"/>
          </a:p>
          <a:p>
            <a:pPr>
              <a:spcAft>
                <a:spcPts val="1131"/>
              </a:spcAft>
              <a:defRPr/>
            </a:pPr>
            <a:r>
              <a:rPr lang="en-US" sz="1600" b="1" dirty="0">
                <a:solidFill>
                  <a:srgbClr val="FF0000"/>
                </a:solidFill>
              </a:rPr>
              <a:t>30 June	</a:t>
            </a:r>
            <a:r>
              <a:rPr lang="en-US" sz="1600" dirty="0"/>
              <a:t>		Last date for applications before Clearing.</a:t>
            </a:r>
          </a:p>
          <a:p>
            <a:pPr>
              <a:spcAft>
                <a:spcPts val="1131"/>
              </a:spcAft>
              <a:defRPr/>
            </a:pPr>
            <a:endParaRPr lang="en-US" sz="1600" dirty="0"/>
          </a:p>
        </p:txBody>
      </p:sp>
      <p:sp>
        <p:nvSpPr>
          <p:cNvPr id="5" name="TextBox 4">
            <a:extLst>
              <a:ext uri="{FF2B5EF4-FFF2-40B4-BE49-F238E27FC236}">
                <a16:creationId xmlns:a16="http://schemas.microsoft.com/office/drawing/2014/main" id="{8D8D23C8-CEC5-0945-BE66-EF3B9581167D}"/>
              </a:ext>
            </a:extLst>
          </p:cNvPr>
          <p:cNvSpPr txBox="1"/>
          <p:nvPr/>
        </p:nvSpPr>
        <p:spPr>
          <a:xfrm>
            <a:off x="7072237" y="3601715"/>
            <a:ext cx="1718740" cy="307777"/>
          </a:xfrm>
          <a:prstGeom prst="rect">
            <a:avLst/>
          </a:prstGeom>
          <a:noFill/>
        </p:spPr>
        <p:txBody>
          <a:bodyPr wrap="none" rtlCol="0">
            <a:spAutoFit/>
          </a:bodyPr>
          <a:lstStyle/>
          <a:p>
            <a:pPr algn="r"/>
            <a:r>
              <a:rPr lang="en-GB" sz="1400" b="1"/>
              <a:t>* All 18:00 (UK time)</a:t>
            </a:r>
          </a:p>
        </p:txBody>
      </p:sp>
    </p:spTree>
    <p:extLst>
      <p:ext uri="{BB962C8B-B14F-4D97-AF65-F5344CB8AC3E}">
        <p14:creationId xmlns:p14="http://schemas.microsoft.com/office/powerpoint/2010/main" val="3501399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D643B2-7EF2-5742-A3B1-122253D1C084}"/>
              </a:ext>
            </a:extLst>
          </p:cNvPr>
          <p:cNvSpPr txBox="1"/>
          <p:nvPr/>
        </p:nvSpPr>
        <p:spPr>
          <a:xfrm>
            <a:off x="395288" y="376238"/>
            <a:ext cx="8776872" cy="523220"/>
          </a:xfrm>
          <a:prstGeom prst="rect">
            <a:avLst/>
          </a:prstGeom>
          <a:noFill/>
        </p:spPr>
        <p:txBody>
          <a:bodyPr wrap="square">
            <a:spAutoFit/>
          </a:bodyPr>
          <a:lstStyle/>
          <a:p>
            <a:pPr>
              <a:defRPr/>
            </a:pPr>
            <a:r>
              <a:rPr lang="en-GB" altLang="en-US" sz="2800" b="1" dirty="0"/>
              <a:t>School Deadlines</a:t>
            </a:r>
            <a:endParaRPr lang="en-US" sz="2800" b="1" dirty="0">
              <a:cs typeface="FS Albert Pro"/>
            </a:endParaRPr>
          </a:p>
        </p:txBody>
      </p:sp>
      <p:sp>
        <p:nvSpPr>
          <p:cNvPr id="4" name="Rectangle 3">
            <a:extLst>
              <a:ext uri="{FF2B5EF4-FFF2-40B4-BE49-F238E27FC236}">
                <a16:creationId xmlns:a16="http://schemas.microsoft.com/office/drawing/2014/main" id="{C25E1FC1-CBBE-F342-96CB-F51909BD98C5}"/>
              </a:ext>
            </a:extLst>
          </p:cNvPr>
          <p:cNvSpPr/>
          <p:nvPr/>
        </p:nvSpPr>
        <p:spPr>
          <a:xfrm>
            <a:off x="207960" y="886339"/>
            <a:ext cx="8437954" cy="3870290"/>
          </a:xfrm>
          <a:prstGeom prst="rect">
            <a:avLst/>
          </a:prstGeom>
        </p:spPr>
        <p:txBody>
          <a:bodyPr wrap="square">
            <a:spAutoFit/>
          </a:bodyPr>
          <a:lstStyle/>
          <a:p>
            <a:r>
              <a:rPr lang="en-GB" sz="1800" b="1" dirty="0">
                <a:solidFill>
                  <a:srgbClr val="FF0000"/>
                </a:solidFill>
              </a:rPr>
              <a:t>June</a:t>
            </a:r>
            <a:r>
              <a:rPr lang="en-GB" sz="1800" dirty="0"/>
              <a:t>         	Register online.  The buzzword is </a:t>
            </a:r>
            <a:r>
              <a:rPr lang="en-GB" sz="1800" b="1" dirty="0"/>
              <a:t>crieff21</a:t>
            </a:r>
            <a:endParaRPr lang="en-GB" sz="1800" dirty="0"/>
          </a:p>
          <a:p>
            <a:r>
              <a:rPr lang="en-GB" sz="1800" dirty="0"/>
              <a:t>  </a:t>
            </a:r>
          </a:p>
          <a:p>
            <a:r>
              <a:rPr lang="en-GB" sz="1800" b="1" dirty="0">
                <a:solidFill>
                  <a:srgbClr val="FF0000"/>
                </a:solidFill>
              </a:rPr>
              <a:t>Oct 2</a:t>
            </a:r>
            <a:r>
              <a:rPr lang="en-GB" sz="1800" b="1" baseline="30000" dirty="0">
                <a:solidFill>
                  <a:srgbClr val="FF0000"/>
                </a:solidFill>
              </a:rPr>
              <a:t>nd</a:t>
            </a:r>
            <a:r>
              <a:rPr lang="en-GB" sz="1800" b="1" dirty="0">
                <a:solidFill>
                  <a:srgbClr val="FF0000"/>
                </a:solidFill>
              </a:rPr>
              <a:t> </a:t>
            </a:r>
            <a:r>
              <a:rPr lang="en-GB" sz="1800" dirty="0">
                <a:solidFill>
                  <a:srgbClr val="FF0000"/>
                </a:solidFill>
              </a:rPr>
              <a:t>          </a:t>
            </a:r>
            <a:r>
              <a:rPr lang="en-GB" sz="1800" dirty="0"/>
              <a:t>	First draft of personal statement due and Oxbridge, Conservatoire, 			Medicine, Dentistry applications completed and sent off</a:t>
            </a:r>
          </a:p>
          <a:p>
            <a:r>
              <a:rPr lang="en-GB" sz="1800" dirty="0"/>
              <a:t>  </a:t>
            </a:r>
          </a:p>
          <a:p>
            <a:r>
              <a:rPr lang="en-GB" sz="1800" b="1" dirty="0">
                <a:solidFill>
                  <a:srgbClr val="FF0000"/>
                </a:solidFill>
              </a:rPr>
              <a:t>Nov 6</a:t>
            </a:r>
            <a:r>
              <a:rPr lang="en-GB" sz="1800" b="1" baseline="30000" dirty="0">
                <a:solidFill>
                  <a:srgbClr val="FF0000"/>
                </a:solidFill>
              </a:rPr>
              <a:t>th</a:t>
            </a:r>
            <a:r>
              <a:rPr lang="en-GB" sz="1800" dirty="0">
                <a:solidFill>
                  <a:srgbClr val="FF0000"/>
                </a:solidFill>
              </a:rPr>
              <a:t>            </a:t>
            </a:r>
            <a:r>
              <a:rPr lang="en-GB" sz="1800" dirty="0"/>
              <a:t>	Final draft of personal statement and information for references 				forwarded to Guidance Teacher</a:t>
            </a:r>
          </a:p>
          <a:p>
            <a:r>
              <a:rPr lang="en-GB" sz="1800" dirty="0"/>
              <a:t> </a:t>
            </a:r>
          </a:p>
          <a:p>
            <a:r>
              <a:rPr lang="en-GB" sz="1800" b="1" dirty="0">
                <a:solidFill>
                  <a:srgbClr val="FF0000"/>
                </a:solidFill>
              </a:rPr>
              <a:t>Nov 27</a:t>
            </a:r>
            <a:r>
              <a:rPr lang="en-GB" sz="1800" b="1" baseline="30000" dirty="0">
                <a:solidFill>
                  <a:srgbClr val="FF0000"/>
                </a:solidFill>
              </a:rPr>
              <a:t>th</a:t>
            </a:r>
            <a:r>
              <a:rPr lang="en-GB" sz="1800" dirty="0">
                <a:solidFill>
                  <a:srgbClr val="FF0000"/>
                </a:solidFill>
              </a:rPr>
              <a:t>         </a:t>
            </a:r>
            <a:r>
              <a:rPr lang="en-GB" sz="1800" dirty="0"/>
              <a:t>	UCAS application completed and paid online. Guidance Teacher can now 			add your reference</a:t>
            </a:r>
          </a:p>
          <a:p>
            <a:r>
              <a:rPr lang="en-GB" sz="1800" dirty="0"/>
              <a:t> </a:t>
            </a:r>
          </a:p>
          <a:p>
            <a:r>
              <a:rPr lang="en-GB" sz="1800" b="1" dirty="0">
                <a:solidFill>
                  <a:srgbClr val="FF0000"/>
                </a:solidFill>
              </a:rPr>
              <a:t>Dec 18</a:t>
            </a:r>
            <a:r>
              <a:rPr lang="en-GB" sz="1800" b="1" baseline="30000" dirty="0">
                <a:solidFill>
                  <a:srgbClr val="FF0000"/>
                </a:solidFill>
              </a:rPr>
              <a:t>th</a:t>
            </a:r>
            <a:r>
              <a:rPr lang="en-GB" sz="1800" dirty="0">
                <a:solidFill>
                  <a:srgbClr val="FF0000"/>
                </a:solidFill>
              </a:rPr>
              <a:t>       </a:t>
            </a:r>
            <a:r>
              <a:rPr lang="en-GB" sz="1800" dirty="0"/>
              <a:t>	All references approved and applications sent to UCAS</a:t>
            </a:r>
          </a:p>
          <a:p>
            <a:r>
              <a:rPr lang="en-GB" dirty="0"/>
              <a:t> </a:t>
            </a:r>
          </a:p>
          <a:p>
            <a:pPr>
              <a:spcAft>
                <a:spcPts val="1131"/>
              </a:spcAft>
              <a:defRPr/>
            </a:pPr>
            <a:endParaRPr lang="en-GB" sz="1600" dirty="0"/>
          </a:p>
        </p:txBody>
      </p:sp>
      <p:sp>
        <p:nvSpPr>
          <p:cNvPr id="7" name="Footer Placeholder 4">
            <a:extLst>
              <a:ext uri="{FF2B5EF4-FFF2-40B4-BE49-F238E27FC236}">
                <a16:creationId xmlns:a16="http://schemas.microsoft.com/office/drawing/2014/main" id="{E7DAE01F-8315-488A-961C-0FDA26BC818B}"/>
              </a:ext>
            </a:extLst>
          </p:cNvPr>
          <p:cNvSpPr>
            <a:spLocks noGrp="1"/>
          </p:cNvSpPr>
          <p:nvPr>
            <p:ph type="ftr" sz="quarter" idx="3"/>
          </p:nvPr>
        </p:nvSpPr>
        <p:spPr>
          <a:xfrm>
            <a:off x="395288" y="4868863"/>
            <a:ext cx="8455692" cy="274637"/>
          </a:xfrm>
        </p:spPr>
        <p:txBody>
          <a:bodyPr/>
          <a:lstStyle/>
          <a:p>
            <a:r>
              <a:rPr lang="en-US" dirty="0"/>
              <a:t>Security marking: PUBLIC</a:t>
            </a:r>
            <a:endParaRPr lang="en-US" b="1" dirty="0"/>
          </a:p>
        </p:txBody>
      </p:sp>
    </p:spTree>
    <p:extLst>
      <p:ext uri="{BB962C8B-B14F-4D97-AF65-F5344CB8AC3E}">
        <p14:creationId xmlns:p14="http://schemas.microsoft.com/office/powerpoint/2010/main" val="340243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6B78B10-F50D-4971-A1A8-859BCA03D676}"/>
              </a:ext>
            </a:extLst>
          </p:cNvPr>
          <p:cNvGraphicFramePr/>
          <p:nvPr>
            <p:extLst>
              <p:ext uri="{D42A27DB-BD31-4B8C-83A1-F6EECF244321}">
                <p14:modId xmlns:p14="http://schemas.microsoft.com/office/powerpoint/2010/main" val="2889618756"/>
              </p:ext>
            </p:extLst>
          </p:nvPr>
        </p:nvGraphicFramePr>
        <p:xfrm>
          <a:off x="279399" y="521822"/>
          <a:ext cx="8850980" cy="3976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E93CFD66-B222-46A5-8DB3-4A57E9FC829A}"/>
              </a:ext>
            </a:extLst>
          </p:cNvPr>
          <p:cNvSpPr/>
          <p:nvPr/>
        </p:nvSpPr>
        <p:spPr>
          <a:xfrm>
            <a:off x="293020" y="197241"/>
            <a:ext cx="3340723" cy="369332"/>
          </a:xfrm>
          <a:prstGeom prst="rect">
            <a:avLst/>
          </a:prstGeom>
        </p:spPr>
        <p:txBody>
          <a:bodyPr wrap="none">
            <a:spAutoFit/>
          </a:bodyPr>
          <a:lstStyle/>
          <a:p>
            <a:pPr>
              <a:defRPr/>
            </a:pPr>
            <a:r>
              <a:rPr lang="en-US" altLang="en-US" sz="1800" b="1"/>
              <a:t>Completing the UCAS application</a:t>
            </a:r>
          </a:p>
        </p:txBody>
      </p:sp>
    </p:spTree>
    <p:extLst>
      <p:ext uri="{BB962C8B-B14F-4D97-AF65-F5344CB8AC3E}">
        <p14:creationId xmlns:p14="http://schemas.microsoft.com/office/powerpoint/2010/main" val="3697622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D87551-8841-464F-BA5D-05EA49938C01}"/>
              </a:ext>
            </a:extLst>
          </p:cNvPr>
          <p:cNvSpPr txBox="1"/>
          <p:nvPr/>
        </p:nvSpPr>
        <p:spPr>
          <a:xfrm>
            <a:off x="647271" y="353193"/>
            <a:ext cx="2562119" cy="2218557"/>
          </a:xfrm>
          <a:prstGeom prst="rect">
            <a:avLst/>
          </a:prstGeom>
        </p:spPr>
        <p:txBody>
          <a:bodyPr vert="horz" lIns="91440" tIns="45720" rIns="91440" bIns="45720" rtlCol="0" anchor="ctr">
            <a:normAutofit/>
          </a:bodyPr>
          <a:lstStyle/>
          <a:p>
            <a:pPr defTabSz="914400">
              <a:lnSpc>
                <a:spcPct val="90000"/>
              </a:lnSpc>
              <a:spcBef>
                <a:spcPct val="0"/>
              </a:spcBef>
              <a:spcAft>
                <a:spcPts val="600"/>
              </a:spcAft>
              <a:defRPr/>
            </a:pPr>
            <a:r>
              <a:rPr lang="en-US" altLang="en-US" sz="4400" b="1" kern="1200">
                <a:solidFill>
                  <a:schemeClr val="bg1"/>
                </a:solidFill>
                <a:latin typeface="+mj-lt"/>
                <a:ea typeface="+mj-ea"/>
                <a:cs typeface="+mj-cs"/>
              </a:rPr>
              <a:t>The personal statement</a:t>
            </a:r>
            <a:endParaRPr lang="en-US" sz="4400" b="1" kern="1200">
              <a:solidFill>
                <a:schemeClr val="bg1"/>
              </a:solidFill>
              <a:latin typeface="+mj-lt"/>
              <a:ea typeface="+mj-ea"/>
              <a:cs typeface="+mj-cs"/>
            </a:endParaRPr>
          </a:p>
        </p:txBody>
      </p:sp>
      <p:graphicFrame>
        <p:nvGraphicFramePr>
          <p:cNvPr id="9" name="TextBox 2">
            <a:extLst>
              <a:ext uri="{FF2B5EF4-FFF2-40B4-BE49-F238E27FC236}">
                <a16:creationId xmlns:a16="http://schemas.microsoft.com/office/drawing/2014/main" id="{7A020829-EB7B-41A3-9576-F19FFA45571D}"/>
              </a:ext>
            </a:extLst>
          </p:cNvPr>
          <p:cNvGraphicFramePr/>
          <p:nvPr>
            <p:extLst>
              <p:ext uri="{D42A27DB-BD31-4B8C-83A1-F6EECF244321}">
                <p14:modId xmlns:p14="http://schemas.microsoft.com/office/powerpoint/2010/main" val="591698077"/>
              </p:ext>
            </p:extLst>
          </p:nvPr>
        </p:nvGraphicFramePr>
        <p:xfrm>
          <a:off x="3895725" y="353193"/>
          <a:ext cx="4885203" cy="4414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6717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EBFBB1-78BD-F140-9528-C80608E930E7}"/>
              </a:ext>
            </a:extLst>
          </p:cNvPr>
          <p:cNvSpPr>
            <a:spLocks noGrp="1"/>
          </p:cNvSpPr>
          <p:nvPr>
            <p:ph type="ftr" sz="quarter" idx="3"/>
          </p:nvPr>
        </p:nvSpPr>
        <p:spPr/>
        <p:txBody>
          <a:bodyPr/>
          <a:lstStyle/>
          <a:p>
            <a:r>
              <a:rPr lang="en-US" dirty="0"/>
              <a:t>Security marking: </a:t>
            </a:r>
            <a:r>
              <a:rPr lang="en-US" b="1" dirty="0"/>
              <a:t>PUBLIC</a:t>
            </a:r>
          </a:p>
        </p:txBody>
      </p:sp>
      <p:sp>
        <p:nvSpPr>
          <p:cNvPr id="4" name="TextBox 3">
            <a:extLst>
              <a:ext uri="{FF2B5EF4-FFF2-40B4-BE49-F238E27FC236}">
                <a16:creationId xmlns:a16="http://schemas.microsoft.com/office/drawing/2014/main" id="{9FAB0C7B-5C9F-D742-ACC2-67FF6C899DEE}"/>
              </a:ext>
            </a:extLst>
          </p:cNvPr>
          <p:cNvSpPr txBox="1"/>
          <p:nvPr/>
        </p:nvSpPr>
        <p:spPr>
          <a:xfrm>
            <a:off x="395288" y="376238"/>
            <a:ext cx="8776872" cy="523220"/>
          </a:xfrm>
          <a:prstGeom prst="rect">
            <a:avLst/>
          </a:prstGeom>
          <a:noFill/>
        </p:spPr>
        <p:txBody>
          <a:bodyPr wrap="square">
            <a:spAutoFit/>
          </a:bodyPr>
          <a:lstStyle/>
          <a:p>
            <a:pPr>
              <a:defRPr/>
            </a:pPr>
            <a:r>
              <a:rPr lang="en-GB" sz="2800" b="1" dirty="0"/>
              <a:t>The role of UCAS</a:t>
            </a:r>
            <a:endParaRPr lang="en-US" sz="2800" b="1" dirty="0"/>
          </a:p>
        </p:txBody>
      </p:sp>
      <p:sp>
        <p:nvSpPr>
          <p:cNvPr id="11" name="Rectangle 10"/>
          <p:cNvSpPr/>
          <p:nvPr/>
        </p:nvSpPr>
        <p:spPr>
          <a:xfrm>
            <a:off x="478869" y="1163581"/>
            <a:ext cx="8236100" cy="1323439"/>
          </a:xfrm>
          <a:prstGeom prst="rect">
            <a:avLst/>
          </a:prstGeom>
        </p:spPr>
        <p:txBody>
          <a:bodyPr wrap="square">
            <a:spAutoFit/>
          </a:bodyPr>
          <a:lstStyle/>
          <a:p>
            <a:pPr marL="285750" indent="-285750">
              <a:buFont typeface="Arial" panose="020B0604020202020204" pitchFamily="34" charset="0"/>
              <a:buChar char="•"/>
            </a:pPr>
            <a:r>
              <a:rPr lang="en-GB" altLang="en-US" sz="2000" dirty="0"/>
              <a:t>Central organisation through which applications are processed for entry to full-time higher education (HE) courses in England, Wales, Scotland and Northern Ireland</a:t>
            </a:r>
          </a:p>
          <a:p>
            <a:pPr marL="285750" indent="-285750">
              <a:buFont typeface="Arial" panose="020B0604020202020204" pitchFamily="34" charset="0"/>
              <a:buChar char="•"/>
            </a:pPr>
            <a:r>
              <a:rPr lang="en-GB" altLang="en-US" sz="2000" dirty="0"/>
              <a:t>It operates on behalf of all full-time courses at member institutions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642" y="2297228"/>
            <a:ext cx="2500313" cy="250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7478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3CCADB-33A7-4BA3-8EE9-A156A87C287A}"/>
              </a:ext>
            </a:extLst>
          </p:cNvPr>
          <p:cNvSpPr>
            <a:spLocks noGrp="1"/>
          </p:cNvSpPr>
          <p:nvPr>
            <p:ph type="ftr" sz="quarter" idx="3"/>
          </p:nvPr>
        </p:nvSpPr>
        <p:spPr/>
        <p:txBody>
          <a:bodyPr/>
          <a:lstStyle/>
          <a:p>
            <a:r>
              <a:rPr lang="en-US" dirty="0"/>
              <a:t>Security marking: </a:t>
            </a:r>
            <a:r>
              <a:rPr lang="en-US" b="1" dirty="0"/>
              <a:t>PUBLIC</a:t>
            </a:r>
          </a:p>
        </p:txBody>
      </p:sp>
      <p:sp>
        <p:nvSpPr>
          <p:cNvPr id="3" name="Rectangle 2">
            <a:extLst>
              <a:ext uri="{FF2B5EF4-FFF2-40B4-BE49-F238E27FC236}">
                <a16:creationId xmlns:a16="http://schemas.microsoft.com/office/drawing/2014/main" id="{ED0A0A5B-F04A-448E-9155-B881C34BC5C2}"/>
              </a:ext>
            </a:extLst>
          </p:cNvPr>
          <p:cNvSpPr/>
          <p:nvPr/>
        </p:nvSpPr>
        <p:spPr>
          <a:xfrm>
            <a:off x="316493" y="925275"/>
            <a:ext cx="7242175" cy="4501232"/>
          </a:xfrm>
          <a:prstGeom prst="rect">
            <a:avLst/>
          </a:prstGeom>
        </p:spPr>
        <p:txBody>
          <a:bodyPr>
            <a:spAutoFit/>
          </a:bodyPr>
          <a:lstStyle/>
          <a:p>
            <a:pPr marL="285750" indent="-285750" defTabSz="914400">
              <a:lnSpc>
                <a:spcPct val="150000"/>
              </a:lnSpc>
              <a:spcBef>
                <a:spcPts val="900"/>
              </a:spcBef>
              <a:spcAft>
                <a:spcPts val="900"/>
              </a:spcAft>
              <a:buClr>
                <a:schemeClr val="tx2"/>
              </a:buClr>
              <a:buFont typeface="Arial" panose="020B0604020202020204" pitchFamily="34" charset="0"/>
              <a:buChar char="•"/>
              <a:defRPr/>
            </a:pPr>
            <a:r>
              <a:rPr lang="en-GB" sz="1600" dirty="0">
                <a:latin typeface="Calibri" charset="0"/>
                <a:ea typeface="ＭＳ Ｐゴシック" charset="-128"/>
              </a:rPr>
              <a:t>The only section the applicant has full control over.</a:t>
            </a:r>
          </a:p>
          <a:p>
            <a:pPr marL="285750" indent="-285750" defTabSz="914400">
              <a:lnSpc>
                <a:spcPct val="150000"/>
              </a:lnSpc>
              <a:spcBef>
                <a:spcPts val="900"/>
              </a:spcBef>
              <a:spcAft>
                <a:spcPts val="900"/>
              </a:spcAft>
              <a:buClr>
                <a:schemeClr val="tx2"/>
              </a:buClr>
              <a:buFont typeface="Arial" panose="020B0604020202020204" pitchFamily="34" charset="0"/>
              <a:buChar char="•"/>
              <a:defRPr/>
            </a:pPr>
            <a:r>
              <a:rPr lang="en-GB" sz="1600" dirty="0">
                <a:latin typeface="Calibri" charset="0"/>
                <a:ea typeface="ＭＳ Ｐゴシック" charset="-128"/>
              </a:rPr>
              <a:t>Their only chance to market themselves individually.</a:t>
            </a:r>
          </a:p>
          <a:p>
            <a:pPr marL="285750" indent="-285750" defTabSz="914400">
              <a:lnSpc>
                <a:spcPct val="150000"/>
              </a:lnSpc>
              <a:spcBef>
                <a:spcPts val="900"/>
              </a:spcBef>
              <a:spcAft>
                <a:spcPts val="900"/>
              </a:spcAft>
              <a:buClr>
                <a:schemeClr val="tx2"/>
              </a:buClr>
              <a:buFont typeface="Arial" panose="020B0604020202020204" pitchFamily="34" charset="0"/>
              <a:buChar char="•"/>
              <a:defRPr/>
            </a:pPr>
            <a:r>
              <a:rPr lang="en-GB" sz="1600" dirty="0">
                <a:latin typeface="Calibri" charset="0"/>
                <a:ea typeface="ＭＳ Ｐゴシック" charset="-128"/>
              </a:rPr>
              <a:t>One personal statement for all choices.</a:t>
            </a:r>
          </a:p>
          <a:p>
            <a:pPr marL="285750" lvl="1" indent="-285750" defTabSz="914400">
              <a:lnSpc>
                <a:spcPct val="150000"/>
              </a:lnSpc>
              <a:spcBef>
                <a:spcPts val="900"/>
              </a:spcBef>
              <a:spcAft>
                <a:spcPts val="900"/>
              </a:spcAft>
              <a:buClr>
                <a:schemeClr val="tx2"/>
              </a:buClr>
              <a:buFont typeface="Arial" panose="020B0604020202020204" pitchFamily="34" charset="0"/>
              <a:buChar char="•"/>
              <a:defRPr/>
            </a:pPr>
            <a:r>
              <a:rPr lang="en-GB" sz="1600" dirty="0">
                <a:latin typeface="Calibri" charset="0"/>
                <a:ea typeface="ＭＳ Ｐゴシック" charset="-128"/>
              </a:rPr>
              <a:t>Maximum of 4,000 characters, or 47 lines.</a:t>
            </a:r>
          </a:p>
          <a:p>
            <a:pPr marL="285750" lvl="1" indent="-285750" defTabSz="914400">
              <a:lnSpc>
                <a:spcPct val="150000"/>
              </a:lnSpc>
              <a:spcBef>
                <a:spcPts val="900"/>
              </a:spcBef>
              <a:spcAft>
                <a:spcPts val="900"/>
              </a:spcAft>
              <a:buClr>
                <a:schemeClr val="tx2"/>
              </a:buClr>
              <a:buFont typeface="Arial" panose="020B0604020202020204" pitchFamily="34" charset="0"/>
              <a:buChar char="•"/>
              <a:defRPr/>
            </a:pPr>
            <a:r>
              <a:rPr lang="en-GB" sz="1600" dirty="0">
                <a:latin typeface="Calibri" charset="0"/>
                <a:ea typeface="ＭＳ Ｐゴシック" charset="-128"/>
              </a:rPr>
              <a:t>Minimum of 1,000 characters.</a:t>
            </a:r>
          </a:p>
          <a:p>
            <a:pPr marL="285750" lvl="1" indent="-285750" defTabSz="914400">
              <a:lnSpc>
                <a:spcPct val="150000"/>
              </a:lnSpc>
              <a:spcBef>
                <a:spcPts val="900"/>
              </a:spcBef>
              <a:spcAft>
                <a:spcPts val="900"/>
              </a:spcAft>
              <a:buClr>
                <a:schemeClr val="tx2"/>
              </a:buClr>
              <a:buFont typeface="Arial" panose="020B0604020202020204" pitchFamily="34" charset="0"/>
              <a:buChar char="•"/>
              <a:defRPr/>
            </a:pPr>
            <a:r>
              <a:rPr lang="en-GB" sz="1600" dirty="0">
                <a:latin typeface="Calibri" charset="0"/>
                <a:ea typeface="ＭＳ Ｐゴシック" charset="-128"/>
              </a:rPr>
              <a:t>No spelling/grammar check.</a:t>
            </a:r>
          </a:p>
          <a:p>
            <a:pPr marL="285750" lvl="1" indent="-285750" defTabSz="914400">
              <a:lnSpc>
                <a:spcPct val="150000"/>
              </a:lnSpc>
              <a:spcBef>
                <a:spcPts val="900"/>
              </a:spcBef>
              <a:spcAft>
                <a:spcPts val="900"/>
              </a:spcAft>
              <a:buClr>
                <a:schemeClr val="tx2"/>
              </a:buClr>
              <a:buFont typeface="Arial" panose="020B0604020202020204" pitchFamily="34" charset="0"/>
              <a:buChar char="•"/>
              <a:defRPr/>
            </a:pPr>
            <a:r>
              <a:rPr lang="en-GB" sz="1600" dirty="0">
                <a:latin typeface="Calibri" charset="0"/>
                <a:ea typeface="ＭＳ Ｐゴシック" charset="-128"/>
              </a:rPr>
              <a:t>No formatting.</a:t>
            </a:r>
          </a:p>
          <a:p>
            <a:pPr marL="257175" indent="-257175" eaLnBrk="1" hangingPunct="1">
              <a:spcBef>
                <a:spcPts val="900"/>
              </a:spcBef>
              <a:spcAft>
                <a:spcPts val="900"/>
              </a:spcAft>
              <a:buFont typeface="Arial" panose="020B0604020202020204" pitchFamily="34" charset="0"/>
              <a:buChar char="•"/>
              <a:defRPr/>
            </a:pPr>
            <a:endParaRPr lang="en-GB" dirty="0"/>
          </a:p>
        </p:txBody>
      </p:sp>
      <p:sp>
        <p:nvSpPr>
          <p:cNvPr id="4" name="TextBox 3">
            <a:extLst>
              <a:ext uri="{FF2B5EF4-FFF2-40B4-BE49-F238E27FC236}">
                <a16:creationId xmlns:a16="http://schemas.microsoft.com/office/drawing/2014/main" id="{72D87551-8841-464F-BA5D-05EA49938C01}"/>
              </a:ext>
            </a:extLst>
          </p:cNvPr>
          <p:cNvSpPr txBox="1"/>
          <p:nvPr/>
        </p:nvSpPr>
        <p:spPr>
          <a:xfrm>
            <a:off x="395288" y="376238"/>
            <a:ext cx="8776872" cy="523220"/>
          </a:xfrm>
          <a:prstGeom prst="rect">
            <a:avLst/>
          </a:prstGeom>
          <a:noFill/>
        </p:spPr>
        <p:txBody>
          <a:bodyPr wrap="square">
            <a:spAutoFit/>
          </a:bodyPr>
          <a:lstStyle/>
          <a:p>
            <a:pPr>
              <a:defRPr/>
            </a:pPr>
            <a:r>
              <a:rPr lang="en-GB" altLang="en-US" sz="2800" b="1" dirty="0"/>
              <a:t>The personal statement</a:t>
            </a:r>
            <a:endParaRPr lang="en-US" sz="2800" b="1" dirty="0">
              <a:cs typeface="FS Albert Pro"/>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9" y="0"/>
            <a:ext cx="9347074" cy="502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616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3CCADB-33A7-4BA3-8EE9-A156A87C287A}"/>
              </a:ext>
            </a:extLst>
          </p:cNvPr>
          <p:cNvSpPr>
            <a:spLocks noGrp="1"/>
          </p:cNvSpPr>
          <p:nvPr>
            <p:ph type="ftr" sz="quarter" idx="3"/>
          </p:nvPr>
        </p:nvSpPr>
        <p:spPr/>
        <p:txBody>
          <a:bodyPr/>
          <a:lstStyle/>
          <a:p>
            <a:r>
              <a:rPr lang="en-US" dirty="0"/>
              <a:t>Security marking: </a:t>
            </a:r>
            <a:r>
              <a:rPr lang="en-US" b="1" dirty="0"/>
              <a:t>PUBLIC</a:t>
            </a:r>
          </a:p>
        </p:txBody>
      </p:sp>
      <p:sp>
        <p:nvSpPr>
          <p:cNvPr id="3" name="Rectangle 2">
            <a:extLst>
              <a:ext uri="{FF2B5EF4-FFF2-40B4-BE49-F238E27FC236}">
                <a16:creationId xmlns:a16="http://schemas.microsoft.com/office/drawing/2014/main" id="{ED0A0A5B-F04A-448E-9155-B881C34BC5C2}"/>
              </a:ext>
            </a:extLst>
          </p:cNvPr>
          <p:cNvSpPr/>
          <p:nvPr/>
        </p:nvSpPr>
        <p:spPr>
          <a:xfrm>
            <a:off x="316493" y="925275"/>
            <a:ext cx="7242175" cy="4501232"/>
          </a:xfrm>
          <a:prstGeom prst="rect">
            <a:avLst/>
          </a:prstGeom>
        </p:spPr>
        <p:txBody>
          <a:bodyPr>
            <a:spAutoFit/>
          </a:bodyPr>
          <a:lstStyle/>
          <a:p>
            <a:pPr marL="285750" indent="-285750" defTabSz="914400">
              <a:lnSpc>
                <a:spcPct val="150000"/>
              </a:lnSpc>
              <a:spcBef>
                <a:spcPts val="900"/>
              </a:spcBef>
              <a:spcAft>
                <a:spcPts val="900"/>
              </a:spcAft>
              <a:buClr>
                <a:schemeClr val="tx2"/>
              </a:buClr>
              <a:buFont typeface="Arial" panose="020B0604020202020204" pitchFamily="34" charset="0"/>
              <a:buChar char="•"/>
              <a:defRPr/>
            </a:pPr>
            <a:r>
              <a:rPr lang="en-GB" sz="1600" dirty="0">
                <a:latin typeface="Calibri" charset="0"/>
                <a:ea typeface="ＭＳ Ｐゴシック" charset="-128"/>
              </a:rPr>
              <a:t>The only section the applicant has full control over.</a:t>
            </a:r>
          </a:p>
          <a:p>
            <a:pPr marL="285750" indent="-285750" defTabSz="914400">
              <a:lnSpc>
                <a:spcPct val="150000"/>
              </a:lnSpc>
              <a:spcBef>
                <a:spcPts val="900"/>
              </a:spcBef>
              <a:spcAft>
                <a:spcPts val="900"/>
              </a:spcAft>
              <a:buClr>
                <a:schemeClr val="tx2"/>
              </a:buClr>
              <a:buFont typeface="Arial" panose="020B0604020202020204" pitchFamily="34" charset="0"/>
              <a:buChar char="•"/>
              <a:defRPr/>
            </a:pPr>
            <a:r>
              <a:rPr lang="en-GB" sz="1600" dirty="0">
                <a:latin typeface="Calibri" charset="0"/>
                <a:ea typeface="ＭＳ Ｐゴシック" charset="-128"/>
              </a:rPr>
              <a:t>Their only chance to market themselves individually.</a:t>
            </a:r>
          </a:p>
          <a:p>
            <a:pPr marL="285750" indent="-285750" defTabSz="914400">
              <a:lnSpc>
                <a:spcPct val="150000"/>
              </a:lnSpc>
              <a:spcBef>
                <a:spcPts val="900"/>
              </a:spcBef>
              <a:spcAft>
                <a:spcPts val="900"/>
              </a:spcAft>
              <a:buClr>
                <a:schemeClr val="tx2"/>
              </a:buClr>
              <a:buFont typeface="Arial" panose="020B0604020202020204" pitchFamily="34" charset="0"/>
              <a:buChar char="•"/>
              <a:defRPr/>
            </a:pPr>
            <a:r>
              <a:rPr lang="en-GB" sz="1600" dirty="0">
                <a:latin typeface="Calibri" charset="0"/>
                <a:ea typeface="ＭＳ Ｐゴシック" charset="-128"/>
              </a:rPr>
              <a:t>One personal statement for all choices.</a:t>
            </a:r>
          </a:p>
          <a:p>
            <a:pPr marL="285750" lvl="1" indent="-285750" defTabSz="914400">
              <a:lnSpc>
                <a:spcPct val="150000"/>
              </a:lnSpc>
              <a:spcBef>
                <a:spcPts val="900"/>
              </a:spcBef>
              <a:spcAft>
                <a:spcPts val="900"/>
              </a:spcAft>
              <a:buClr>
                <a:schemeClr val="tx2"/>
              </a:buClr>
              <a:buFont typeface="Arial" panose="020B0604020202020204" pitchFamily="34" charset="0"/>
              <a:buChar char="•"/>
              <a:defRPr/>
            </a:pPr>
            <a:r>
              <a:rPr lang="en-GB" sz="1600" dirty="0">
                <a:latin typeface="Calibri" charset="0"/>
                <a:ea typeface="ＭＳ Ｐゴシック" charset="-128"/>
              </a:rPr>
              <a:t>Maximum of 4,000 characters, or 47 lines.</a:t>
            </a:r>
          </a:p>
          <a:p>
            <a:pPr marL="285750" lvl="1" indent="-285750" defTabSz="914400">
              <a:lnSpc>
                <a:spcPct val="150000"/>
              </a:lnSpc>
              <a:spcBef>
                <a:spcPts val="900"/>
              </a:spcBef>
              <a:spcAft>
                <a:spcPts val="900"/>
              </a:spcAft>
              <a:buClr>
                <a:schemeClr val="tx2"/>
              </a:buClr>
              <a:buFont typeface="Arial" panose="020B0604020202020204" pitchFamily="34" charset="0"/>
              <a:buChar char="•"/>
              <a:defRPr/>
            </a:pPr>
            <a:r>
              <a:rPr lang="en-GB" sz="1600" dirty="0">
                <a:latin typeface="Calibri" charset="0"/>
                <a:ea typeface="ＭＳ Ｐゴシック" charset="-128"/>
              </a:rPr>
              <a:t>Minimum of 1,000 characters.</a:t>
            </a:r>
          </a:p>
          <a:p>
            <a:pPr marL="285750" lvl="1" indent="-285750" defTabSz="914400">
              <a:lnSpc>
                <a:spcPct val="150000"/>
              </a:lnSpc>
              <a:spcBef>
                <a:spcPts val="900"/>
              </a:spcBef>
              <a:spcAft>
                <a:spcPts val="900"/>
              </a:spcAft>
              <a:buClr>
                <a:schemeClr val="tx2"/>
              </a:buClr>
              <a:buFont typeface="Arial" panose="020B0604020202020204" pitchFamily="34" charset="0"/>
              <a:buChar char="•"/>
              <a:defRPr/>
            </a:pPr>
            <a:r>
              <a:rPr lang="en-GB" sz="1600" dirty="0">
                <a:latin typeface="Calibri" charset="0"/>
                <a:ea typeface="ＭＳ Ｐゴシック" charset="-128"/>
              </a:rPr>
              <a:t>No spelling/grammar check.</a:t>
            </a:r>
          </a:p>
          <a:p>
            <a:pPr marL="285750" lvl="1" indent="-285750" defTabSz="914400">
              <a:lnSpc>
                <a:spcPct val="150000"/>
              </a:lnSpc>
              <a:spcBef>
                <a:spcPts val="900"/>
              </a:spcBef>
              <a:spcAft>
                <a:spcPts val="900"/>
              </a:spcAft>
              <a:buClr>
                <a:schemeClr val="tx2"/>
              </a:buClr>
              <a:buFont typeface="Arial" panose="020B0604020202020204" pitchFamily="34" charset="0"/>
              <a:buChar char="•"/>
              <a:defRPr/>
            </a:pPr>
            <a:r>
              <a:rPr lang="en-GB" sz="1600" dirty="0">
                <a:latin typeface="Calibri" charset="0"/>
                <a:ea typeface="ＭＳ Ｐゴシック" charset="-128"/>
              </a:rPr>
              <a:t>No formatting.</a:t>
            </a:r>
          </a:p>
          <a:p>
            <a:pPr marL="257175" indent="-257175" eaLnBrk="1" hangingPunct="1">
              <a:spcBef>
                <a:spcPts val="900"/>
              </a:spcBef>
              <a:spcAft>
                <a:spcPts val="900"/>
              </a:spcAft>
              <a:buFont typeface="Arial" panose="020B0604020202020204" pitchFamily="34" charset="0"/>
              <a:buChar char="•"/>
              <a:defRPr/>
            </a:pPr>
            <a:endParaRPr lang="en-GB" dirty="0"/>
          </a:p>
        </p:txBody>
      </p:sp>
      <p:sp>
        <p:nvSpPr>
          <p:cNvPr id="4" name="TextBox 3">
            <a:extLst>
              <a:ext uri="{FF2B5EF4-FFF2-40B4-BE49-F238E27FC236}">
                <a16:creationId xmlns:a16="http://schemas.microsoft.com/office/drawing/2014/main" id="{72D87551-8841-464F-BA5D-05EA49938C01}"/>
              </a:ext>
            </a:extLst>
          </p:cNvPr>
          <p:cNvSpPr txBox="1"/>
          <p:nvPr/>
        </p:nvSpPr>
        <p:spPr>
          <a:xfrm>
            <a:off x="316493" y="637848"/>
            <a:ext cx="8776872" cy="523220"/>
          </a:xfrm>
          <a:prstGeom prst="rect">
            <a:avLst/>
          </a:prstGeom>
          <a:noFill/>
        </p:spPr>
        <p:txBody>
          <a:bodyPr wrap="square">
            <a:spAutoFit/>
          </a:bodyPr>
          <a:lstStyle/>
          <a:p>
            <a:pPr algn="r">
              <a:defRPr/>
            </a:pPr>
            <a:r>
              <a:rPr lang="en-US" sz="2800" b="1" dirty="0">
                <a:solidFill>
                  <a:schemeClr val="bg1"/>
                </a:solidFill>
                <a:cs typeface="FS Albert Pro"/>
              </a:rPr>
              <a:t>School Support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 y="736721"/>
            <a:ext cx="6099784" cy="4474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87472" y="1414894"/>
            <a:ext cx="2435511" cy="2862322"/>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rgbClr val="FF0000"/>
                </a:solidFill>
              </a:rPr>
              <a:t>PSE LESSONS</a:t>
            </a:r>
          </a:p>
          <a:p>
            <a:endParaRPr lang="en-GB" sz="2000" dirty="0">
              <a:solidFill>
                <a:srgbClr val="FF0000"/>
              </a:solidFill>
            </a:endParaRPr>
          </a:p>
          <a:p>
            <a:pPr marL="342900" indent="-342900">
              <a:buFont typeface="Arial" panose="020B0604020202020204" pitchFamily="34" charset="0"/>
              <a:buChar char="•"/>
            </a:pPr>
            <a:r>
              <a:rPr lang="en-GB" sz="2000" dirty="0">
                <a:solidFill>
                  <a:srgbClr val="FF0000"/>
                </a:solidFill>
              </a:rPr>
              <a:t>University Speakers</a:t>
            </a:r>
          </a:p>
          <a:p>
            <a:endParaRPr lang="en-GB" sz="2000" dirty="0">
              <a:solidFill>
                <a:srgbClr val="FF0000"/>
              </a:solidFill>
            </a:endParaRPr>
          </a:p>
          <a:p>
            <a:pPr marL="342900" indent="-342900">
              <a:buFont typeface="Arial" panose="020B0604020202020204" pitchFamily="34" charset="0"/>
              <a:buChar char="•"/>
            </a:pPr>
            <a:r>
              <a:rPr lang="en-GB" sz="2000" dirty="0">
                <a:solidFill>
                  <a:srgbClr val="FF0000"/>
                </a:solidFill>
              </a:rPr>
              <a:t>Guidance Teachers</a:t>
            </a:r>
          </a:p>
          <a:p>
            <a:endParaRPr lang="en-GB" sz="2000" dirty="0">
              <a:solidFill>
                <a:srgbClr val="FF0000"/>
              </a:solidFill>
            </a:endParaRPr>
          </a:p>
          <a:p>
            <a:pPr marL="342900" indent="-342900">
              <a:buFont typeface="Arial" panose="020B0604020202020204" pitchFamily="34" charset="0"/>
              <a:buChar char="•"/>
            </a:pPr>
            <a:r>
              <a:rPr lang="en-GB" sz="2000" dirty="0">
                <a:solidFill>
                  <a:srgbClr val="FF0000"/>
                </a:solidFill>
              </a:rPr>
              <a:t>REACH/ACES</a:t>
            </a:r>
          </a:p>
        </p:txBody>
      </p:sp>
    </p:spTree>
    <p:extLst>
      <p:ext uri="{BB962C8B-B14F-4D97-AF65-F5344CB8AC3E}">
        <p14:creationId xmlns:p14="http://schemas.microsoft.com/office/powerpoint/2010/main" val="482591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3CCADB-33A7-4BA3-8EE9-A156A87C287A}"/>
              </a:ext>
            </a:extLst>
          </p:cNvPr>
          <p:cNvSpPr>
            <a:spLocks noGrp="1"/>
          </p:cNvSpPr>
          <p:nvPr>
            <p:ph type="ftr" sz="quarter" idx="3"/>
          </p:nvPr>
        </p:nvSpPr>
        <p:spPr/>
        <p:txBody>
          <a:bodyPr/>
          <a:lstStyle/>
          <a:p>
            <a:r>
              <a:rPr lang="en-US" dirty="0"/>
              <a:t>Security marking: </a:t>
            </a:r>
            <a:r>
              <a:rPr lang="en-US" b="1" dirty="0"/>
              <a:t>PUBLIC</a:t>
            </a:r>
          </a:p>
        </p:txBody>
      </p:sp>
      <p:sp>
        <p:nvSpPr>
          <p:cNvPr id="4" name="TextBox 3">
            <a:extLst>
              <a:ext uri="{FF2B5EF4-FFF2-40B4-BE49-F238E27FC236}">
                <a16:creationId xmlns:a16="http://schemas.microsoft.com/office/drawing/2014/main" id="{72D87551-8841-464F-BA5D-05EA49938C01}"/>
              </a:ext>
            </a:extLst>
          </p:cNvPr>
          <p:cNvSpPr txBox="1"/>
          <p:nvPr/>
        </p:nvSpPr>
        <p:spPr>
          <a:xfrm>
            <a:off x="395288" y="376238"/>
            <a:ext cx="8776872" cy="523220"/>
          </a:xfrm>
          <a:prstGeom prst="rect">
            <a:avLst/>
          </a:prstGeom>
          <a:noFill/>
        </p:spPr>
        <p:txBody>
          <a:bodyPr wrap="square">
            <a:spAutoFit/>
          </a:bodyPr>
          <a:lstStyle/>
          <a:p>
            <a:pPr algn="ctr">
              <a:defRPr/>
            </a:pPr>
            <a:r>
              <a:rPr lang="en-GB" altLang="en-US" sz="2800" b="1" dirty="0">
                <a:solidFill>
                  <a:schemeClr val="accent1"/>
                </a:solidFill>
              </a:rPr>
              <a:t>                              The personal statement</a:t>
            </a:r>
            <a:endParaRPr lang="en-US" sz="2800" b="1" dirty="0">
              <a:solidFill>
                <a:schemeClr val="accent1"/>
              </a:solidFill>
              <a:cs typeface="FS Albert Pro"/>
            </a:endParaRPr>
          </a:p>
        </p:txBody>
      </p:sp>
      <p:sp>
        <p:nvSpPr>
          <p:cNvPr id="6" name="Rectangle 5"/>
          <p:cNvSpPr/>
          <p:nvPr/>
        </p:nvSpPr>
        <p:spPr>
          <a:xfrm>
            <a:off x="4197140" y="1218308"/>
            <a:ext cx="4572000" cy="2677656"/>
          </a:xfrm>
          <a:prstGeom prst="rect">
            <a:avLst/>
          </a:prstGeom>
        </p:spPr>
        <p:txBody>
          <a:bodyPr>
            <a:spAutoFit/>
          </a:bodyPr>
          <a:lstStyle/>
          <a:p>
            <a:r>
              <a:rPr lang="en-GB" sz="2400" b="1" dirty="0">
                <a:solidFill>
                  <a:schemeClr val="tx2"/>
                </a:solidFill>
              </a:rPr>
              <a:t>The ABC method</a:t>
            </a:r>
          </a:p>
          <a:p>
            <a:endParaRPr lang="en-GB" sz="2400" b="1" dirty="0">
              <a:solidFill>
                <a:schemeClr val="tx2"/>
              </a:solidFill>
            </a:endParaRPr>
          </a:p>
          <a:p>
            <a:r>
              <a:rPr lang="en-GB" sz="2400" b="1" dirty="0">
                <a:solidFill>
                  <a:schemeClr val="tx2"/>
                </a:solidFill>
              </a:rPr>
              <a:t>Activity: What have you done? </a:t>
            </a:r>
          </a:p>
          <a:p>
            <a:r>
              <a:rPr lang="en-GB" sz="2400" b="1" dirty="0">
                <a:solidFill>
                  <a:schemeClr val="tx2"/>
                </a:solidFill>
              </a:rPr>
              <a:t>Benefit: What skills have you gained?</a:t>
            </a:r>
          </a:p>
          <a:p>
            <a:r>
              <a:rPr lang="en-GB" sz="2400" b="1" dirty="0">
                <a:solidFill>
                  <a:schemeClr val="tx2"/>
                </a:solidFill>
              </a:rPr>
              <a:t>Course: How will this prepare you for the course?</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 y="87780"/>
            <a:ext cx="3670300" cy="493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447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4A9CA3-2F0C-43C0-9E58-381035B8E749}"/>
              </a:ext>
            </a:extLst>
          </p:cNvPr>
          <p:cNvSpPr txBox="1"/>
          <p:nvPr/>
        </p:nvSpPr>
        <p:spPr>
          <a:xfrm>
            <a:off x="230220" y="293899"/>
            <a:ext cx="8365048" cy="523220"/>
          </a:xfrm>
          <a:prstGeom prst="rect">
            <a:avLst/>
          </a:prstGeom>
          <a:noFill/>
        </p:spPr>
        <p:txBody>
          <a:bodyPr wrap="square">
            <a:spAutoFit/>
          </a:bodyPr>
          <a:lstStyle/>
          <a:p>
            <a:pPr>
              <a:defRPr/>
            </a:pPr>
            <a:r>
              <a:rPr lang="en-GB" sz="2800" b="1" dirty="0">
                <a:solidFill>
                  <a:srgbClr val="FFFFFF"/>
                </a:solidFill>
              </a:rPr>
              <a:t>Funding</a:t>
            </a:r>
            <a:endParaRPr lang="en-US" sz="2800" b="1" dirty="0">
              <a:solidFill>
                <a:srgbClr val="FFFFFF"/>
              </a:solidFill>
              <a:cs typeface="FS Albert Pro"/>
            </a:endParaRPr>
          </a:p>
        </p:txBody>
      </p:sp>
      <p:sp>
        <p:nvSpPr>
          <p:cNvPr id="29" name="TextBox 28">
            <a:extLst>
              <a:ext uri="{FF2B5EF4-FFF2-40B4-BE49-F238E27FC236}">
                <a16:creationId xmlns:a16="http://schemas.microsoft.com/office/drawing/2014/main" id="{2A787402-5676-4464-BB83-DB2DC3D80FA3}"/>
              </a:ext>
            </a:extLst>
          </p:cNvPr>
          <p:cNvSpPr txBox="1"/>
          <p:nvPr/>
        </p:nvSpPr>
        <p:spPr>
          <a:xfrm>
            <a:off x="1247056" y="3378952"/>
            <a:ext cx="6887203" cy="461665"/>
          </a:xfrm>
          <a:prstGeom prst="rect">
            <a:avLst/>
          </a:prstGeom>
          <a:noFill/>
        </p:spPr>
        <p:txBody>
          <a:bodyPr wrap="square" rtlCol="0">
            <a:spAutoFit/>
          </a:bodyPr>
          <a:lstStyle/>
          <a:p>
            <a:r>
              <a:rPr lang="en-GB" altLang="en-US" sz="2400" dirty="0"/>
              <a:t>		Fee Code – UK applicants are  02</a:t>
            </a:r>
          </a:p>
        </p:txBody>
      </p:sp>
      <p:sp>
        <p:nvSpPr>
          <p:cNvPr id="30" name="TextBox 29">
            <a:extLst>
              <a:ext uri="{FF2B5EF4-FFF2-40B4-BE49-F238E27FC236}">
                <a16:creationId xmlns:a16="http://schemas.microsoft.com/office/drawing/2014/main" id="{2A787402-5676-4464-BB83-DB2DC3D80FA3}"/>
              </a:ext>
            </a:extLst>
          </p:cNvPr>
          <p:cNvSpPr txBox="1"/>
          <p:nvPr/>
        </p:nvSpPr>
        <p:spPr>
          <a:xfrm>
            <a:off x="498498" y="1064163"/>
            <a:ext cx="3914246" cy="338554"/>
          </a:xfrm>
          <a:prstGeom prst="rect">
            <a:avLst/>
          </a:prstGeom>
          <a:noFill/>
        </p:spPr>
        <p:txBody>
          <a:bodyPr wrap="square" numCol="1" spcCol="144000" rtlCol="0">
            <a:spAutoFit/>
          </a:bodyPr>
          <a:lstStyle/>
          <a:p>
            <a:pPr>
              <a:buClr>
                <a:schemeClr val="tx2"/>
              </a:buClr>
              <a:defRPr/>
            </a:pPr>
            <a:endParaRPr lang="en-GB" sz="1600" dirty="0">
              <a:solidFill>
                <a:srgbClr val="FFFFFF"/>
              </a:solidFill>
            </a:endParaRPr>
          </a:p>
        </p:txBody>
      </p:sp>
      <p:sp>
        <p:nvSpPr>
          <p:cNvPr id="45" name="TextBox 44">
            <a:extLst>
              <a:ext uri="{FF2B5EF4-FFF2-40B4-BE49-F238E27FC236}">
                <a16:creationId xmlns:a16="http://schemas.microsoft.com/office/drawing/2014/main" id="{2A787402-5676-4464-BB83-DB2DC3D80FA3}"/>
              </a:ext>
            </a:extLst>
          </p:cNvPr>
          <p:cNvSpPr txBox="1"/>
          <p:nvPr/>
        </p:nvSpPr>
        <p:spPr>
          <a:xfrm>
            <a:off x="5702367" y="2262528"/>
            <a:ext cx="1956625" cy="338554"/>
          </a:xfrm>
          <a:prstGeom prst="rect">
            <a:avLst/>
          </a:prstGeom>
          <a:noFill/>
        </p:spPr>
        <p:txBody>
          <a:bodyPr wrap="square" rtlCol="0">
            <a:spAutoFit/>
          </a:bodyPr>
          <a:lstStyle/>
          <a:p>
            <a:pPr>
              <a:defRPr/>
            </a:pPr>
            <a:r>
              <a:rPr lang="en-US" sz="1600" b="1" dirty="0"/>
              <a:t> </a:t>
            </a:r>
          </a:p>
        </p:txBody>
      </p:sp>
      <p:sp>
        <p:nvSpPr>
          <p:cNvPr id="40" name="Footer Placeholder 4">
            <a:extLst>
              <a:ext uri="{FF2B5EF4-FFF2-40B4-BE49-F238E27FC236}">
                <a16:creationId xmlns:a16="http://schemas.microsoft.com/office/drawing/2014/main" id="{42E8A52B-79F5-4FF2-9134-9A97BE1E1CD6}"/>
              </a:ext>
            </a:extLst>
          </p:cNvPr>
          <p:cNvSpPr>
            <a:spLocks noGrp="1"/>
          </p:cNvSpPr>
          <p:nvPr>
            <p:ph type="ftr" sz="quarter" idx="3"/>
          </p:nvPr>
        </p:nvSpPr>
        <p:spPr>
          <a:xfrm>
            <a:off x="395288" y="4868863"/>
            <a:ext cx="8455692" cy="274637"/>
          </a:xfrm>
        </p:spPr>
        <p:txBody>
          <a:bodyPr/>
          <a:lstStyle/>
          <a:p>
            <a:r>
              <a:rPr lang="en-US" dirty="0"/>
              <a:t>Security marking: PUBLIC</a:t>
            </a:r>
            <a:endParaRPr lang="en-US"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993" y="1233440"/>
            <a:ext cx="4704974" cy="159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29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4A9CA3-2F0C-43C0-9E58-381035B8E749}"/>
              </a:ext>
            </a:extLst>
          </p:cNvPr>
          <p:cNvSpPr txBox="1"/>
          <p:nvPr/>
        </p:nvSpPr>
        <p:spPr>
          <a:xfrm>
            <a:off x="498498" y="369280"/>
            <a:ext cx="8062912" cy="523220"/>
          </a:xfrm>
          <a:prstGeom prst="rect">
            <a:avLst/>
          </a:prstGeom>
          <a:noFill/>
        </p:spPr>
        <p:txBody>
          <a:bodyPr wrap="square">
            <a:spAutoFit/>
          </a:bodyPr>
          <a:lstStyle/>
          <a:p>
            <a:pPr>
              <a:defRPr/>
            </a:pPr>
            <a:r>
              <a:rPr lang="en-GB" altLang="en-US" sz="2800" b="1">
                <a:solidFill>
                  <a:srgbClr val="FFFFFF"/>
                </a:solidFill>
              </a:rPr>
              <a:t>Decisions</a:t>
            </a:r>
            <a:endParaRPr lang="en-US" sz="2800" b="1">
              <a:solidFill>
                <a:srgbClr val="FFFFFF"/>
              </a:solidFill>
              <a:cs typeface="FS Albert Pro"/>
            </a:endParaRPr>
          </a:p>
        </p:txBody>
      </p:sp>
      <p:sp>
        <p:nvSpPr>
          <p:cNvPr id="19" name="TextBox 18">
            <a:extLst>
              <a:ext uri="{FF2B5EF4-FFF2-40B4-BE49-F238E27FC236}">
                <a16:creationId xmlns:a16="http://schemas.microsoft.com/office/drawing/2014/main" id="{2A787402-5676-4464-BB83-DB2DC3D80FA3}"/>
              </a:ext>
            </a:extLst>
          </p:cNvPr>
          <p:cNvSpPr txBox="1"/>
          <p:nvPr/>
        </p:nvSpPr>
        <p:spPr>
          <a:xfrm>
            <a:off x="1247057" y="1789602"/>
            <a:ext cx="2059835" cy="338554"/>
          </a:xfrm>
          <a:prstGeom prst="rect">
            <a:avLst/>
          </a:prstGeom>
          <a:noFill/>
        </p:spPr>
        <p:txBody>
          <a:bodyPr wrap="square" rtlCol="0">
            <a:spAutoFit/>
          </a:bodyPr>
          <a:lstStyle/>
          <a:p>
            <a:pPr>
              <a:defRPr/>
            </a:pPr>
            <a:r>
              <a:rPr lang="en-US" sz="1600" b="1"/>
              <a:t>personal statement </a:t>
            </a:r>
            <a:endParaRPr lang="en-US" sz="1600">
              <a:solidFill>
                <a:schemeClr val="tx1">
                  <a:lumMod val="50000"/>
                  <a:lumOff val="50000"/>
                </a:schemeClr>
              </a:solidFill>
              <a:cs typeface="FS Albert Pro"/>
            </a:endParaRPr>
          </a:p>
        </p:txBody>
      </p:sp>
      <p:grpSp>
        <p:nvGrpSpPr>
          <p:cNvPr id="52" name="Group 51"/>
          <p:cNvGrpSpPr/>
          <p:nvPr/>
        </p:nvGrpSpPr>
        <p:grpSpPr>
          <a:xfrm>
            <a:off x="646549" y="1724040"/>
            <a:ext cx="500456" cy="500456"/>
            <a:chOff x="2351913" y="2214831"/>
            <a:chExt cx="500456" cy="500456"/>
          </a:xfrm>
          <a:solidFill>
            <a:schemeClr val="accent3"/>
          </a:solidFill>
        </p:grpSpPr>
        <p:sp>
          <p:nvSpPr>
            <p:cNvPr id="21" name="Oval 20"/>
            <p:cNvSpPr/>
            <p:nvPr/>
          </p:nvSpPr>
          <p:spPr>
            <a:xfrm>
              <a:off x="2351913" y="2214831"/>
              <a:ext cx="500456" cy="500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55123" y="2326207"/>
              <a:ext cx="294036" cy="294036"/>
            </a:xfrm>
            <a:prstGeom prst="rect">
              <a:avLst/>
            </a:prstGeom>
            <a:grpFill/>
          </p:spPr>
        </p:pic>
      </p:grpSp>
      <p:sp>
        <p:nvSpPr>
          <p:cNvPr id="25" name="TextBox 24">
            <a:extLst>
              <a:ext uri="{FF2B5EF4-FFF2-40B4-BE49-F238E27FC236}">
                <a16:creationId xmlns:a16="http://schemas.microsoft.com/office/drawing/2014/main" id="{2A787402-5676-4464-BB83-DB2DC3D80FA3}"/>
              </a:ext>
            </a:extLst>
          </p:cNvPr>
          <p:cNvSpPr txBox="1"/>
          <p:nvPr/>
        </p:nvSpPr>
        <p:spPr>
          <a:xfrm>
            <a:off x="1247057" y="2592439"/>
            <a:ext cx="1956625" cy="338554"/>
          </a:xfrm>
          <a:prstGeom prst="rect">
            <a:avLst/>
          </a:prstGeom>
          <a:noFill/>
        </p:spPr>
        <p:txBody>
          <a:bodyPr wrap="square" rtlCol="0">
            <a:spAutoFit/>
          </a:bodyPr>
          <a:lstStyle/>
          <a:p>
            <a:pPr>
              <a:defRPr/>
            </a:pPr>
            <a:r>
              <a:rPr lang="en-US" sz="1600" b="1"/>
              <a:t>qualifications</a:t>
            </a:r>
            <a:endParaRPr lang="en-US" sz="1600">
              <a:solidFill>
                <a:schemeClr val="tx1">
                  <a:lumMod val="50000"/>
                  <a:lumOff val="50000"/>
                </a:schemeClr>
              </a:solidFill>
              <a:cs typeface="FS Albert Pro"/>
            </a:endParaRPr>
          </a:p>
        </p:txBody>
      </p:sp>
      <p:grpSp>
        <p:nvGrpSpPr>
          <p:cNvPr id="51" name="Group 50"/>
          <p:cNvGrpSpPr/>
          <p:nvPr/>
        </p:nvGrpSpPr>
        <p:grpSpPr>
          <a:xfrm>
            <a:off x="646549" y="2520131"/>
            <a:ext cx="500456" cy="500456"/>
            <a:chOff x="2351913" y="3010922"/>
            <a:chExt cx="500456" cy="500456"/>
          </a:xfrm>
          <a:solidFill>
            <a:schemeClr val="accent3"/>
          </a:solidFill>
        </p:grpSpPr>
        <p:sp>
          <p:nvSpPr>
            <p:cNvPr id="27" name="Oval 26"/>
            <p:cNvSpPr/>
            <p:nvPr/>
          </p:nvSpPr>
          <p:spPr>
            <a:xfrm>
              <a:off x="2351913" y="3010922"/>
              <a:ext cx="500456" cy="500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55123" y="3122298"/>
              <a:ext cx="294036" cy="294036"/>
            </a:xfrm>
            <a:prstGeom prst="rect">
              <a:avLst/>
            </a:prstGeom>
            <a:grpFill/>
          </p:spPr>
        </p:pic>
      </p:grpSp>
      <p:sp>
        <p:nvSpPr>
          <p:cNvPr id="29" name="TextBox 28">
            <a:extLst>
              <a:ext uri="{FF2B5EF4-FFF2-40B4-BE49-F238E27FC236}">
                <a16:creationId xmlns:a16="http://schemas.microsoft.com/office/drawing/2014/main" id="{2A787402-5676-4464-BB83-DB2DC3D80FA3}"/>
              </a:ext>
            </a:extLst>
          </p:cNvPr>
          <p:cNvSpPr txBox="1"/>
          <p:nvPr/>
        </p:nvSpPr>
        <p:spPr>
          <a:xfrm>
            <a:off x="1247057" y="3378952"/>
            <a:ext cx="2701873" cy="338554"/>
          </a:xfrm>
          <a:prstGeom prst="rect">
            <a:avLst/>
          </a:prstGeom>
          <a:noFill/>
        </p:spPr>
        <p:txBody>
          <a:bodyPr wrap="square" rtlCol="0">
            <a:spAutoFit/>
          </a:bodyPr>
          <a:lstStyle/>
          <a:p>
            <a:pPr>
              <a:defRPr/>
            </a:pPr>
            <a:r>
              <a:rPr lang="en-US" sz="1600" b="1"/>
              <a:t>reference </a:t>
            </a:r>
          </a:p>
        </p:txBody>
      </p:sp>
      <p:grpSp>
        <p:nvGrpSpPr>
          <p:cNvPr id="50" name="Group 49"/>
          <p:cNvGrpSpPr/>
          <p:nvPr/>
        </p:nvGrpSpPr>
        <p:grpSpPr>
          <a:xfrm>
            <a:off x="646549" y="3310652"/>
            <a:ext cx="500456" cy="500456"/>
            <a:chOff x="2764076" y="3801443"/>
            <a:chExt cx="500456" cy="500456"/>
          </a:xfrm>
          <a:solidFill>
            <a:schemeClr val="accent3"/>
          </a:solidFill>
        </p:grpSpPr>
        <p:sp>
          <p:nvSpPr>
            <p:cNvPr id="31" name="Oval 30"/>
            <p:cNvSpPr/>
            <p:nvPr/>
          </p:nvSpPr>
          <p:spPr>
            <a:xfrm>
              <a:off x="2764076" y="3801443"/>
              <a:ext cx="500456" cy="500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67286" y="3912819"/>
              <a:ext cx="294036" cy="294036"/>
            </a:xfrm>
            <a:prstGeom prst="rect">
              <a:avLst/>
            </a:prstGeom>
            <a:grpFill/>
          </p:spPr>
        </p:pic>
      </p:grpSp>
      <p:sp>
        <p:nvSpPr>
          <p:cNvPr id="30" name="TextBox 29">
            <a:extLst>
              <a:ext uri="{FF2B5EF4-FFF2-40B4-BE49-F238E27FC236}">
                <a16:creationId xmlns:a16="http://schemas.microsoft.com/office/drawing/2014/main" id="{2A787402-5676-4464-BB83-DB2DC3D80FA3}"/>
              </a:ext>
            </a:extLst>
          </p:cNvPr>
          <p:cNvSpPr txBox="1"/>
          <p:nvPr/>
        </p:nvSpPr>
        <p:spPr>
          <a:xfrm>
            <a:off x="498498" y="1064163"/>
            <a:ext cx="3914246" cy="338554"/>
          </a:xfrm>
          <a:prstGeom prst="rect">
            <a:avLst/>
          </a:prstGeom>
          <a:noFill/>
        </p:spPr>
        <p:txBody>
          <a:bodyPr wrap="square" numCol="1" spcCol="144000" rtlCol="0">
            <a:spAutoFit/>
          </a:bodyPr>
          <a:lstStyle/>
          <a:p>
            <a:pPr>
              <a:buClr>
                <a:schemeClr val="tx2"/>
              </a:buClr>
              <a:defRPr/>
            </a:pPr>
            <a:r>
              <a:rPr lang="en-GB" sz="1600">
                <a:solidFill>
                  <a:srgbClr val="FFFFFF"/>
                </a:solidFill>
              </a:rPr>
              <a:t>Universities and colleges will review the:</a:t>
            </a:r>
          </a:p>
        </p:txBody>
      </p:sp>
      <p:sp>
        <p:nvSpPr>
          <p:cNvPr id="35" name="TextBox 34">
            <a:extLst>
              <a:ext uri="{FF2B5EF4-FFF2-40B4-BE49-F238E27FC236}">
                <a16:creationId xmlns:a16="http://schemas.microsoft.com/office/drawing/2014/main" id="{2A787402-5676-4464-BB83-DB2DC3D80FA3}"/>
              </a:ext>
            </a:extLst>
          </p:cNvPr>
          <p:cNvSpPr txBox="1"/>
          <p:nvPr/>
        </p:nvSpPr>
        <p:spPr>
          <a:xfrm>
            <a:off x="5650763" y="1799189"/>
            <a:ext cx="2059835" cy="338554"/>
          </a:xfrm>
          <a:prstGeom prst="rect">
            <a:avLst/>
          </a:prstGeom>
          <a:noFill/>
        </p:spPr>
        <p:txBody>
          <a:bodyPr wrap="square" rtlCol="0">
            <a:spAutoFit/>
          </a:bodyPr>
          <a:lstStyle/>
          <a:p>
            <a:pPr>
              <a:defRPr/>
            </a:pPr>
            <a:r>
              <a:rPr lang="en-US" sz="1600" b="1"/>
              <a:t>Admissions test</a:t>
            </a:r>
            <a:endParaRPr lang="en-US" sz="1600">
              <a:solidFill>
                <a:schemeClr val="tx1">
                  <a:lumMod val="50000"/>
                  <a:lumOff val="50000"/>
                </a:schemeClr>
              </a:solidFill>
              <a:cs typeface="FS Albert Pro"/>
            </a:endParaRPr>
          </a:p>
        </p:txBody>
      </p:sp>
      <p:sp>
        <p:nvSpPr>
          <p:cNvPr id="45" name="TextBox 44">
            <a:extLst>
              <a:ext uri="{FF2B5EF4-FFF2-40B4-BE49-F238E27FC236}">
                <a16:creationId xmlns:a16="http://schemas.microsoft.com/office/drawing/2014/main" id="{2A787402-5676-4464-BB83-DB2DC3D80FA3}"/>
              </a:ext>
            </a:extLst>
          </p:cNvPr>
          <p:cNvSpPr txBox="1"/>
          <p:nvPr/>
        </p:nvSpPr>
        <p:spPr>
          <a:xfrm>
            <a:off x="5650763" y="2601082"/>
            <a:ext cx="1956625" cy="338554"/>
          </a:xfrm>
          <a:prstGeom prst="rect">
            <a:avLst/>
          </a:prstGeom>
          <a:noFill/>
        </p:spPr>
        <p:txBody>
          <a:bodyPr wrap="square" rtlCol="0">
            <a:spAutoFit/>
          </a:bodyPr>
          <a:lstStyle/>
          <a:p>
            <a:pPr>
              <a:defRPr/>
            </a:pPr>
            <a:r>
              <a:rPr lang="en-US" sz="1600" b="1"/>
              <a:t>Interview </a:t>
            </a:r>
          </a:p>
        </p:txBody>
      </p:sp>
      <p:sp>
        <p:nvSpPr>
          <p:cNvPr id="55" name="TextBox 54">
            <a:extLst>
              <a:ext uri="{FF2B5EF4-FFF2-40B4-BE49-F238E27FC236}">
                <a16:creationId xmlns:a16="http://schemas.microsoft.com/office/drawing/2014/main" id="{2A787402-5676-4464-BB83-DB2DC3D80FA3}"/>
              </a:ext>
            </a:extLst>
          </p:cNvPr>
          <p:cNvSpPr txBox="1"/>
          <p:nvPr/>
        </p:nvSpPr>
        <p:spPr>
          <a:xfrm>
            <a:off x="5650763" y="3385801"/>
            <a:ext cx="2701873" cy="338554"/>
          </a:xfrm>
          <a:prstGeom prst="rect">
            <a:avLst/>
          </a:prstGeom>
          <a:noFill/>
        </p:spPr>
        <p:txBody>
          <a:bodyPr wrap="square" rtlCol="0">
            <a:spAutoFit/>
          </a:bodyPr>
          <a:lstStyle/>
          <a:p>
            <a:pPr>
              <a:defRPr/>
            </a:pPr>
            <a:r>
              <a:rPr lang="en-US" sz="1600" b="1"/>
              <a:t>Portfolio/audition</a:t>
            </a:r>
            <a:endParaRPr lang="en-US" sz="1600">
              <a:solidFill>
                <a:schemeClr val="tx1">
                  <a:lumMod val="50000"/>
                  <a:lumOff val="50000"/>
                </a:schemeClr>
              </a:solidFill>
              <a:cs typeface="FS Albert Pro"/>
            </a:endParaRPr>
          </a:p>
        </p:txBody>
      </p:sp>
      <p:grpSp>
        <p:nvGrpSpPr>
          <p:cNvPr id="33" name="Group 32">
            <a:extLst>
              <a:ext uri="{FF2B5EF4-FFF2-40B4-BE49-F238E27FC236}">
                <a16:creationId xmlns:a16="http://schemas.microsoft.com/office/drawing/2014/main" id="{A9DEF55C-55D5-42FC-A1AA-1177E2B13703}"/>
              </a:ext>
            </a:extLst>
          </p:cNvPr>
          <p:cNvGrpSpPr/>
          <p:nvPr/>
        </p:nvGrpSpPr>
        <p:grpSpPr>
          <a:xfrm>
            <a:off x="5050255" y="1728475"/>
            <a:ext cx="500456" cy="500456"/>
            <a:chOff x="2351913" y="2214831"/>
            <a:chExt cx="500456" cy="500456"/>
          </a:xfrm>
          <a:solidFill>
            <a:schemeClr val="accent4"/>
          </a:solidFill>
        </p:grpSpPr>
        <p:sp>
          <p:nvSpPr>
            <p:cNvPr id="34" name="Oval 33">
              <a:extLst>
                <a:ext uri="{FF2B5EF4-FFF2-40B4-BE49-F238E27FC236}">
                  <a16:creationId xmlns:a16="http://schemas.microsoft.com/office/drawing/2014/main" id="{753168C6-D24A-415A-9CAA-68D392CDE549}"/>
                </a:ext>
              </a:extLst>
            </p:cNvPr>
            <p:cNvSpPr/>
            <p:nvPr/>
          </p:nvSpPr>
          <p:spPr>
            <a:xfrm>
              <a:off x="2351913" y="2214831"/>
              <a:ext cx="500456" cy="500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D86F0886-31E6-48E0-9346-0B48A66891C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55123" y="2326207"/>
              <a:ext cx="294036" cy="294036"/>
            </a:xfrm>
            <a:prstGeom prst="rect">
              <a:avLst/>
            </a:prstGeom>
            <a:grpFill/>
          </p:spPr>
        </p:pic>
      </p:grpSp>
      <p:grpSp>
        <p:nvGrpSpPr>
          <p:cNvPr id="37" name="Group 36">
            <a:extLst>
              <a:ext uri="{FF2B5EF4-FFF2-40B4-BE49-F238E27FC236}">
                <a16:creationId xmlns:a16="http://schemas.microsoft.com/office/drawing/2014/main" id="{2F853B84-6156-42E2-859A-C09466A80725}"/>
              </a:ext>
            </a:extLst>
          </p:cNvPr>
          <p:cNvGrpSpPr/>
          <p:nvPr/>
        </p:nvGrpSpPr>
        <p:grpSpPr>
          <a:xfrm>
            <a:off x="5050255" y="2524566"/>
            <a:ext cx="500456" cy="500456"/>
            <a:chOff x="2351913" y="3010922"/>
            <a:chExt cx="500456" cy="500456"/>
          </a:xfrm>
          <a:solidFill>
            <a:schemeClr val="accent4"/>
          </a:solidFill>
        </p:grpSpPr>
        <p:sp>
          <p:nvSpPr>
            <p:cNvPr id="38" name="Oval 37">
              <a:extLst>
                <a:ext uri="{FF2B5EF4-FFF2-40B4-BE49-F238E27FC236}">
                  <a16:creationId xmlns:a16="http://schemas.microsoft.com/office/drawing/2014/main" id="{DA48A23A-91A5-4E6A-9788-AE63C0575FDA}"/>
                </a:ext>
              </a:extLst>
            </p:cNvPr>
            <p:cNvSpPr/>
            <p:nvPr/>
          </p:nvSpPr>
          <p:spPr>
            <a:xfrm>
              <a:off x="2351913" y="3010922"/>
              <a:ext cx="500456" cy="500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98EA99AF-EA40-4CBA-8D09-E4729217EDE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55123" y="3122298"/>
              <a:ext cx="294036" cy="294036"/>
            </a:xfrm>
            <a:prstGeom prst="rect">
              <a:avLst/>
            </a:prstGeom>
            <a:grpFill/>
          </p:spPr>
        </p:pic>
      </p:grpSp>
      <p:grpSp>
        <p:nvGrpSpPr>
          <p:cNvPr id="41" name="Group 40">
            <a:extLst>
              <a:ext uri="{FF2B5EF4-FFF2-40B4-BE49-F238E27FC236}">
                <a16:creationId xmlns:a16="http://schemas.microsoft.com/office/drawing/2014/main" id="{9863EB02-570E-49F9-9D41-A7A7DD2FEC11}"/>
              </a:ext>
            </a:extLst>
          </p:cNvPr>
          <p:cNvGrpSpPr/>
          <p:nvPr/>
        </p:nvGrpSpPr>
        <p:grpSpPr>
          <a:xfrm>
            <a:off x="5050255" y="3315087"/>
            <a:ext cx="500456" cy="500456"/>
            <a:chOff x="2764076" y="3801443"/>
            <a:chExt cx="500456" cy="500456"/>
          </a:xfrm>
          <a:solidFill>
            <a:schemeClr val="accent4"/>
          </a:solidFill>
        </p:grpSpPr>
        <p:sp>
          <p:nvSpPr>
            <p:cNvPr id="42" name="Oval 41">
              <a:extLst>
                <a:ext uri="{FF2B5EF4-FFF2-40B4-BE49-F238E27FC236}">
                  <a16:creationId xmlns:a16="http://schemas.microsoft.com/office/drawing/2014/main" id="{5A9DF58F-5DD3-49D4-9CD0-5D8A17059697}"/>
                </a:ext>
              </a:extLst>
            </p:cNvPr>
            <p:cNvSpPr/>
            <p:nvPr/>
          </p:nvSpPr>
          <p:spPr>
            <a:xfrm>
              <a:off x="2764076" y="3801443"/>
              <a:ext cx="500456" cy="500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A06DFCAB-8AFE-4ED2-827C-73845D5700B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67286" y="3912819"/>
              <a:ext cx="294036" cy="294036"/>
            </a:xfrm>
            <a:prstGeom prst="rect">
              <a:avLst/>
            </a:prstGeom>
            <a:grpFill/>
          </p:spPr>
        </p:pic>
      </p:grpSp>
      <p:sp>
        <p:nvSpPr>
          <p:cNvPr id="48" name="TextBox 47">
            <a:extLst>
              <a:ext uri="{FF2B5EF4-FFF2-40B4-BE49-F238E27FC236}">
                <a16:creationId xmlns:a16="http://schemas.microsoft.com/office/drawing/2014/main" id="{91C13B1A-DA2C-4DB0-8A90-10151B36325F}"/>
              </a:ext>
            </a:extLst>
          </p:cNvPr>
          <p:cNvSpPr txBox="1"/>
          <p:nvPr/>
        </p:nvSpPr>
        <p:spPr>
          <a:xfrm>
            <a:off x="4879309" y="1064163"/>
            <a:ext cx="3109914" cy="338554"/>
          </a:xfrm>
          <a:prstGeom prst="rect">
            <a:avLst/>
          </a:prstGeom>
          <a:noFill/>
        </p:spPr>
        <p:txBody>
          <a:bodyPr wrap="square" numCol="1" spcCol="144000" rtlCol="0">
            <a:spAutoFit/>
          </a:bodyPr>
          <a:lstStyle/>
          <a:p>
            <a:pPr>
              <a:buClr>
                <a:schemeClr val="tx2"/>
              </a:buClr>
              <a:defRPr/>
            </a:pPr>
            <a:r>
              <a:rPr lang="en-GB" sz="1600">
                <a:solidFill>
                  <a:srgbClr val="FFFFFF"/>
                </a:solidFill>
              </a:rPr>
              <a:t>They may also ask for:</a:t>
            </a:r>
          </a:p>
        </p:txBody>
      </p:sp>
      <p:sp>
        <p:nvSpPr>
          <p:cNvPr id="2" name="Rectangle 1">
            <a:extLst>
              <a:ext uri="{FF2B5EF4-FFF2-40B4-BE49-F238E27FC236}">
                <a16:creationId xmlns:a16="http://schemas.microsoft.com/office/drawing/2014/main" id="{97182AD4-59BD-4B37-BC7B-2B36E67A0EC1}"/>
              </a:ext>
            </a:extLst>
          </p:cNvPr>
          <p:cNvSpPr/>
          <p:nvPr/>
        </p:nvSpPr>
        <p:spPr>
          <a:xfrm>
            <a:off x="4952770" y="1069405"/>
            <a:ext cx="2962991" cy="338554"/>
          </a:xfrm>
          <a:prstGeom prst="rect">
            <a:avLst/>
          </a:prstGeom>
        </p:spPr>
        <p:txBody>
          <a:bodyPr wrap="square">
            <a:spAutoFit/>
          </a:bodyPr>
          <a:lstStyle/>
          <a:p>
            <a:pPr>
              <a:defRPr/>
            </a:pPr>
            <a:r>
              <a:rPr lang="en-GB" sz="1600">
                <a:solidFill>
                  <a:srgbClr val="FFFFFF"/>
                </a:solidFill>
              </a:rPr>
              <a:t>And make one of three decisions:</a:t>
            </a:r>
          </a:p>
        </p:txBody>
      </p:sp>
      <p:sp>
        <p:nvSpPr>
          <p:cNvPr id="3" name="Rectangle 2">
            <a:extLst>
              <a:ext uri="{FF2B5EF4-FFF2-40B4-BE49-F238E27FC236}">
                <a16:creationId xmlns:a16="http://schemas.microsoft.com/office/drawing/2014/main" id="{828F49DA-0FC5-4196-ADEB-601023453235}"/>
              </a:ext>
            </a:extLst>
          </p:cNvPr>
          <p:cNvSpPr/>
          <p:nvPr/>
        </p:nvSpPr>
        <p:spPr>
          <a:xfrm>
            <a:off x="5472601" y="1788318"/>
            <a:ext cx="2029915" cy="338554"/>
          </a:xfrm>
          <a:prstGeom prst="rect">
            <a:avLst/>
          </a:prstGeom>
        </p:spPr>
        <p:txBody>
          <a:bodyPr wrap="none">
            <a:spAutoFit/>
          </a:bodyPr>
          <a:lstStyle/>
          <a:p>
            <a:pPr marL="177800" lvl="2">
              <a:lnSpc>
                <a:spcPct val="100000"/>
              </a:lnSpc>
              <a:spcBef>
                <a:spcPts val="0"/>
              </a:spcBef>
              <a:buClr>
                <a:schemeClr val="tx2"/>
              </a:buClr>
              <a:defRPr/>
            </a:pPr>
            <a:r>
              <a:rPr lang="en-GB" sz="1600" b="1" dirty="0">
                <a:solidFill>
                  <a:srgbClr val="FFFFFF"/>
                </a:solidFill>
              </a:rPr>
              <a:t>Unconditional offer</a:t>
            </a:r>
          </a:p>
        </p:txBody>
      </p:sp>
      <p:sp>
        <p:nvSpPr>
          <p:cNvPr id="5" name="Rectangle 4">
            <a:extLst>
              <a:ext uri="{FF2B5EF4-FFF2-40B4-BE49-F238E27FC236}">
                <a16:creationId xmlns:a16="http://schemas.microsoft.com/office/drawing/2014/main" id="{D157C3BD-82D8-4F24-846F-3CA1996461BB}"/>
              </a:ext>
            </a:extLst>
          </p:cNvPr>
          <p:cNvSpPr/>
          <p:nvPr/>
        </p:nvSpPr>
        <p:spPr>
          <a:xfrm>
            <a:off x="5478181" y="2621438"/>
            <a:ext cx="1808124" cy="338554"/>
          </a:xfrm>
          <a:prstGeom prst="rect">
            <a:avLst/>
          </a:prstGeom>
        </p:spPr>
        <p:txBody>
          <a:bodyPr wrap="none">
            <a:spAutoFit/>
          </a:bodyPr>
          <a:lstStyle/>
          <a:p>
            <a:pPr marL="177800" lvl="2" indent="0">
              <a:buClr>
                <a:schemeClr val="tx2"/>
              </a:buClr>
              <a:buNone/>
              <a:defRPr/>
            </a:pPr>
            <a:r>
              <a:rPr lang="en-GB" sz="1600" b="1">
                <a:solidFill>
                  <a:srgbClr val="FFFFFF"/>
                </a:solidFill>
              </a:rPr>
              <a:t>Conditional offer</a:t>
            </a:r>
          </a:p>
        </p:txBody>
      </p:sp>
      <p:sp>
        <p:nvSpPr>
          <p:cNvPr id="6" name="Rectangle 5">
            <a:extLst>
              <a:ext uri="{FF2B5EF4-FFF2-40B4-BE49-F238E27FC236}">
                <a16:creationId xmlns:a16="http://schemas.microsoft.com/office/drawing/2014/main" id="{C3154216-B5ED-4567-BD65-5B953C690B3F}"/>
              </a:ext>
            </a:extLst>
          </p:cNvPr>
          <p:cNvSpPr/>
          <p:nvPr/>
        </p:nvSpPr>
        <p:spPr>
          <a:xfrm>
            <a:off x="5447501" y="3382106"/>
            <a:ext cx="1462132" cy="338554"/>
          </a:xfrm>
          <a:prstGeom prst="rect">
            <a:avLst/>
          </a:prstGeom>
        </p:spPr>
        <p:txBody>
          <a:bodyPr wrap="none">
            <a:spAutoFit/>
          </a:bodyPr>
          <a:lstStyle/>
          <a:p>
            <a:pPr marL="177800" lvl="2" indent="0">
              <a:buClr>
                <a:schemeClr val="tx2"/>
              </a:buClr>
              <a:buNone/>
              <a:defRPr/>
            </a:pPr>
            <a:r>
              <a:rPr lang="en-GB" sz="1600" b="1">
                <a:solidFill>
                  <a:srgbClr val="FFFFFF"/>
                </a:solidFill>
              </a:rPr>
              <a:t>Unsuccessfu</a:t>
            </a:r>
            <a:r>
              <a:rPr lang="en-GB" sz="1600">
                <a:solidFill>
                  <a:srgbClr val="FFFFFF"/>
                </a:solidFill>
              </a:rPr>
              <a:t>l</a:t>
            </a:r>
          </a:p>
        </p:txBody>
      </p:sp>
    </p:spTree>
    <p:extLst>
      <p:ext uri="{BB962C8B-B14F-4D97-AF65-F5344CB8AC3E}">
        <p14:creationId xmlns:p14="http://schemas.microsoft.com/office/powerpoint/2010/main" val="366488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55" grpId="0"/>
      <p:bldP spid="48" grpId="0"/>
      <p:bldP spid="2" grpId="0"/>
      <p:bldP spid="3"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Box 1">
            <a:extLst>
              <a:ext uri="{FF2B5EF4-FFF2-40B4-BE49-F238E27FC236}">
                <a16:creationId xmlns:a16="http://schemas.microsoft.com/office/drawing/2014/main" id="{C170DE73-B76A-4994-B0B2-7A353BCD6499}"/>
              </a:ext>
            </a:extLst>
          </p:cNvPr>
          <p:cNvSpPr txBox="1">
            <a:spLocks noChangeArrowheads="1"/>
          </p:cNvSpPr>
          <p:nvPr/>
        </p:nvSpPr>
        <p:spPr bwMode="auto">
          <a:xfrm>
            <a:off x="391085" y="381044"/>
            <a:ext cx="7654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800" b="1">
                <a:latin typeface="+mn-lt"/>
                <a:ea typeface="+mn-ea"/>
              </a:rPr>
              <a:t>Tracking applications</a:t>
            </a:r>
          </a:p>
        </p:txBody>
      </p:sp>
      <p:sp>
        <p:nvSpPr>
          <p:cNvPr id="3" name="Content Placeholder 2">
            <a:extLst>
              <a:ext uri="{FF2B5EF4-FFF2-40B4-BE49-F238E27FC236}">
                <a16:creationId xmlns:a16="http://schemas.microsoft.com/office/drawing/2014/main" id="{4DF17E36-98AE-42FE-80DA-C7BC9AE31FC2}"/>
              </a:ext>
            </a:extLst>
          </p:cNvPr>
          <p:cNvSpPr txBox="1">
            <a:spLocks/>
          </p:cNvSpPr>
          <p:nvPr/>
        </p:nvSpPr>
        <p:spPr>
          <a:xfrm>
            <a:off x="457200" y="975701"/>
            <a:ext cx="5991225" cy="1868488"/>
          </a:xfrm>
          <a:prstGeom prst="rect">
            <a:avLst/>
          </a:prstGeom>
        </p:spPr>
        <p:txBody>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600"/>
              </a:spcBef>
              <a:spcAft>
                <a:spcPts val="600"/>
              </a:spcAft>
              <a:buFont typeface="Arial"/>
              <a:buNone/>
              <a:defRPr/>
            </a:pPr>
            <a:r>
              <a:rPr lang="en-US" sz="1600"/>
              <a:t>Track allows applicants to: </a:t>
            </a:r>
          </a:p>
          <a:p>
            <a:pPr>
              <a:spcBef>
                <a:spcPts val="300"/>
              </a:spcBef>
              <a:spcAft>
                <a:spcPts val="300"/>
              </a:spcAft>
              <a:buClr>
                <a:srgbClr val="E00023"/>
              </a:buClr>
              <a:defRPr/>
            </a:pPr>
            <a:r>
              <a:rPr lang="en-GB" sz="1600"/>
              <a:t>follow the progress of their application 24/7</a:t>
            </a:r>
          </a:p>
          <a:p>
            <a:pPr>
              <a:spcBef>
                <a:spcPts val="300"/>
              </a:spcBef>
              <a:spcAft>
                <a:spcPts val="300"/>
              </a:spcAft>
              <a:buClr>
                <a:srgbClr val="E00023"/>
              </a:buClr>
              <a:defRPr/>
            </a:pPr>
            <a:r>
              <a:rPr lang="en-GB" sz="1600"/>
              <a:t>see their choices and personal information</a:t>
            </a:r>
          </a:p>
          <a:p>
            <a:pPr>
              <a:spcBef>
                <a:spcPts val="300"/>
              </a:spcBef>
              <a:spcAft>
                <a:spcPts val="300"/>
              </a:spcAft>
              <a:buClr>
                <a:srgbClr val="E00023"/>
              </a:buClr>
              <a:defRPr/>
            </a:pPr>
            <a:r>
              <a:rPr lang="en-GB" sz="1600"/>
              <a:t>view their offers</a:t>
            </a:r>
          </a:p>
          <a:p>
            <a:pPr>
              <a:spcBef>
                <a:spcPts val="300"/>
              </a:spcBef>
              <a:spcAft>
                <a:spcPts val="300"/>
              </a:spcAft>
              <a:buClr>
                <a:srgbClr val="E00023"/>
              </a:buClr>
              <a:defRPr/>
            </a:pPr>
            <a:r>
              <a:rPr lang="en-GB" sz="1600"/>
              <a:t>reply to offers online</a:t>
            </a:r>
          </a:p>
          <a:p>
            <a:pPr marL="0" indent="0">
              <a:spcBef>
                <a:spcPts val="600"/>
              </a:spcBef>
              <a:spcAft>
                <a:spcPts val="600"/>
              </a:spcAft>
              <a:buClr>
                <a:srgbClr val="FF0000"/>
              </a:buClr>
              <a:buFont typeface="Arial"/>
              <a:buNone/>
              <a:defRPr/>
            </a:pPr>
            <a:endParaRPr lang="en-GB" sz="500">
              <a:solidFill>
                <a:schemeClr val="tx1">
                  <a:lumMod val="65000"/>
                  <a:lumOff val="35000"/>
                </a:schemeClr>
              </a:solidFill>
            </a:endParaRPr>
          </a:p>
        </p:txBody>
      </p:sp>
      <p:sp>
        <p:nvSpPr>
          <p:cNvPr id="5" name="Rectangle 4">
            <a:extLst>
              <a:ext uri="{FF2B5EF4-FFF2-40B4-BE49-F238E27FC236}">
                <a16:creationId xmlns:a16="http://schemas.microsoft.com/office/drawing/2014/main" id="{A7CE1E6A-177C-49D5-8F70-50A33A652487}"/>
              </a:ext>
            </a:extLst>
          </p:cNvPr>
          <p:cNvSpPr/>
          <p:nvPr/>
        </p:nvSpPr>
        <p:spPr>
          <a:xfrm>
            <a:off x="309229" y="2676701"/>
            <a:ext cx="5932488" cy="1877437"/>
          </a:xfrm>
          <a:prstGeom prst="rect">
            <a:avLst/>
          </a:prstGeom>
        </p:spPr>
        <p:txBody>
          <a:bodyPr anchor="t">
            <a:spAutoFit/>
          </a:bodyPr>
          <a:lstStyle/>
          <a:p>
            <a:pPr marL="358775" indent="-358775">
              <a:spcBef>
                <a:spcPts val="300"/>
              </a:spcBef>
              <a:spcAft>
                <a:spcPts val="300"/>
              </a:spcAft>
              <a:buClr>
                <a:srgbClr val="FF0000"/>
              </a:buClr>
              <a:buFont typeface="Arial"/>
              <a:buNone/>
              <a:defRPr/>
            </a:pPr>
            <a:r>
              <a:rPr lang="en-GB" sz="1600" dirty="0"/>
              <a:t>In Track, a student can hold up to two offers:</a:t>
            </a:r>
          </a:p>
          <a:p>
            <a:pPr marL="377825" lvl="1" indent="-285750">
              <a:spcBef>
                <a:spcPts val="300"/>
              </a:spcBef>
              <a:spcAft>
                <a:spcPts val="300"/>
              </a:spcAft>
              <a:buClr>
                <a:srgbClr val="E00023"/>
              </a:buClr>
              <a:buFont typeface="Arial" panose="020B0604020202020204" pitchFamily="34" charset="0"/>
              <a:buChar char="•"/>
              <a:defRPr/>
            </a:pPr>
            <a:r>
              <a:rPr lang="en-GB" sz="1600" b="1" dirty="0"/>
              <a:t>firm</a:t>
            </a:r>
            <a:r>
              <a:rPr lang="en-GB" sz="1600" dirty="0"/>
              <a:t> – if they meet the conditions of the offer they will be placed</a:t>
            </a:r>
            <a:endParaRPr lang="en-GB" sz="1600" dirty="0">
              <a:cs typeface="Calibri"/>
            </a:endParaRPr>
          </a:p>
          <a:p>
            <a:pPr marL="377825" lvl="1" indent="-285750">
              <a:spcBef>
                <a:spcPts val="300"/>
              </a:spcBef>
              <a:spcAft>
                <a:spcPts val="300"/>
              </a:spcAft>
              <a:buClr>
                <a:srgbClr val="E00023"/>
              </a:buClr>
              <a:buFont typeface="Arial" panose="020B0604020202020204" pitchFamily="34" charset="0"/>
              <a:buChar char="•"/>
              <a:defRPr/>
            </a:pPr>
            <a:r>
              <a:rPr lang="en-GB" sz="1600" b="1" dirty="0"/>
              <a:t>insurance</a:t>
            </a:r>
            <a:r>
              <a:rPr lang="en-GB" sz="1600" dirty="0"/>
              <a:t> – if they are not placed with their firm choice, they may be placed with their insurance choice</a:t>
            </a:r>
          </a:p>
          <a:p>
            <a:pPr marL="377825" lvl="1" indent="-285750">
              <a:spcBef>
                <a:spcPts val="300"/>
              </a:spcBef>
              <a:spcAft>
                <a:spcPts val="300"/>
              </a:spcAft>
              <a:buClr>
                <a:srgbClr val="E00023"/>
              </a:buClr>
              <a:buFont typeface="Arial" panose="020B0604020202020204" pitchFamily="34" charset="0"/>
              <a:buChar char="•"/>
              <a:defRPr/>
            </a:pPr>
            <a:endParaRPr lang="en-GB" sz="1600" dirty="0">
              <a:cs typeface="Calibri"/>
            </a:endParaRPr>
          </a:p>
          <a:p>
            <a:pPr marL="92075" lvl="1">
              <a:spcBef>
                <a:spcPts val="300"/>
              </a:spcBef>
              <a:spcAft>
                <a:spcPts val="300"/>
              </a:spcAft>
              <a:buClr>
                <a:srgbClr val="E00023"/>
              </a:buClr>
              <a:defRPr/>
            </a:pPr>
            <a:r>
              <a:rPr lang="en-GB" sz="1600" dirty="0">
                <a:cs typeface="Calibri"/>
              </a:rPr>
              <a:t>Track will show their </a:t>
            </a:r>
            <a:r>
              <a:rPr lang="en-GB" sz="1600" b="1" dirty="0">
                <a:cs typeface="Calibri"/>
              </a:rPr>
              <a:t>reply date</a:t>
            </a:r>
          </a:p>
        </p:txBody>
      </p:sp>
      <p:grpSp>
        <p:nvGrpSpPr>
          <p:cNvPr id="38918" name="Group 6">
            <a:extLst>
              <a:ext uri="{FF2B5EF4-FFF2-40B4-BE49-F238E27FC236}">
                <a16:creationId xmlns:a16="http://schemas.microsoft.com/office/drawing/2014/main" id="{DDE8E17D-565F-4977-8D20-72E012AF8777}"/>
              </a:ext>
            </a:extLst>
          </p:cNvPr>
          <p:cNvGrpSpPr>
            <a:grpSpLocks/>
          </p:cNvGrpSpPr>
          <p:nvPr/>
        </p:nvGrpSpPr>
        <p:grpSpPr bwMode="auto">
          <a:xfrm>
            <a:off x="5118664" y="925819"/>
            <a:ext cx="3363912" cy="2039938"/>
            <a:chOff x="3795547" y="1802693"/>
            <a:chExt cx="4150908" cy="2206770"/>
          </a:xfrm>
        </p:grpSpPr>
        <p:pic>
          <p:nvPicPr>
            <p:cNvPr id="38919" name="Picture 2">
              <a:extLst>
                <a:ext uri="{FF2B5EF4-FFF2-40B4-BE49-F238E27FC236}">
                  <a16:creationId xmlns:a16="http://schemas.microsoft.com/office/drawing/2014/main" id="{F91FE827-DD6C-47C8-B0F3-6E51C0030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95547" y="1802693"/>
              <a:ext cx="4150908" cy="2206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 descr="Circle.png">
              <a:extLst>
                <a:ext uri="{FF2B5EF4-FFF2-40B4-BE49-F238E27FC236}">
                  <a16:creationId xmlns:a16="http://schemas.microsoft.com/office/drawing/2014/main" id="{E3007DE0-2E87-4BF8-AF32-6CFA17143831}"/>
                </a:ext>
              </a:extLst>
            </p:cNvPr>
            <p:cNvPicPr>
              <a:picLocks/>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247970">
              <a:off x="6157345" y="1958850"/>
              <a:ext cx="1193576" cy="221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722A05-5CE6-454D-96D3-05F486E8166E}"/>
              </a:ext>
            </a:extLst>
          </p:cNvPr>
          <p:cNvSpPr txBox="1"/>
          <p:nvPr/>
        </p:nvSpPr>
        <p:spPr>
          <a:xfrm>
            <a:off x="524132" y="149937"/>
            <a:ext cx="7941325" cy="796983"/>
          </a:xfrm>
          <a:prstGeom prst="rect">
            <a:avLst/>
          </a:prstGeom>
        </p:spPr>
        <p:txBody>
          <a:bodyPr vert="horz" lIns="91440" tIns="45720" rIns="91440" bIns="45720" rtlCol="0" anchor="b">
            <a:normAutofit/>
          </a:bodyPr>
          <a:lstStyle/>
          <a:p>
            <a:pPr defTabSz="914400">
              <a:lnSpc>
                <a:spcPct val="90000"/>
              </a:lnSpc>
              <a:spcBef>
                <a:spcPct val="0"/>
              </a:spcBef>
              <a:spcAft>
                <a:spcPts val="600"/>
              </a:spcAft>
              <a:defRPr/>
            </a:pPr>
            <a:r>
              <a:rPr lang="en-US" altLang="en-US" sz="4400" b="1" kern="1200">
                <a:solidFill>
                  <a:schemeClr val="tx1"/>
                </a:solidFill>
                <a:latin typeface="+mj-lt"/>
                <a:ea typeface="+mj-ea"/>
                <a:cs typeface="+mj-cs"/>
              </a:rPr>
              <a:t>Other options</a:t>
            </a:r>
          </a:p>
        </p:txBody>
      </p:sp>
      <p:cxnSp>
        <p:nvCxnSpPr>
          <p:cNvPr id="23" name="Straight Connector 22">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169877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3F265A2-52DE-4D87-B040-D442EDD9CD84}"/>
              </a:ext>
            </a:extLst>
          </p:cNvPr>
          <p:cNvSpPr/>
          <p:nvPr/>
        </p:nvSpPr>
        <p:spPr>
          <a:xfrm>
            <a:off x="428625" y="1453242"/>
            <a:ext cx="8286750" cy="465364"/>
          </a:xfrm>
          <a:prstGeom prst="rect">
            <a:avLst/>
          </a:prstGeom>
          <a:solidFill>
            <a:srgbClr val="1E2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20F9ACD-BE20-C94D-B99A-39BB12AE1AA7}"/>
              </a:ext>
            </a:extLst>
          </p:cNvPr>
          <p:cNvSpPr>
            <a:spLocks noChangeArrowheads="1"/>
          </p:cNvSpPr>
          <p:nvPr/>
        </p:nvSpPr>
        <p:spPr bwMode="auto">
          <a:xfrm>
            <a:off x="2981803" y="1129079"/>
            <a:ext cx="5995157" cy="24118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341313" indent="-341313" defTabSz="685800">
              <a:lnSpc>
                <a:spcPct val="90000"/>
              </a:lnSpc>
              <a:spcBef>
                <a:spcPts val="750"/>
              </a:spcBef>
              <a:buFont typeface="Arial" charset="0"/>
              <a:buChar char="•"/>
              <a:defRPr sz="2100">
                <a:solidFill>
                  <a:schemeClr val="tx1"/>
                </a:solidFill>
                <a:latin typeface="Calibri" charset="0"/>
              </a:defRPr>
            </a:lvl1pPr>
            <a:lvl2pPr marL="742950" indent="-285750" defTabSz="685800">
              <a:lnSpc>
                <a:spcPct val="90000"/>
              </a:lnSpc>
              <a:spcBef>
                <a:spcPts val="375"/>
              </a:spcBef>
              <a:buFont typeface="Arial" charset="0"/>
              <a:buChar char="•"/>
              <a:defRPr>
                <a:solidFill>
                  <a:schemeClr val="tx1"/>
                </a:solidFill>
                <a:latin typeface="Calibri" charset="0"/>
              </a:defRPr>
            </a:lvl2pPr>
            <a:lvl3pPr marL="1143000" indent="-228600" defTabSz="685800">
              <a:lnSpc>
                <a:spcPct val="90000"/>
              </a:lnSpc>
              <a:spcBef>
                <a:spcPts val="375"/>
              </a:spcBef>
              <a:buFont typeface="Arial" charset="0"/>
              <a:buChar char="•"/>
              <a:defRPr sz="1500">
                <a:solidFill>
                  <a:schemeClr val="tx1"/>
                </a:solidFill>
                <a:latin typeface="Calibri" charset="0"/>
              </a:defRPr>
            </a:lvl3pPr>
            <a:lvl4pPr marL="1600200" indent="-228600" defTabSz="685800">
              <a:lnSpc>
                <a:spcPct val="90000"/>
              </a:lnSpc>
              <a:spcBef>
                <a:spcPts val="375"/>
              </a:spcBef>
              <a:buFont typeface="Arial" charset="0"/>
              <a:buChar char="•"/>
              <a:defRPr sz="1300">
                <a:solidFill>
                  <a:schemeClr val="tx1"/>
                </a:solidFill>
                <a:latin typeface="Calibri" charset="0"/>
              </a:defRPr>
            </a:lvl4pPr>
            <a:lvl5pPr marL="2057400" indent="-228600" defTabSz="685800">
              <a:lnSpc>
                <a:spcPct val="90000"/>
              </a:lnSpc>
              <a:spcBef>
                <a:spcPts val="375"/>
              </a:spcBef>
              <a:buFont typeface="Arial" charset="0"/>
              <a:buChar char="•"/>
              <a:defRPr sz="1300">
                <a:solidFill>
                  <a:schemeClr val="tx1"/>
                </a:solidFill>
                <a:latin typeface="Calibri" charset="0"/>
              </a:defRPr>
            </a:lvl5pPr>
            <a:lvl6pPr marL="25146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6pPr>
            <a:lvl7pPr marL="29718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7pPr>
            <a:lvl8pPr marL="34290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8pPr>
            <a:lvl9pPr marL="38862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9pPr>
          </a:lstStyle>
          <a:p>
            <a:pPr marL="0" indent="0" defTabSz="914400">
              <a:spcBef>
                <a:spcPts val="200"/>
              </a:spcBef>
              <a:buNone/>
              <a:defRPr/>
            </a:pPr>
            <a:r>
              <a:rPr lang="en-US" sz="1500" b="1">
                <a:latin typeface="+mn-lt"/>
              </a:rPr>
              <a:t>Extra </a:t>
            </a:r>
            <a:r>
              <a:rPr lang="en-US" sz="1500">
                <a:latin typeface="+mn-lt"/>
              </a:rPr>
              <a:t>(25 Feb – 4 Jul)</a:t>
            </a:r>
          </a:p>
          <a:p>
            <a:pPr marL="285750" lvl="1" defTabSz="914400">
              <a:spcBef>
                <a:spcPts val="200"/>
              </a:spcBef>
              <a:defRPr/>
            </a:pPr>
            <a:r>
              <a:rPr lang="en-US" sz="1500">
                <a:latin typeface="+mn-lt"/>
              </a:rPr>
              <a:t>Used all five choices and had no offers. </a:t>
            </a:r>
          </a:p>
          <a:p>
            <a:pPr marL="285750" lvl="1" defTabSz="914400">
              <a:spcBef>
                <a:spcPts val="200"/>
              </a:spcBef>
              <a:defRPr/>
            </a:pPr>
            <a:r>
              <a:rPr lang="en-US" sz="1500">
                <a:latin typeface="+mn-lt"/>
              </a:rPr>
              <a:t>Add Extra choices for consideration one at a time in Track.</a:t>
            </a:r>
          </a:p>
          <a:p>
            <a:pPr marL="0" lvl="1" indent="-228600" defTabSz="914400">
              <a:spcBef>
                <a:spcPts val="200"/>
              </a:spcBef>
              <a:buFont typeface="Arial" panose="020B0604020202020204" pitchFamily="34" charset="0"/>
              <a:buChar char="•"/>
              <a:defRPr/>
            </a:pPr>
            <a:endParaRPr lang="en-US" sz="1500">
              <a:latin typeface="+mn-lt"/>
            </a:endParaRPr>
          </a:p>
          <a:p>
            <a:pPr marL="0" indent="0" defTabSz="914400">
              <a:spcBef>
                <a:spcPts val="200"/>
              </a:spcBef>
              <a:buNone/>
              <a:defRPr/>
            </a:pPr>
            <a:r>
              <a:rPr lang="en-US" sz="1500" b="1">
                <a:latin typeface="+mn-lt"/>
              </a:rPr>
              <a:t>Clearing</a:t>
            </a:r>
            <a:r>
              <a:rPr lang="en-US" sz="1500">
                <a:latin typeface="+mn-lt"/>
              </a:rPr>
              <a:t> (5 Jul – 19 Oct)</a:t>
            </a:r>
          </a:p>
          <a:p>
            <a:pPr defTabSz="914400">
              <a:spcBef>
                <a:spcPts val="200"/>
              </a:spcBef>
              <a:defRPr/>
            </a:pPr>
            <a:r>
              <a:rPr lang="en-US" sz="1500">
                <a:latin typeface="+mn-lt"/>
              </a:rPr>
              <a:t>Apply after 30 June, receive no offers, decline all offers, not met conditions. </a:t>
            </a:r>
          </a:p>
          <a:p>
            <a:pPr defTabSz="914400">
              <a:spcBef>
                <a:spcPts val="200"/>
              </a:spcBef>
              <a:defRPr/>
            </a:pPr>
            <a:r>
              <a:rPr lang="en-US" sz="1500">
                <a:latin typeface="+mn-lt"/>
              </a:rPr>
              <a:t>Find vacancies from July, and add one choice in Track. </a:t>
            </a:r>
          </a:p>
          <a:p>
            <a:pPr marL="0" indent="-228600" defTabSz="914400">
              <a:spcBef>
                <a:spcPts val="200"/>
              </a:spcBef>
              <a:buFont typeface="Arial" panose="020B0604020202020204" pitchFamily="34" charset="0"/>
              <a:buChar char="•"/>
              <a:defRPr/>
            </a:pPr>
            <a:endParaRPr lang="en-US" sz="1500">
              <a:latin typeface="+mn-lt"/>
            </a:endParaRPr>
          </a:p>
          <a:p>
            <a:pPr marL="0" indent="0" defTabSz="914400">
              <a:spcBef>
                <a:spcPts val="200"/>
              </a:spcBef>
              <a:buNone/>
              <a:defRPr/>
            </a:pPr>
            <a:r>
              <a:rPr lang="en-US" sz="1500" b="1">
                <a:latin typeface="+mn-lt"/>
              </a:rPr>
              <a:t>Adjustment </a:t>
            </a:r>
            <a:r>
              <a:rPr lang="en-US" sz="1500">
                <a:latin typeface="+mn-lt"/>
              </a:rPr>
              <a:t>(up to five days in Aug) </a:t>
            </a:r>
          </a:p>
          <a:p>
            <a:pPr defTabSz="914400">
              <a:spcBef>
                <a:spcPts val="200"/>
              </a:spcBef>
              <a:defRPr/>
            </a:pPr>
            <a:r>
              <a:rPr lang="en-US" sz="1500">
                <a:latin typeface="+mn-lt"/>
              </a:rPr>
              <a:t>Placed with firm choice, and did better than expected. </a:t>
            </a:r>
          </a:p>
          <a:p>
            <a:pPr defTabSz="914400">
              <a:spcBef>
                <a:spcPts val="200"/>
              </a:spcBef>
              <a:defRPr/>
            </a:pPr>
            <a:r>
              <a:rPr lang="en-US" sz="1500">
                <a:latin typeface="+mn-lt"/>
              </a:rPr>
              <a:t>Register in Track, then find another university or college. The new university or college adjusts the record.</a:t>
            </a:r>
          </a:p>
        </p:txBody>
      </p:sp>
      <p:pic>
        <p:nvPicPr>
          <p:cNvPr id="8" name="Graphic 7" descr="Checkmark">
            <a:extLst>
              <a:ext uri="{FF2B5EF4-FFF2-40B4-BE49-F238E27FC236}">
                <a16:creationId xmlns:a16="http://schemas.microsoft.com/office/drawing/2014/main" id="{ED455BC8-C3CB-4D98-8907-56DF689A7FD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4132" y="1344472"/>
            <a:ext cx="2196085" cy="2196085"/>
          </a:xfrm>
          <a:prstGeom prst="rect">
            <a:avLst/>
          </a:prstGeom>
        </p:spPr>
      </p:pic>
    </p:spTree>
    <p:extLst>
      <p:ext uri="{BB962C8B-B14F-4D97-AF65-F5344CB8AC3E}">
        <p14:creationId xmlns:p14="http://schemas.microsoft.com/office/powerpoint/2010/main" val="1683658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D7ABF1-AA30-41D5-BF3D-C095CBF2D848}"/>
              </a:ext>
            </a:extLst>
          </p:cNvPr>
          <p:cNvSpPr txBox="1"/>
          <p:nvPr/>
        </p:nvSpPr>
        <p:spPr>
          <a:xfrm>
            <a:off x="720075" y="733576"/>
            <a:ext cx="7941325" cy="796983"/>
          </a:xfrm>
          <a:prstGeom prst="rect">
            <a:avLst/>
          </a:prstGeom>
        </p:spPr>
        <p:txBody>
          <a:bodyPr vert="horz" lIns="91440" tIns="45720" rIns="91440" bIns="45720" rtlCol="0" anchor="b">
            <a:normAutofit fontScale="85000" lnSpcReduction="10000"/>
          </a:bodyPr>
          <a:lstStyle/>
          <a:p>
            <a:pPr defTabSz="914400">
              <a:lnSpc>
                <a:spcPct val="90000"/>
              </a:lnSpc>
              <a:spcBef>
                <a:spcPct val="0"/>
              </a:spcBef>
              <a:spcAft>
                <a:spcPts val="600"/>
              </a:spcAft>
              <a:defRPr/>
            </a:pPr>
            <a:r>
              <a:rPr lang="en-US" altLang="en-US" sz="3700" b="1" kern="1200" dirty="0">
                <a:solidFill>
                  <a:schemeClr val="tx1"/>
                </a:solidFill>
                <a:latin typeface="+mj-lt"/>
                <a:ea typeface="+mj-ea"/>
                <a:cs typeface="+mj-cs"/>
              </a:rPr>
              <a:t>What should your </a:t>
            </a:r>
            <a:r>
              <a:rPr lang="en-US" altLang="en-US" sz="3700" b="1" dirty="0">
                <a:latin typeface="+mj-lt"/>
                <a:ea typeface="+mj-ea"/>
                <a:cs typeface="+mj-cs"/>
              </a:rPr>
              <a:t>young person</a:t>
            </a:r>
            <a:r>
              <a:rPr lang="en-US" altLang="en-US" sz="3700" b="1" kern="1200" dirty="0">
                <a:solidFill>
                  <a:schemeClr val="tx1"/>
                </a:solidFill>
                <a:latin typeface="+mj-lt"/>
                <a:ea typeface="+mj-ea"/>
                <a:cs typeface="+mj-cs"/>
              </a:rPr>
              <a:t> be doing now?</a:t>
            </a:r>
            <a:endParaRPr lang="en-US" sz="3700" b="1" kern="1200" dirty="0">
              <a:solidFill>
                <a:schemeClr val="tx1"/>
              </a:solidFill>
              <a:latin typeface="+mj-lt"/>
              <a:ea typeface="+mj-ea"/>
              <a:cs typeface="+mj-cs"/>
            </a:endParaRPr>
          </a:p>
        </p:txBody>
      </p:sp>
      <p:cxnSp>
        <p:nvCxnSpPr>
          <p:cNvPr id="28" name="Straight Connector 27">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169877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9" name="Graphic 8" descr="Family">
            <a:extLst>
              <a:ext uri="{FF2B5EF4-FFF2-40B4-BE49-F238E27FC236}">
                <a16:creationId xmlns:a16="http://schemas.microsoft.com/office/drawing/2014/main" id="{72AC50A7-4D72-4C08-876B-7F75BBE6DB1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9904" y="1866996"/>
            <a:ext cx="2196085" cy="2196085"/>
          </a:xfrm>
          <a:prstGeom prst="rect">
            <a:avLst/>
          </a:prstGeom>
        </p:spPr>
      </p:pic>
      <p:sp>
        <p:nvSpPr>
          <p:cNvPr id="5" name="Rectangle 4">
            <a:extLst>
              <a:ext uri="{FF2B5EF4-FFF2-40B4-BE49-F238E27FC236}">
                <a16:creationId xmlns:a16="http://schemas.microsoft.com/office/drawing/2014/main" id="{15A5BDFC-30B5-4750-B23F-7CA4718017BD}"/>
              </a:ext>
            </a:extLst>
          </p:cNvPr>
          <p:cNvSpPr/>
          <p:nvPr/>
        </p:nvSpPr>
        <p:spPr>
          <a:xfrm>
            <a:off x="3716515" y="2011824"/>
            <a:ext cx="4711627" cy="2411812"/>
          </a:xfrm>
          <a:prstGeom prst="rect">
            <a:avLst/>
          </a:prstGeom>
        </p:spPr>
        <p:txBody>
          <a:bodyPr vert="horz" lIns="91440" tIns="45720" rIns="91440" bIns="45720" rtlCol="0">
            <a:normAutofit/>
          </a:bodyPr>
          <a:lstStyle/>
          <a:p>
            <a:pPr marL="285750" indent="-228600" defTabSz="914400">
              <a:lnSpc>
                <a:spcPct val="90000"/>
              </a:lnSpc>
              <a:spcBef>
                <a:spcPts val="900"/>
              </a:spcBef>
              <a:spcAft>
                <a:spcPts val="900"/>
              </a:spcAft>
              <a:buClr>
                <a:schemeClr val="tx2"/>
              </a:buClr>
              <a:buFont typeface="Arial" panose="020B0604020202020204" pitchFamily="34" charset="0"/>
              <a:buChar char="•"/>
              <a:defRPr/>
            </a:pPr>
            <a:r>
              <a:rPr lang="en-US" sz="1800"/>
              <a:t>research</a:t>
            </a:r>
          </a:p>
          <a:p>
            <a:pPr marL="285750" indent="-228600" defTabSz="914400">
              <a:lnSpc>
                <a:spcPct val="90000"/>
              </a:lnSpc>
              <a:spcBef>
                <a:spcPts val="900"/>
              </a:spcBef>
              <a:spcAft>
                <a:spcPts val="900"/>
              </a:spcAft>
              <a:buClr>
                <a:schemeClr val="tx2"/>
              </a:buClr>
              <a:buFont typeface="Arial" panose="020B0604020202020204" pitchFamily="34" charset="0"/>
              <a:buChar char="•"/>
              <a:defRPr/>
            </a:pPr>
            <a:r>
              <a:rPr lang="en-US" sz="1800"/>
              <a:t>extracurricular activities</a:t>
            </a:r>
          </a:p>
          <a:p>
            <a:pPr marL="285750" indent="-228600" defTabSz="914400">
              <a:lnSpc>
                <a:spcPct val="90000"/>
              </a:lnSpc>
              <a:spcBef>
                <a:spcPts val="900"/>
              </a:spcBef>
              <a:spcAft>
                <a:spcPts val="900"/>
              </a:spcAft>
              <a:buClr>
                <a:schemeClr val="tx2"/>
              </a:buClr>
              <a:buFont typeface="Arial" panose="020B0604020202020204" pitchFamily="34" charset="0"/>
              <a:buChar char="•"/>
              <a:defRPr/>
            </a:pPr>
            <a:r>
              <a:rPr lang="en-US" sz="1800"/>
              <a:t>work experience</a:t>
            </a:r>
          </a:p>
          <a:p>
            <a:pPr marL="285750" indent="-228600" defTabSz="914400">
              <a:lnSpc>
                <a:spcPct val="90000"/>
              </a:lnSpc>
              <a:spcBef>
                <a:spcPts val="900"/>
              </a:spcBef>
              <a:spcAft>
                <a:spcPts val="900"/>
              </a:spcAft>
              <a:buClr>
                <a:schemeClr val="tx2"/>
              </a:buClr>
              <a:buFont typeface="Arial" panose="020B0604020202020204" pitchFamily="34" charset="0"/>
              <a:buChar char="•"/>
              <a:defRPr/>
            </a:pPr>
            <a:r>
              <a:rPr lang="en-US" sz="1800"/>
              <a:t>go beyond the syllabus</a:t>
            </a:r>
          </a:p>
          <a:p>
            <a:pPr marL="285750" indent="-228600" defTabSz="914400">
              <a:lnSpc>
                <a:spcPct val="90000"/>
              </a:lnSpc>
              <a:spcBef>
                <a:spcPts val="900"/>
              </a:spcBef>
              <a:spcAft>
                <a:spcPts val="900"/>
              </a:spcAft>
              <a:buClr>
                <a:schemeClr val="tx2"/>
              </a:buClr>
              <a:buFont typeface="Arial" panose="020B0604020202020204" pitchFamily="34" charset="0"/>
              <a:buChar char="•"/>
              <a:defRPr/>
            </a:pPr>
            <a:r>
              <a:rPr lang="en-US" sz="1800"/>
              <a:t>focus on this year’s studies</a:t>
            </a:r>
          </a:p>
          <a:p>
            <a:pPr marL="257175" indent="-228600" defTabSz="914400">
              <a:lnSpc>
                <a:spcPct val="90000"/>
              </a:lnSpc>
              <a:spcBef>
                <a:spcPts val="900"/>
              </a:spcBef>
              <a:spcAft>
                <a:spcPts val="900"/>
              </a:spcAft>
              <a:buFont typeface="Arial" panose="020B0604020202020204" pitchFamily="34" charset="0"/>
              <a:buChar char="•"/>
              <a:defRPr/>
            </a:pPr>
            <a:endParaRPr lang="en-US" sz="1800"/>
          </a:p>
        </p:txBody>
      </p:sp>
    </p:spTree>
    <p:extLst>
      <p:ext uri="{BB962C8B-B14F-4D97-AF65-F5344CB8AC3E}">
        <p14:creationId xmlns:p14="http://schemas.microsoft.com/office/powerpoint/2010/main" val="952143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11989B-97A3-4E65-87D5-5AB231E9AC33}"/>
              </a:ext>
            </a:extLst>
          </p:cNvPr>
          <p:cNvSpPr txBox="1"/>
          <p:nvPr/>
        </p:nvSpPr>
        <p:spPr>
          <a:xfrm>
            <a:off x="395288" y="232875"/>
            <a:ext cx="2530602" cy="4128516"/>
          </a:xfrm>
          <a:prstGeom prst="rect">
            <a:avLst/>
          </a:prstGeom>
        </p:spPr>
        <p:txBody>
          <a:bodyPr vert="horz" lIns="91440" tIns="45720" rIns="91440" bIns="45720" rtlCol="0" anchor="ctr">
            <a:normAutofit/>
          </a:bodyPr>
          <a:lstStyle/>
          <a:p>
            <a:pPr defTabSz="914400">
              <a:lnSpc>
                <a:spcPct val="90000"/>
              </a:lnSpc>
              <a:spcBef>
                <a:spcPct val="0"/>
              </a:spcBef>
              <a:spcAft>
                <a:spcPts val="600"/>
              </a:spcAft>
              <a:defRPr/>
            </a:pPr>
            <a:r>
              <a:rPr lang="en-US" altLang="en-US" sz="4000" b="1" kern="1200">
                <a:solidFill>
                  <a:schemeClr val="tx1"/>
                </a:solidFill>
                <a:latin typeface="+mj-lt"/>
                <a:ea typeface="+mj-ea"/>
                <a:cs typeface="+mj-cs"/>
              </a:rPr>
              <a:t>How can you support them?</a:t>
            </a:r>
            <a:endParaRPr lang="en-US" sz="4000" b="1" kern="1200">
              <a:solidFill>
                <a:schemeClr val="tx1"/>
              </a:solidFill>
              <a:latin typeface="+mj-lt"/>
              <a:ea typeface="+mj-ea"/>
              <a:cs typeface="+mj-cs"/>
            </a:endParaRPr>
          </a:p>
        </p:txBody>
      </p:sp>
      <p:graphicFrame>
        <p:nvGraphicFramePr>
          <p:cNvPr id="13" name="TextBox 5">
            <a:extLst>
              <a:ext uri="{FF2B5EF4-FFF2-40B4-BE49-F238E27FC236}">
                <a16:creationId xmlns:a16="http://schemas.microsoft.com/office/drawing/2014/main" id="{3E392396-FA2D-4341-A3D3-E3B9C1BB174F}"/>
              </a:ext>
            </a:extLst>
          </p:cNvPr>
          <p:cNvGraphicFramePr/>
          <p:nvPr>
            <p:extLst>
              <p:ext uri="{D42A27DB-BD31-4B8C-83A1-F6EECF244321}">
                <p14:modId xmlns:p14="http://schemas.microsoft.com/office/powerpoint/2010/main" val="2365284197"/>
              </p:ext>
            </p:extLst>
          </p:nvPr>
        </p:nvGraphicFramePr>
        <p:xfrm>
          <a:off x="2660576" y="467297"/>
          <a:ext cx="6271153" cy="3659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0994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F3A954-E612-3B48-A779-337923B03A0F}"/>
              </a:ext>
            </a:extLst>
          </p:cNvPr>
          <p:cNvSpPr>
            <a:spLocks noGrp="1"/>
          </p:cNvSpPr>
          <p:nvPr>
            <p:ph type="ftr" sz="quarter" idx="3"/>
          </p:nvPr>
        </p:nvSpPr>
        <p:spPr/>
        <p:txBody>
          <a:bodyPr/>
          <a:lstStyle/>
          <a:p>
            <a:r>
              <a:rPr lang="en-US"/>
              <a:t>Security marking: PUBLIC</a:t>
            </a:r>
          </a:p>
        </p:txBody>
      </p:sp>
      <p:cxnSp>
        <p:nvCxnSpPr>
          <p:cNvPr id="3" name="Straight Connector 2">
            <a:extLst>
              <a:ext uri="{FF2B5EF4-FFF2-40B4-BE49-F238E27FC236}">
                <a16:creationId xmlns:a16="http://schemas.microsoft.com/office/drawing/2014/main" id="{C6B8C8BA-BAA8-2646-ABA8-18669E612643}"/>
              </a:ext>
            </a:extLst>
          </p:cNvPr>
          <p:cNvCxnSpPr>
            <a:cxnSpLocks/>
          </p:cNvCxnSpPr>
          <p:nvPr/>
        </p:nvCxnSpPr>
        <p:spPr>
          <a:xfrm>
            <a:off x="465624" y="2374839"/>
            <a:ext cx="1607725"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2EE7488-B10A-9745-8F2B-BC760D5261AE}"/>
              </a:ext>
            </a:extLst>
          </p:cNvPr>
          <p:cNvSpPr txBox="1"/>
          <p:nvPr/>
        </p:nvSpPr>
        <p:spPr>
          <a:xfrm>
            <a:off x="205528" y="128070"/>
            <a:ext cx="3735642" cy="1815882"/>
          </a:xfrm>
          <a:prstGeom prst="rect">
            <a:avLst/>
          </a:prstGeom>
          <a:noFill/>
        </p:spPr>
        <p:txBody>
          <a:bodyPr wrap="square" rtlCol="0">
            <a:spAutoFit/>
          </a:bodyPr>
          <a:lstStyle/>
          <a:p>
            <a:r>
              <a:rPr lang="en-US" sz="2800" dirty="0" err="1">
                <a:solidFill>
                  <a:schemeClr val="bg1"/>
                </a:solidFill>
              </a:rPr>
              <a:t>Barvick</a:t>
            </a:r>
            <a:r>
              <a:rPr lang="en-US" sz="2800" dirty="0">
                <a:solidFill>
                  <a:schemeClr val="bg1"/>
                </a:solidFill>
              </a:rPr>
              <a:t> – Miss Stitt</a:t>
            </a:r>
          </a:p>
          <a:p>
            <a:r>
              <a:rPr lang="en-US" sz="2800" dirty="0" err="1">
                <a:solidFill>
                  <a:schemeClr val="bg1"/>
                </a:solidFill>
              </a:rPr>
              <a:t>Kelty</a:t>
            </a:r>
            <a:r>
              <a:rPr lang="en-US" sz="2800" dirty="0">
                <a:solidFill>
                  <a:schemeClr val="bg1"/>
                </a:solidFill>
              </a:rPr>
              <a:t> – Mr Duncan</a:t>
            </a:r>
          </a:p>
          <a:p>
            <a:r>
              <a:rPr lang="en-US" sz="2800" dirty="0">
                <a:solidFill>
                  <a:schemeClr val="bg1"/>
                </a:solidFill>
              </a:rPr>
              <a:t>Turret – Miss McEwan</a:t>
            </a:r>
          </a:p>
          <a:p>
            <a:endParaRPr lang="en-US" sz="2800" b="1" dirty="0">
              <a:solidFill>
                <a:schemeClr val="bg1"/>
              </a:solidFill>
            </a:endParaRPr>
          </a:p>
        </p:txBody>
      </p:sp>
      <p:pic>
        <p:nvPicPr>
          <p:cNvPr id="12" name="Picture 11">
            <a:extLst>
              <a:ext uri="{FF2B5EF4-FFF2-40B4-BE49-F238E27FC236}">
                <a16:creationId xmlns:a16="http://schemas.microsoft.com/office/drawing/2014/main" id="{502644B1-7451-4AF4-B2F9-84E98671188C}"/>
              </a:ext>
            </a:extLst>
          </p:cNvPr>
          <p:cNvPicPr>
            <a:picLocks noChangeAspect="1"/>
          </p:cNvPicPr>
          <p:nvPr/>
        </p:nvPicPr>
        <p:blipFill>
          <a:blip r:embed="rId3"/>
          <a:stretch>
            <a:fillRect/>
          </a:stretch>
        </p:blipFill>
        <p:spPr>
          <a:xfrm>
            <a:off x="3814348" y="138777"/>
            <a:ext cx="2639461" cy="1484697"/>
          </a:xfrm>
          <a:prstGeom prst="rect">
            <a:avLst/>
          </a:prstGeom>
        </p:spPr>
      </p:pic>
      <p:pic>
        <p:nvPicPr>
          <p:cNvPr id="14" name="Picture 13">
            <a:extLst>
              <a:ext uri="{FF2B5EF4-FFF2-40B4-BE49-F238E27FC236}">
                <a16:creationId xmlns:a16="http://schemas.microsoft.com/office/drawing/2014/main" id="{1B3EB160-FF46-485B-87B0-217BE2B759CF}"/>
              </a:ext>
            </a:extLst>
          </p:cNvPr>
          <p:cNvPicPr>
            <a:picLocks noChangeAspect="1"/>
          </p:cNvPicPr>
          <p:nvPr/>
        </p:nvPicPr>
        <p:blipFill>
          <a:blip r:embed="rId4"/>
          <a:stretch>
            <a:fillRect/>
          </a:stretch>
        </p:blipFill>
        <p:spPr>
          <a:xfrm>
            <a:off x="3814348" y="1954659"/>
            <a:ext cx="2639461" cy="1484697"/>
          </a:xfrm>
          <a:prstGeom prst="rect">
            <a:avLst/>
          </a:prstGeom>
        </p:spPr>
      </p:pic>
      <p:pic>
        <p:nvPicPr>
          <p:cNvPr id="16" name="Picture 15">
            <a:extLst>
              <a:ext uri="{FF2B5EF4-FFF2-40B4-BE49-F238E27FC236}">
                <a16:creationId xmlns:a16="http://schemas.microsoft.com/office/drawing/2014/main" id="{B561239F-C78C-4F3F-9BFE-CB9381CC6669}"/>
              </a:ext>
            </a:extLst>
          </p:cNvPr>
          <p:cNvPicPr>
            <a:picLocks noChangeAspect="1"/>
          </p:cNvPicPr>
          <p:nvPr/>
        </p:nvPicPr>
        <p:blipFill>
          <a:blip r:embed="rId5"/>
          <a:stretch>
            <a:fillRect/>
          </a:stretch>
        </p:blipFill>
        <p:spPr>
          <a:xfrm>
            <a:off x="3814348" y="3658803"/>
            <a:ext cx="2639461" cy="1484697"/>
          </a:xfrm>
          <a:prstGeom prst="rect">
            <a:avLst/>
          </a:prstGeom>
        </p:spPr>
      </p:pic>
    </p:spTree>
    <p:extLst>
      <p:ext uri="{BB962C8B-B14F-4D97-AF65-F5344CB8AC3E}">
        <p14:creationId xmlns:p14="http://schemas.microsoft.com/office/powerpoint/2010/main" val="148308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9657427B-B1A3-4646-8125-53EF347055D3}"/>
              </a:ext>
            </a:extLst>
          </p:cNvPr>
          <p:cNvSpPr/>
          <p:nvPr/>
        </p:nvSpPr>
        <p:spPr>
          <a:xfrm rot="10800000" flipH="1">
            <a:off x="3328767" y="0"/>
            <a:ext cx="4579704" cy="5152341"/>
          </a:xfrm>
          <a:custGeom>
            <a:avLst/>
            <a:gdLst>
              <a:gd name="connsiteX0" fmla="*/ 0 w 1354668"/>
              <a:gd name="connsiteY0" fmla="*/ 0 h 5143500"/>
              <a:gd name="connsiteX1" fmla="*/ 1354668 w 1354668"/>
              <a:gd name="connsiteY1" fmla="*/ 0 h 5143500"/>
              <a:gd name="connsiteX2" fmla="*/ 1354668 w 1354668"/>
              <a:gd name="connsiteY2" fmla="*/ 5143500 h 5143500"/>
              <a:gd name="connsiteX3" fmla="*/ 0 w 1354668"/>
              <a:gd name="connsiteY3" fmla="*/ 5143500 h 5143500"/>
              <a:gd name="connsiteX4" fmla="*/ 0 w 1354668"/>
              <a:gd name="connsiteY4" fmla="*/ 0 h 5143500"/>
              <a:gd name="connsiteX0" fmla="*/ 643467 w 1354668"/>
              <a:gd name="connsiteY0" fmla="*/ 0 h 5143500"/>
              <a:gd name="connsiteX1" fmla="*/ 1354668 w 1354668"/>
              <a:gd name="connsiteY1" fmla="*/ 0 h 5143500"/>
              <a:gd name="connsiteX2" fmla="*/ 1354668 w 1354668"/>
              <a:gd name="connsiteY2" fmla="*/ 5143500 h 5143500"/>
              <a:gd name="connsiteX3" fmla="*/ 0 w 1354668"/>
              <a:gd name="connsiteY3" fmla="*/ 5143500 h 5143500"/>
              <a:gd name="connsiteX4" fmla="*/ 643467 w 1354668"/>
              <a:gd name="connsiteY4" fmla="*/ 0 h 5143500"/>
              <a:gd name="connsiteX0" fmla="*/ 0 w 5244233"/>
              <a:gd name="connsiteY0" fmla="*/ 8467 h 5143500"/>
              <a:gd name="connsiteX1" fmla="*/ 5244233 w 5244233"/>
              <a:gd name="connsiteY1" fmla="*/ 0 h 5143500"/>
              <a:gd name="connsiteX2" fmla="*/ 5244233 w 5244233"/>
              <a:gd name="connsiteY2" fmla="*/ 5143500 h 5143500"/>
              <a:gd name="connsiteX3" fmla="*/ 3889565 w 5244233"/>
              <a:gd name="connsiteY3" fmla="*/ 5143500 h 5143500"/>
              <a:gd name="connsiteX4" fmla="*/ 0 w 5244233"/>
              <a:gd name="connsiteY4" fmla="*/ 8467 h 5143500"/>
              <a:gd name="connsiteX0" fmla="*/ 0 w 5244233"/>
              <a:gd name="connsiteY0" fmla="*/ 8467 h 5151966"/>
              <a:gd name="connsiteX1" fmla="*/ 5244233 w 5244233"/>
              <a:gd name="connsiteY1" fmla="*/ 0 h 5151966"/>
              <a:gd name="connsiteX2" fmla="*/ 5244233 w 5244233"/>
              <a:gd name="connsiteY2" fmla="*/ 5143500 h 5151966"/>
              <a:gd name="connsiteX3" fmla="*/ 1009502 w 5244233"/>
              <a:gd name="connsiteY3" fmla="*/ 5151966 h 5151966"/>
              <a:gd name="connsiteX4" fmla="*/ 0 w 5244233"/>
              <a:gd name="connsiteY4" fmla="*/ 8467 h 5151966"/>
              <a:gd name="connsiteX0" fmla="*/ 0 w 5828907"/>
              <a:gd name="connsiteY0" fmla="*/ 8467 h 5151966"/>
              <a:gd name="connsiteX1" fmla="*/ 5828907 w 5828907"/>
              <a:gd name="connsiteY1" fmla="*/ 0 h 5151966"/>
              <a:gd name="connsiteX2" fmla="*/ 5244233 w 5828907"/>
              <a:gd name="connsiteY2" fmla="*/ 5143500 h 5151966"/>
              <a:gd name="connsiteX3" fmla="*/ 1009502 w 5828907"/>
              <a:gd name="connsiteY3" fmla="*/ 5151966 h 5151966"/>
              <a:gd name="connsiteX4" fmla="*/ 0 w 5828907"/>
              <a:gd name="connsiteY4" fmla="*/ 8467 h 5151966"/>
              <a:gd name="connsiteX0" fmla="*/ 0 w 5828907"/>
              <a:gd name="connsiteY0" fmla="*/ 8467 h 5160433"/>
              <a:gd name="connsiteX1" fmla="*/ 5828907 w 5828907"/>
              <a:gd name="connsiteY1" fmla="*/ 0 h 5160433"/>
              <a:gd name="connsiteX2" fmla="*/ 5821689 w 5828907"/>
              <a:gd name="connsiteY2" fmla="*/ 5160433 h 5160433"/>
              <a:gd name="connsiteX3" fmla="*/ 1009502 w 5828907"/>
              <a:gd name="connsiteY3" fmla="*/ 5151966 h 5160433"/>
              <a:gd name="connsiteX4" fmla="*/ 0 w 5828907"/>
              <a:gd name="connsiteY4" fmla="*/ 8467 h 5160433"/>
              <a:gd name="connsiteX0" fmla="*/ 0 w 5612361"/>
              <a:gd name="connsiteY0" fmla="*/ 245534 h 5160433"/>
              <a:gd name="connsiteX1" fmla="*/ 5612361 w 5612361"/>
              <a:gd name="connsiteY1" fmla="*/ 0 h 5160433"/>
              <a:gd name="connsiteX2" fmla="*/ 5605143 w 5612361"/>
              <a:gd name="connsiteY2" fmla="*/ 5160433 h 5160433"/>
              <a:gd name="connsiteX3" fmla="*/ 792956 w 5612361"/>
              <a:gd name="connsiteY3" fmla="*/ 5151966 h 5160433"/>
              <a:gd name="connsiteX4" fmla="*/ 0 w 5612361"/>
              <a:gd name="connsiteY4" fmla="*/ 245534 h 5160433"/>
              <a:gd name="connsiteX0" fmla="*/ 0 w 5814471"/>
              <a:gd name="connsiteY0" fmla="*/ 0 h 5168899"/>
              <a:gd name="connsiteX1" fmla="*/ 5814471 w 5814471"/>
              <a:gd name="connsiteY1" fmla="*/ 8466 h 5168899"/>
              <a:gd name="connsiteX2" fmla="*/ 5807253 w 5814471"/>
              <a:gd name="connsiteY2" fmla="*/ 5168899 h 5168899"/>
              <a:gd name="connsiteX3" fmla="*/ 995066 w 5814471"/>
              <a:gd name="connsiteY3" fmla="*/ 5160432 h 5168899"/>
              <a:gd name="connsiteX4" fmla="*/ 0 w 5814471"/>
              <a:gd name="connsiteY4" fmla="*/ 0 h 5168899"/>
              <a:gd name="connsiteX0" fmla="*/ 0 w 5614012"/>
              <a:gd name="connsiteY0" fmla="*/ 100391 h 5160433"/>
              <a:gd name="connsiteX1" fmla="*/ 5614012 w 5614012"/>
              <a:gd name="connsiteY1" fmla="*/ 0 h 5160433"/>
              <a:gd name="connsiteX2" fmla="*/ 5606794 w 5614012"/>
              <a:gd name="connsiteY2" fmla="*/ 5160433 h 5160433"/>
              <a:gd name="connsiteX3" fmla="*/ 794607 w 5614012"/>
              <a:gd name="connsiteY3" fmla="*/ 5151966 h 5160433"/>
              <a:gd name="connsiteX4" fmla="*/ 0 w 5614012"/>
              <a:gd name="connsiteY4" fmla="*/ 100391 h 5160433"/>
              <a:gd name="connsiteX0" fmla="*/ 0 w 5821896"/>
              <a:gd name="connsiteY0" fmla="*/ 242 h 5160433"/>
              <a:gd name="connsiteX1" fmla="*/ 5821896 w 5821896"/>
              <a:gd name="connsiteY1" fmla="*/ 0 h 5160433"/>
              <a:gd name="connsiteX2" fmla="*/ 5814678 w 5821896"/>
              <a:gd name="connsiteY2" fmla="*/ 5160433 h 5160433"/>
              <a:gd name="connsiteX3" fmla="*/ 1002491 w 5821896"/>
              <a:gd name="connsiteY3" fmla="*/ 5151966 h 5160433"/>
              <a:gd name="connsiteX4" fmla="*/ 0 w 5821896"/>
              <a:gd name="connsiteY4" fmla="*/ 242 h 5160433"/>
              <a:gd name="connsiteX0" fmla="*/ 0 w 5814678"/>
              <a:gd name="connsiteY0" fmla="*/ 242 h 5160433"/>
              <a:gd name="connsiteX1" fmla="*/ 4262764 w 5814678"/>
              <a:gd name="connsiteY1" fmla="*/ 0 h 5160433"/>
              <a:gd name="connsiteX2" fmla="*/ 5814678 w 5814678"/>
              <a:gd name="connsiteY2" fmla="*/ 5160433 h 5160433"/>
              <a:gd name="connsiteX3" fmla="*/ 1002491 w 5814678"/>
              <a:gd name="connsiteY3" fmla="*/ 5151966 h 5160433"/>
              <a:gd name="connsiteX4" fmla="*/ 0 w 5814678"/>
              <a:gd name="connsiteY4" fmla="*/ 242 h 5160433"/>
              <a:gd name="connsiteX0" fmla="*/ 0 w 5814678"/>
              <a:gd name="connsiteY0" fmla="*/ 242 h 5160433"/>
              <a:gd name="connsiteX1" fmla="*/ 4911252 w 5814678"/>
              <a:gd name="connsiteY1" fmla="*/ 0 h 5160433"/>
              <a:gd name="connsiteX2" fmla="*/ 5814678 w 5814678"/>
              <a:gd name="connsiteY2" fmla="*/ 5160433 h 5160433"/>
              <a:gd name="connsiteX3" fmla="*/ 1002491 w 5814678"/>
              <a:gd name="connsiteY3" fmla="*/ 5151966 h 5160433"/>
              <a:gd name="connsiteX4" fmla="*/ 0 w 5814678"/>
              <a:gd name="connsiteY4" fmla="*/ 242 h 5160433"/>
              <a:gd name="connsiteX0" fmla="*/ 0 w 4911252"/>
              <a:gd name="connsiteY0" fmla="*/ 242 h 5151966"/>
              <a:gd name="connsiteX1" fmla="*/ 4911252 w 4911252"/>
              <a:gd name="connsiteY1" fmla="*/ 0 h 5151966"/>
              <a:gd name="connsiteX2" fmla="*/ 3676046 w 4911252"/>
              <a:gd name="connsiteY2" fmla="*/ 4998592 h 5151966"/>
              <a:gd name="connsiteX3" fmla="*/ 1002491 w 4911252"/>
              <a:gd name="connsiteY3" fmla="*/ 5151966 h 5151966"/>
              <a:gd name="connsiteX4" fmla="*/ 0 w 4911252"/>
              <a:gd name="connsiteY4" fmla="*/ 242 h 5151966"/>
              <a:gd name="connsiteX0" fmla="*/ 0 w 4917832"/>
              <a:gd name="connsiteY0" fmla="*/ 242 h 5152341"/>
              <a:gd name="connsiteX1" fmla="*/ 4911252 w 4917832"/>
              <a:gd name="connsiteY1" fmla="*/ 0 h 5152341"/>
              <a:gd name="connsiteX2" fmla="*/ 4917832 w 4917832"/>
              <a:gd name="connsiteY2" fmla="*/ 5152341 h 5152341"/>
              <a:gd name="connsiteX3" fmla="*/ 1002491 w 4917832"/>
              <a:gd name="connsiteY3" fmla="*/ 5151966 h 5152341"/>
              <a:gd name="connsiteX4" fmla="*/ 0 w 4917832"/>
              <a:gd name="connsiteY4" fmla="*/ 242 h 5152341"/>
              <a:gd name="connsiteX0" fmla="*/ 0 w 4911254"/>
              <a:gd name="connsiteY0" fmla="*/ 242 h 5152341"/>
              <a:gd name="connsiteX1" fmla="*/ 4911252 w 4911254"/>
              <a:gd name="connsiteY1" fmla="*/ 0 h 5152341"/>
              <a:gd name="connsiteX2" fmla="*/ 3496624 w 4911254"/>
              <a:gd name="connsiteY2" fmla="*/ 5152341 h 5152341"/>
              <a:gd name="connsiteX3" fmla="*/ 1002491 w 4911254"/>
              <a:gd name="connsiteY3" fmla="*/ 5151966 h 5152341"/>
              <a:gd name="connsiteX4" fmla="*/ 0 w 4911254"/>
              <a:gd name="connsiteY4" fmla="*/ 242 h 5152341"/>
              <a:gd name="connsiteX0" fmla="*/ 0 w 3783892"/>
              <a:gd name="connsiteY0" fmla="*/ 0 h 5152099"/>
              <a:gd name="connsiteX1" fmla="*/ 3783880 w 3783892"/>
              <a:gd name="connsiteY1" fmla="*/ 56029 h 5152099"/>
              <a:gd name="connsiteX2" fmla="*/ 3496624 w 3783892"/>
              <a:gd name="connsiteY2" fmla="*/ 5152099 h 5152099"/>
              <a:gd name="connsiteX3" fmla="*/ 1002491 w 3783892"/>
              <a:gd name="connsiteY3" fmla="*/ 5151724 h 5152099"/>
              <a:gd name="connsiteX4" fmla="*/ 0 w 3783892"/>
              <a:gd name="connsiteY4" fmla="*/ 0 h 5152099"/>
              <a:gd name="connsiteX0" fmla="*/ 0 w 3897825"/>
              <a:gd name="connsiteY0" fmla="*/ 242 h 5152341"/>
              <a:gd name="connsiteX1" fmla="*/ 3897817 w 3897825"/>
              <a:gd name="connsiteY1" fmla="*/ 0 h 5152341"/>
              <a:gd name="connsiteX2" fmla="*/ 3496624 w 3897825"/>
              <a:gd name="connsiteY2" fmla="*/ 5152341 h 5152341"/>
              <a:gd name="connsiteX3" fmla="*/ 1002491 w 3897825"/>
              <a:gd name="connsiteY3" fmla="*/ 5151966 h 5152341"/>
              <a:gd name="connsiteX4" fmla="*/ 0 w 3897825"/>
              <a:gd name="connsiteY4" fmla="*/ 242 h 5152341"/>
              <a:gd name="connsiteX0" fmla="*/ 0 w 3904397"/>
              <a:gd name="connsiteY0" fmla="*/ 242 h 5152341"/>
              <a:gd name="connsiteX1" fmla="*/ 3897817 w 3904397"/>
              <a:gd name="connsiteY1" fmla="*/ 0 h 5152341"/>
              <a:gd name="connsiteX2" fmla="*/ 3904397 w 3904397"/>
              <a:gd name="connsiteY2" fmla="*/ 5152341 h 5152341"/>
              <a:gd name="connsiteX3" fmla="*/ 1002491 w 3904397"/>
              <a:gd name="connsiteY3" fmla="*/ 5151966 h 5152341"/>
              <a:gd name="connsiteX4" fmla="*/ 0 w 3904397"/>
              <a:gd name="connsiteY4" fmla="*/ 242 h 5152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4397" h="5152341">
                <a:moveTo>
                  <a:pt x="0" y="242"/>
                </a:moveTo>
                <a:lnTo>
                  <a:pt x="3897817" y="0"/>
                </a:lnTo>
                <a:cubicBezTo>
                  <a:pt x="3900010" y="1717447"/>
                  <a:pt x="3902204" y="3434894"/>
                  <a:pt x="3904397" y="5152341"/>
                </a:cubicBezTo>
                <a:lnTo>
                  <a:pt x="1002491" y="5151966"/>
                </a:lnTo>
                <a:lnTo>
                  <a:pt x="0" y="2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86140FDD-6ACC-7D44-9B15-AC59C5A518D1}"/>
              </a:ext>
            </a:extLst>
          </p:cNvPr>
          <p:cNvSpPr>
            <a:spLocks noChangeArrowheads="1"/>
          </p:cNvSpPr>
          <p:nvPr/>
        </p:nvSpPr>
        <p:spPr bwMode="auto">
          <a:xfrm>
            <a:off x="4410674" y="719725"/>
            <a:ext cx="4891555" cy="260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341313" indent="-341313" defTabSz="685800">
              <a:lnSpc>
                <a:spcPct val="90000"/>
              </a:lnSpc>
              <a:spcBef>
                <a:spcPts val="750"/>
              </a:spcBef>
              <a:buFont typeface="Arial" charset="0"/>
              <a:buChar char="•"/>
              <a:defRPr sz="2100">
                <a:solidFill>
                  <a:schemeClr val="tx1"/>
                </a:solidFill>
                <a:latin typeface="Calibri" charset="0"/>
              </a:defRPr>
            </a:lvl1pPr>
            <a:lvl2pPr marL="742950" indent="-285750" defTabSz="685800">
              <a:lnSpc>
                <a:spcPct val="90000"/>
              </a:lnSpc>
              <a:spcBef>
                <a:spcPts val="375"/>
              </a:spcBef>
              <a:buFont typeface="Arial" charset="0"/>
              <a:buChar char="•"/>
              <a:defRPr>
                <a:solidFill>
                  <a:schemeClr val="tx1"/>
                </a:solidFill>
                <a:latin typeface="Calibri" charset="0"/>
              </a:defRPr>
            </a:lvl2pPr>
            <a:lvl3pPr marL="1143000" indent="-228600" defTabSz="685800">
              <a:lnSpc>
                <a:spcPct val="90000"/>
              </a:lnSpc>
              <a:spcBef>
                <a:spcPts val="375"/>
              </a:spcBef>
              <a:buFont typeface="Arial" charset="0"/>
              <a:buChar char="•"/>
              <a:defRPr sz="1500">
                <a:solidFill>
                  <a:schemeClr val="tx1"/>
                </a:solidFill>
                <a:latin typeface="Calibri" charset="0"/>
              </a:defRPr>
            </a:lvl3pPr>
            <a:lvl4pPr marL="1600200" indent="-228600" defTabSz="685800">
              <a:lnSpc>
                <a:spcPct val="90000"/>
              </a:lnSpc>
              <a:spcBef>
                <a:spcPts val="375"/>
              </a:spcBef>
              <a:buFont typeface="Arial" charset="0"/>
              <a:buChar char="•"/>
              <a:defRPr sz="1300">
                <a:solidFill>
                  <a:schemeClr val="tx1"/>
                </a:solidFill>
                <a:latin typeface="Calibri" charset="0"/>
              </a:defRPr>
            </a:lvl4pPr>
            <a:lvl5pPr marL="2057400" indent="-228600" defTabSz="685800">
              <a:lnSpc>
                <a:spcPct val="90000"/>
              </a:lnSpc>
              <a:spcBef>
                <a:spcPts val="375"/>
              </a:spcBef>
              <a:buFont typeface="Arial" charset="0"/>
              <a:buChar char="•"/>
              <a:defRPr sz="1300">
                <a:solidFill>
                  <a:schemeClr val="tx1"/>
                </a:solidFill>
                <a:latin typeface="Calibri" charset="0"/>
              </a:defRPr>
            </a:lvl5pPr>
            <a:lvl6pPr marL="25146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6pPr>
            <a:lvl7pPr marL="29718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7pPr>
            <a:lvl8pPr marL="34290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8pPr>
            <a:lvl9pPr marL="38862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9pPr>
          </a:lstStyle>
          <a:p>
            <a:pPr marL="0" indent="0">
              <a:buClr>
                <a:schemeClr val="bg1"/>
              </a:buClr>
              <a:buNone/>
              <a:defRPr/>
            </a:pPr>
            <a:r>
              <a:rPr lang="en-GB" sz="3800" b="1" dirty="0">
                <a:solidFill>
                  <a:schemeClr val="bg1"/>
                </a:solidFill>
                <a:latin typeface="Calibri"/>
                <a:cs typeface="Calibri"/>
              </a:rPr>
              <a:t>350+</a:t>
            </a:r>
            <a:r>
              <a:rPr lang="en-GB" sz="1600" dirty="0">
                <a:solidFill>
                  <a:schemeClr val="bg1"/>
                </a:solidFill>
                <a:latin typeface="Calibri"/>
                <a:cs typeface="Calibri"/>
              </a:rPr>
              <a:t> universities and colleges:</a:t>
            </a:r>
          </a:p>
          <a:p>
            <a:pPr lvl="1">
              <a:buClr>
                <a:schemeClr val="bg1"/>
              </a:buClr>
              <a:buFont typeface="Arial" panose="020B0604020202020204" pitchFamily="34" charset="0"/>
              <a:buChar char="•"/>
              <a:defRPr/>
            </a:pPr>
            <a:r>
              <a:rPr lang="en-GB" sz="2100" b="1" dirty="0">
                <a:solidFill>
                  <a:srgbClr val="FFC000"/>
                </a:solidFill>
                <a:latin typeface="Calibri"/>
                <a:cs typeface="Calibri"/>
              </a:rPr>
              <a:t>4</a:t>
            </a:r>
            <a:r>
              <a:rPr lang="en-GB" sz="1600" dirty="0">
                <a:solidFill>
                  <a:srgbClr val="FFC000"/>
                </a:solidFill>
                <a:latin typeface="Calibri"/>
                <a:cs typeface="Calibri"/>
              </a:rPr>
              <a:t> in </a:t>
            </a:r>
            <a:r>
              <a:rPr lang="en-GB" sz="1600" b="1" dirty="0">
                <a:solidFill>
                  <a:srgbClr val="FFC000"/>
                </a:solidFill>
                <a:latin typeface="Calibri"/>
                <a:cs typeface="Calibri"/>
              </a:rPr>
              <a:t>Northern Ireland</a:t>
            </a:r>
          </a:p>
          <a:p>
            <a:pPr lvl="1">
              <a:buClr>
                <a:schemeClr val="bg1"/>
              </a:buClr>
              <a:buFont typeface="Arial" panose="020B0604020202020204" pitchFamily="34" charset="0"/>
              <a:buChar char="•"/>
              <a:defRPr/>
            </a:pPr>
            <a:r>
              <a:rPr lang="en-GB" sz="2100" b="1" dirty="0">
                <a:solidFill>
                  <a:srgbClr val="FF0000"/>
                </a:solidFill>
              </a:rPr>
              <a:t>15</a:t>
            </a:r>
            <a:r>
              <a:rPr lang="en-GB" sz="1600" dirty="0">
                <a:solidFill>
                  <a:srgbClr val="FF0000"/>
                </a:solidFill>
              </a:rPr>
              <a:t> in </a:t>
            </a:r>
            <a:r>
              <a:rPr lang="en-GB" sz="1600" b="1" dirty="0">
                <a:solidFill>
                  <a:srgbClr val="FF0000"/>
                </a:solidFill>
              </a:rPr>
              <a:t>Wales</a:t>
            </a:r>
          </a:p>
          <a:p>
            <a:pPr lvl="1">
              <a:buClr>
                <a:schemeClr val="bg1"/>
              </a:buClr>
              <a:buFont typeface="Arial" panose="020B0604020202020204" pitchFamily="34" charset="0"/>
              <a:buChar char="•"/>
              <a:defRPr/>
            </a:pPr>
            <a:r>
              <a:rPr lang="en-GB" sz="2100" b="1" dirty="0">
                <a:solidFill>
                  <a:srgbClr val="7030A0"/>
                </a:solidFill>
              </a:rPr>
              <a:t>19</a:t>
            </a:r>
            <a:r>
              <a:rPr lang="en-GB" sz="1600" dirty="0">
                <a:solidFill>
                  <a:srgbClr val="7030A0"/>
                </a:solidFill>
              </a:rPr>
              <a:t> in </a:t>
            </a:r>
            <a:r>
              <a:rPr lang="en-GB" sz="1600" b="1" dirty="0">
                <a:solidFill>
                  <a:srgbClr val="7030A0"/>
                </a:solidFill>
              </a:rPr>
              <a:t>Scotland</a:t>
            </a:r>
          </a:p>
          <a:p>
            <a:pPr lvl="1">
              <a:buClr>
                <a:schemeClr val="bg1"/>
              </a:buClr>
              <a:buFont typeface="Arial" panose="020B0604020202020204" pitchFamily="34" charset="0"/>
              <a:buChar char="•"/>
              <a:defRPr/>
            </a:pPr>
            <a:r>
              <a:rPr lang="en-GB" sz="2100" b="1" dirty="0">
                <a:solidFill>
                  <a:srgbClr val="2E7780"/>
                </a:solidFill>
              </a:rPr>
              <a:t>324</a:t>
            </a:r>
            <a:r>
              <a:rPr lang="en-GB" sz="1600" dirty="0">
                <a:solidFill>
                  <a:srgbClr val="2E7780"/>
                </a:solidFill>
              </a:rPr>
              <a:t> in </a:t>
            </a:r>
            <a:r>
              <a:rPr lang="en-GB" sz="1600" b="1" dirty="0">
                <a:solidFill>
                  <a:srgbClr val="2E7780"/>
                </a:solidFill>
              </a:rPr>
              <a:t>England</a:t>
            </a:r>
          </a:p>
          <a:p>
            <a:pPr lvl="1">
              <a:buClr>
                <a:schemeClr val="bg1"/>
              </a:buClr>
              <a:buFont typeface="Arial" panose="020B0604020202020204" pitchFamily="34" charset="0"/>
              <a:buChar char="•"/>
              <a:defRPr/>
            </a:pPr>
            <a:r>
              <a:rPr lang="en-GB" sz="2100" b="1" dirty="0">
                <a:solidFill>
                  <a:schemeClr val="bg1"/>
                </a:solidFill>
                <a:latin typeface="Calibri"/>
                <a:cs typeface="Calibri"/>
              </a:rPr>
              <a:t>one</a:t>
            </a:r>
            <a:r>
              <a:rPr lang="en-GB" sz="1600" dirty="0">
                <a:solidFill>
                  <a:schemeClr val="bg1"/>
                </a:solidFill>
                <a:latin typeface="Calibri"/>
                <a:cs typeface="Calibri"/>
              </a:rPr>
              <a:t> in mainland </a:t>
            </a:r>
            <a:r>
              <a:rPr lang="en-GB" sz="1600" b="1" dirty="0">
                <a:solidFill>
                  <a:schemeClr val="bg1"/>
                </a:solidFill>
                <a:latin typeface="Calibri"/>
                <a:cs typeface="Calibri"/>
              </a:rPr>
              <a:t>Europe</a:t>
            </a:r>
          </a:p>
          <a:p>
            <a:pPr marL="457200" lvl="1" indent="0">
              <a:buClr>
                <a:schemeClr val="bg1"/>
              </a:buClr>
              <a:buNone/>
              <a:defRPr/>
            </a:pPr>
            <a:r>
              <a:rPr lang="en-GB" sz="1600" dirty="0">
                <a:solidFill>
                  <a:schemeClr val="bg1"/>
                </a:solidFill>
              </a:rPr>
              <a:t>			at the time of checking</a:t>
            </a:r>
          </a:p>
        </p:txBody>
      </p:sp>
      <p:sp>
        <p:nvSpPr>
          <p:cNvPr id="4" name="TextBox 3">
            <a:extLst>
              <a:ext uri="{FF2B5EF4-FFF2-40B4-BE49-F238E27FC236}">
                <a16:creationId xmlns:a16="http://schemas.microsoft.com/office/drawing/2014/main" id="{3CF52C85-622F-6D4B-BDDC-2897946DAE72}"/>
              </a:ext>
            </a:extLst>
          </p:cNvPr>
          <p:cNvSpPr txBox="1"/>
          <p:nvPr/>
        </p:nvSpPr>
        <p:spPr>
          <a:xfrm>
            <a:off x="395288" y="384175"/>
            <a:ext cx="8776872" cy="523220"/>
          </a:xfrm>
          <a:prstGeom prst="rect">
            <a:avLst/>
          </a:prstGeom>
          <a:noFill/>
        </p:spPr>
        <p:txBody>
          <a:bodyPr wrap="square">
            <a:spAutoFit/>
          </a:bodyPr>
          <a:lstStyle/>
          <a:p>
            <a:pPr>
              <a:defRPr/>
            </a:pPr>
            <a:r>
              <a:rPr lang="en-GB" sz="2800" b="1">
                <a:cs typeface="FS Albert Pro"/>
              </a:rPr>
              <a:t>Course providers</a:t>
            </a:r>
            <a:endParaRPr lang="en-US" sz="2800" b="1">
              <a:cs typeface="FS Albert Pro"/>
            </a:endParaRPr>
          </a:p>
        </p:txBody>
      </p:sp>
      <p:sp>
        <p:nvSpPr>
          <p:cNvPr id="6" name="Rectangle 5">
            <a:extLst>
              <a:ext uri="{FF2B5EF4-FFF2-40B4-BE49-F238E27FC236}">
                <a16:creationId xmlns:a16="http://schemas.microsoft.com/office/drawing/2014/main" id="{6049ADC6-FC5B-5A43-8D35-330D80D2E5B3}"/>
              </a:ext>
            </a:extLst>
          </p:cNvPr>
          <p:cNvSpPr>
            <a:spLocks noChangeArrowheads="1"/>
          </p:cNvSpPr>
          <p:nvPr/>
        </p:nvSpPr>
        <p:spPr bwMode="auto">
          <a:xfrm>
            <a:off x="4137162" y="3972349"/>
            <a:ext cx="40314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313" indent="-341313" defTabSz="685800">
              <a:lnSpc>
                <a:spcPct val="90000"/>
              </a:lnSpc>
              <a:spcBef>
                <a:spcPts val="750"/>
              </a:spcBef>
              <a:buFont typeface="Arial" charset="0"/>
              <a:buChar char="•"/>
              <a:defRPr sz="2100">
                <a:solidFill>
                  <a:schemeClr val="tx1"/>
                </a:solidFill>
                <a:latin typeface="Calibri" charset="0"/>
              </a:defRPr>
            </a:lvl1pPr>
            <a:lvl2pPr marL="742950" indent="-285750" defTabSz="685800">
              <a:lnSpc>
                <a:spcPct val="90000"/>
              </a:lnSpc>
              <a:spcBef>
                <a:spcPts val="375"/>
              </a:spcBef>
              <a:buFont typeface="Arial" charset="0"/>
              <a:buChar char="•"/>
              <a:defRPr>
                <a:solidFill>
                  <a:schemeClr val="tx1"/>
                </a:solidFill>
                <a:latin typeface="Calibri" charset="0"/>
              </a:defRPr>
            </a:lvl2pPr>
            <a:lvl3pPr marL="1143000" indent="-228600" defTabSz="685800">
              <a:lnSpc>
                <a:spcPct val="90000"/>
              </a:lnSpc>
              <a:spcBef>
                <a:spcPts val="375"/>
              </a:spcBef>
              <a:buFont typeface="Arial" charset="0"/>
              <a:buChar char="•"/>
              <a:defRPr sz="1500">
                <a:solidFill>
                  <a:schemeClr val="tx1"/>
                </a:solidFill>
                <a:latin typeface="Calibri" charset="0"/>
              </a:defRPr>
            </a:lvl3pPr>
            <a:lvl4pPr marL="1600200" indent="-228600" defTabSz="685800">
              <a:lnSpc>
                <a:spcPct val="90000"/>
              </a:lnSpc>
              <a:spcBef>
                <a:spcPts val="375"/>
              </a:spcBef>
              <a:buFont typeface="Arial" charset="0"/>
              <a:buChar char="•"/>
              <a:defRPr sz="1300">
                <a:solidFill>
                  <a:schemeClr val="tx1"/>
                </a:solidFill>
                <a:latin typeface="Calibri" charset="0"/>
              </a:defRPr>
            </a:lvl4pPr>
            <a:lvl5pPr marL="2057400" indent="-228600" defTabSz="685800">
              <a:lnSpc>
                <a:spcPct val="90000"/>
              </a:lnSpc>
              <a:spcBef>
                <a:spcPts val="375"/>
              </a:spcBef>
              <a:buFont typeface="Arial" charset="0"/>
              <a:buChar char="•"/>
              <a:defRPr sz="1300">
                <a:solidFill>
                  <a:schemeClr val="tx1"/>
                </a:solidFill>
                <a:latin typeface="Calibri" charset="0"/>
              </a:defRPr>
            </a:lvl5pPr>
            <a:lvl6pPr marL="25146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6pPr>
            <a:lvl7pPr marL="29718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7pPr>
            <a:lvl8pPr marL="34290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8pPr>
            <a:lvl9pPr marL="38862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9pPr>
          </a:lstStyle>
          <a:p>
            <a:pPr>
              <a:buClr>
                <a:schemeClr val="bg1"/>
              </a:buClr>
              <a:buFont typeface="Arial" panose="020B0604020202020204" pitchFamily="34" charset="0"/>
              <a:buChar char="•"/>
              <a:defRPr/>
            </a:pPr>
            <a:r>
              <a:rPr lang="en-GB" sz="4000" b="1">
                <a:solidFill>
                  <a:schemeClr val="bg1"/>
                </a:solidFill>
              </a:rPr>
              <a:t>35,000+ </a:t>
            </a:r>
            <a:r>
              <a:rPr lang="en-GB" sz="1600">
                <a:solidFill>
                  <a:schemeClr val="bg1"/>
                </a:solidFill>
              </a:rPr>
              <a:t>courses available</a:t>
            </a:r>
          </a:p>
        </p:txBody>
      </p:sp>
      <p:sp>
        <p:nvSpPr>
          <p:cNvPr id="2" name="Footer Placeholder 1">
            <a:extLst>
              <a:ext uri="{FF2B5EF4-FFF2-40B4-BE49-F238E27FC236}">
                <a16:creationId xmlns:a16="http://schemas.microsoft.com/office/drawing/2014/main" id="{996CD366-5822-4D4B-9488-7082293C8191}"/>
              </a:ext>
            </a:extLst>
          </p:cNvPr>
          <p:cNvSpPr>
            <a:spLocks noGrp="1"/>
          </p:cNvSpPr>
          <p:nvPr>
            <p:ph type="ftr" sz="quarter" idx="3"/>
          </p:nvPr>
        </p:nvSpPr>
        <p:spPr/>
        <p:txBody>
          <a:bodyPr/>
          <a:lstStyle/>
          <a:p>
            <a:r>
              <a:rPr lang="en-US"/>
              <a:t>Security marking: </a:t>
            </a:r>
            <a:r>
              <a:rPr lang="en-US" b="1"/>
              <a:t>PUBLIC</a:t>
            </a:r>
          </a:p>
        </p:txBody>
      </p:sp>
      <p:pic>
        <p:nvPicPr>
          <p:cNvPr id="8" name="Picture 7">
            <a:extLst>
              <a:ext uri="{FF2B5EF4-FFF2-40B4-BE49-F238E27FC236}">
                <a16:creationId xmlns:a16="http://schemas.microsoft.com/office/drawing/2014/main" id="{3E73B682-547F-C240-B0D5-BBD8BF858B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504" y="894196"/>
            <a:ext cx="2745262" cy="4052245"/>
          </a:xfrm>
          <a:prstGeom prst="rect">
            <a:avLst/>
          </a:prstGeom>
        </p:spPr>
      </p:pic>
    </p:spTree>
    <p:extLst>
      <p:ext uri="{BB962C8B-B14F-4D97-AF65-F5344CB8AC3E}">
        <p14:creationId xmlns:p14="http://schemas.microsoft.com/office/powerpoint/2010/main" val="404838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a:t>Security marking: </a:t>
            </a:r>
            <a:r>
              <a:rPr lang="en-US" b="1"/>
              <a:t>PUBLIC/INTERNAL USE ONLY/CONFIDENTIAL</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591" y="440633"/>
            <a:ext cx="3798887" cy="364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322815" y="347968"/>
            <a:ext cx="4572000" cy="4039567"/>
          </a:xfrm>
          <a:prstGeom prst="rect">
            <a:avLst/>
          </a:prstGeom>
        </p:spPr>
        <p:txBody>
          <a:bodyPr>
            <a:spAutoFit/>
          </a:bodyPr>
          <a:lstStyle/>
          <a:p>
            <a:r>
              <a:rPr lang="en-GB" dirty="0">
                <a:solidFill>
                  <a:schemeClr val="accent1">
                    <a:lumMod val="50000"/>
                  </a:schemeClr>
                </a:solidFill>
              </a:rPr>
              <a:t>Abertay University, Dundee</a:t>
            </a:r>
          </a:p>
          <a:p>
            <a:r>
              <a:rPr lang="en-GB" dirty="0">
                <a:solidFill>
                  <a:schemeClr val="accent1">
                    <a:lumMod val="50000"/>
                  </a:schemeClr>
                </a:solidFill>
              </a:rPr>
              <a:t>Edinburgh Napier University</a:t>
            </a:r>
          </a:p>
          <a:p>
            <a:r>
              <a:rPr lang="en-GB" dirty="0">
                <a:solidFill>
                  <a:schemeClr val="accent1">
                    <a:lumMod val="50000"/>
                  </a:schemeClr>
                </a:solidFill>
              </a:rPr>
              <a:t>Glasgow Caledonian University</a:t>
            </a:r>
          </a:p>
          <a:p>
            <a:r>
              <a:rPr lang="en-GB" dirty="0">
                <a:solidFill>
                  <a:schemeClr val="accent1">
                    <a:lumMod val="50000"/>
                  </a:schemeClr>
                </a:solidFill>
              </a:rPr>
              <a:t>Glasgow School of Art</a:t>
            </a:r>
          </a:p>
          <a:p>
            <a:r>
              <a:rPr lang="en-GB" dirty="0">
                <a:solidFill>
                  <a:schemeClr val="accent1">
                    <a:lumMod val="50000"/>
                  </a:schemeClr>
                </a:solidFill>
              </a:rPr>
              <a:t>Heriot-Watt University, Edinburgh</a:t>
            </a:r>
          </a:p>
          <a:p>
            <a:r>
              <a:rPr lang="en-GB" dirty="0">
                <a:solidFill>
                  <a:schemeClr val="accent1">
                    <a:lumMod val="50000"/>
                  </a:schemeClr>
                </a:solidFill>
              </a:rPr>
              <a:t>Open University in Scotland</a:t>
            </a:r>
          </a:p>
          <a:p>
            <a:r>
              <a:rPr lang="en-GB" dirty="0">
                <a:solidFill>
                  <a:schemeClr val="accent1">
                    <a:lumMod val="50000"/>
                  </a:schemeClr>
                </a:solidFill>
              </a:rPr>
              <a:t>Queen Margaret University, Edinburgh</a:t>
            </a:r>
          </a:p>
          <a:p>
            <a:r>
              <a:rPr lang="en-GB" dirty="0">
                <a:solidFill>
                  <a:schemeClr val="accent1">
                    <a:lumMod val="50000"/>
                  </a:schemeClr>
                </a:solidFill>
              </a:rPr>
              <a:t>Robert Gordon University, Aberdeen</a:t>
            </a:r>
          </a:p>
          <a:p>
            <a:r>
              <a:rPr lang="en-GB" dirty="0">
                <a:solidFill>
                  <a:schemeClr val="accent1">
                    <a:lumMod val="50000"/>
                  </a:schemeClr>
                </a:solidFill>
              </a:rPr>
              <a:t>Royal Conservatoire of Scotland, Glasgow</a:t>
            </a:r>
          </a:p>
          <a:p>
            <a:r>
              <a:rPr lang="en-GB" dirty="0">
                <a:solidFill>
                  <a:schemeClr val="accent1">
                    <a:lumMod val="50000"/>
                  </a:schemeClr>
                </a:solidFill>
              </a:rPr>
              <a:t>SRUC (formerly Scottish Agricultural College)</a:t>
            </a:r>
          </a:p>
          <a:p>
            <a:r>
              <a:rPr lang="en-GB" dirty="0">
                <a:solidFill>
                  <a:schemeClr val="accent1">
                    <a:lumMod val="50000"/>
                  </a:schemeClr>
                </a:solidFill>
              </a:rPr>
              <a:t>University of Aberdeen</a:t>
            </a:r>
          </a:p>
          <a:p>
            <a:r>
              <a:rPr lang="en-GB" dirty="0">
                <a:solidFill>
                  <a:schemeClr val="accent1">
                    <a:lumMod val="50000"/>
                  </a:schemeClr>
                </a:solidFill>
              </a:rPr>
              <a:t>University of Dundee</a:t>
            </a:r>
          </a:p>
          <a:p>
            <a:r>
              <a:rPr lang="en-GB" dirty="0">
                <a:solidFill>
                  <a:schemeClr val="accent1">
                    <a:lumMod val="50000"/>
                  </a:schemeClr>
                </a:solidFill>
              </a:rPr>
              <a:t>University of Edinburgh</a:t>
            </a:r>
          </a:p>
          <a:p>
            <a:r>
              <a:rPr lang="en-GB" dirty="0">
                <a:solidFill>
                  <a:schemeClr val="accent1">
                    <a:lumMod val="50000"/>
                  </a:schemeClr>
                </a:solidFill>
              </a:rPr>
              <a:t>University of Glasgow</a:t>
            </a:r>
          </a:p>
          <a:p>
            <a:r>
              <a:rPr lang="en-GB" dirty="0">
                <a:solidFill>
                  <a:schemeClr val="accent1">
                    <a:lumMod val="50000"/>
                  </a:schemeClr>
                </a:solidFill>
              </a:rPr>
              <a:t>University of St Andrews</a:t>
            </a:r>
          </a:p>
          <a:p>
            <a:r>
              <a:rPr lang="en-GB" dirty="0">
                <a:solidFill>
                  <a:schemeClr val="accent1">
                    <a:lumMod val="50000"/>
                  </a:schemeClr>
                </a:solidFill>
              </a:rPr>
              <a:t>University of Stirling</a:t>
            </a:r>
          </a:p>
          <a:p>
            <a:r>
              <a:rPr lang="en-GB" dirty="0">
                <a:solidFill>
                  <a:schemeClr val="accent1">
                    <a:lumMod val="50000"/>
                  </a:schemeClr>
                </a:solidFill>
              </a:rPr>
              <a:t>University of Strathclyde</a:t>
            </a:r>
          </a:p>
          <a:p>
            <a:r>
              <a:rPr lang="en-GB" dirty="0">
                <a:solidFill>
                  <a:schemeClr val="accent1">
                    <a:lumMod val="50000"/>
                  </a:schemeClr>
                </a:solidFill>
              </a:rPr>
              <a:t>University of the Highlands and Islands</a:t>
            </a:r>
          </a:p>
          <a:p>
            <a:r>
              <a:rPr lang="en-GB" dirty="0">
                <a:solidFill>
                  <a:schemeClr val="accent1">
                    <a:lumMod val="50000"/>
                  </a:schemeClr>
                </a:solidFill>
              </a:rPr>
              <a:t>University of the West of Scotland</a:t>
            </a:r>
          </a:p>
        </p:txBody>
      </p:sp>
    </p:spTree>
    <p:extLst>
      <p:ext uri="{BB962C8B-B14F-4D97-AF65-F5344CB8AC3E}">
        <p14:creationId xmlns:p14="http://schemas.microsoft.com/office/powerpoint/2010/main" val="142158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5B7426-7C2E-42B1-BC1F-86BEF0B2AEE9}"/>
              </a:ext>
            </a:extLst>
          </p:cNvPr>
          <p:cNvSpPr txBox="1"/>
          <p:nvPr/>
        </p:nvSpPr>
        <p:spPr>
          <a:xfrm>
            <a:off x="261259" y="722907"/>
            <a:ext cx="2988163" cy="3697685"/>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defRPr/>
            </a:pPr>
            <a:r>
              <a:rPr lang="en-US" sz="4400" b="1" kern="1200">
                <a:latin typeface="+mj-lt"/>
                <a:ea typeface="+mj-ea"/>
                <a:cs typeface="+mj-cs"/>
              </a:rPr>
              <a:t>Why higher education?</a:t>
            </a:r>
          </a:p>
        </p:txBody>
      </p:sp>
      <p:cxnSp>
        <p:nvCxnSpPr>
          <p:cNvPr id="43"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Box 5">
            <a:extLst>
              <a:ext uri="{FF2B5EF4-FFF2-40B4-BE49-F238E27FC236}">
                <a16:creationId xmlns:a16="http://schemas.microsoft.com/office/drawing/2014/main" id="{03260837-55F0-49F0-ADF9-78D1BA72A578}"/>
              </a:ext>
            </a:extLst>
          </p:cNvPr>
          <p:cNvSpPr txBox="1">
            <a:spLocks noChangeArrowheads="1"/>
          </p:cNvSpPr>
          <p:nvPr/>
        </p:nvSpPr>
        <p:spPr bwMode="auto">
          <a:xfrm>
            <a:off x="3732023" y="722907"/>
            <a:ext cx="4783327" cy="36976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lnSpc>
                <a:spcPct val="90000"/>
              </a:lnSpc>
              <a:spcAft>
                <a:spcPts val="600"/>
              </a:spcAft>
              <a:buClr>
                <a:schemeClr val="tx2"/>
              </a:buClr>
              <a:defRPr/>
            </a:pPr>
            <a:r>
              <a:rPr lang="en-US" sz="1500" b="1">
                <a:latin typeface="+mn-lt"/>
                <a:ea typeface="+mn-ea"/>
              </a:rPr>
              <a:t>Opportunities while studying:</a:t>
            </a:r>
          </a:p>
          <a:p>
            <a:pPr marL="342900" indent="-285750" defTabSz="914400" eaLnBrk="1" hangingPunct="1">
              <a:lnSpc>
                <a:spcPct val="90000"/>
              </a:lnSpc>
              <a:spcAft>
                <a:spcPts val="600"/>
              </a:spcAft>
              <a:buClr>
                <a:srgbClr val="FF0000"/>
              </a:buClr>
              <a:buFont typeface="Wingdings" panose="05000000000000000000" pitchFamily="2" charset="2"/>
              <a:buChar char="ü"/>
              <a:defRPr/>
            </a:pPr>
            <a:r>
              <a:rPr lang="en-US" sz="1500">
                <a:latin typeface="+mn-lt"/>
                <a:ea typeface="+mn-ea"/>
              </a:rPr>
              <a:t>Chance to study a subject they are passionate about.</a:t>
            </a:r>
          </a:p>
          <a:p>
            <a:pPr marL="342900" indent="-285750" defTabSz="914400" eaLnBrk="1" hangingPunct="1">
              <a:lnSpc>
                <a:spcPct val="90000"/>
              </a:lnSpc>
              <a:spcAft>
                <a:spcPts val="600"/>
              </a:spcAft>
              <a:buClr>
                <a:srgbClr val="FF0000"/>
              </a:buClr>
              <a:buFont typeface="Wingdings" panose="05000000000000000000" pitchFamily="2" charset="2"/>
              <a:buChar char="ü"/>
              <a:defRPr/>
            </a:pPr>
            <a:r>
              <a:rPr lang="en-US" sz="1500">
                <a:latin typeface="+mn-lt"/>
                <a:ea typeface="+mn-ea"/>
              </a:rPr>
              <a:t>Achieve a qualification that could lead to their chosen career.</a:t>
            </a:r>
          </a:p>
          <a:p>
            <a:pPr marL="342900" indent="-285750" defTabSz="914400" eaLnBrk="1" hangingPunct="1">
              <a:lnSpc>
                <a:spcPct val="90000"/>
              </a:lnSpc>
              <a:spcAft>
                <a:spcPts val="600"/>
              </a:spcAft>
              <a:buClr>
                <a:srgbClr val="FF0000"/>
              </a:buClr>
              <a:buFont typeface="Wingdings" panose="05000000000000000000" pitchFamily="2" charset="2"/>
              <a:buChar char="ü"/>
              <a:defRPr/>
            </a:pPr>
            <a:r>
              <a:rPr lang="en-US" sz="1500">
                <a:latin typeface="+mn-lt"/>
                <a:ea typeface="+mn-ea"/>
              </a:rPr>
              <a:t>Grow in confidence, make lifelong friends, and gain independence and important life skills that will widen their prospects.</a:t>
            </a:r>
          </a:p>
          <a:p>
            <a:pPr indent="-228600" defTabSz="914400" eaLnBrk="1" hangingPunct="1">
              <a:lnSpc>
                <a:spcPct val="90000"/>
              </a:lnSpc>
              <a:spcAft>
                <a:spcPts val="600"/>
              </a:spcAft>
              <a:buClr>
                <a:schemeClr val="tx2"/>
              </a:buClr>
              <a:buFont typeface="Arial" panose="020B0604020202020204" pitchFamily="34" charset="0"/>
              <a:buChar char="•"/>
              <a:defRPr/>
            </a:pPr>
            <a:endParaRPr lang="en-US" sz="1500">
              <a:latin typeface="+mn-lt"/>
              <a:ea typeface="+mn-ea"/>
            </a:endParaRPr>
          </a:p>
          <a:p>
            <a:pPr defTabSz="914400" eaLnBrk="1" hangingPunct="1">
              <a:lnSpc>
                <a:spcPct val="90000"/>
              </a:lnSpc>
              <a:spcAft>
                <a:spcPts val="600"/>
              </a:spcAft>
              <a:buClr>
                <a:schemeClr val="tx2"/>
              </a:buClr>
              <a:defRPr/>
            </a:pPr>
            <a:r>
              <a:rPr lang="en-US" sz="1500" b="1">
                <a:latin typeface="+mn-lt"/>
                <a:ea typeface="+mn-ea"/>
              </a:rPr>
              <a:t>With a degree, they’ll have:</a:t>
            </a:r>
          </a:p>
          <a:p>
            <a:pPr marL="342900" lvl="1" defTabSz="914400" eaLnBrk="1" hangingPunct="1">
              <a:lnSpc>
                <a:spcPct val="90000"/>
              </a:lnSpc>
              <a:spcAft>
                <a:spcPts val="600"/>
              </a:spcAft>
              <a:buClr>
                <a:srgbClr val="FF0000"/>
              </a:buClr>
              <a:buFont typeface="Wingdings" panose="05000000000000000000" pitchFamily="2" charset="2"/>
              <a:buChar char="ü"/>
              <a:defRPr/>
            </a:pPr>
            <a:r>
              <a:rPr lang="en-US" sz="1500">
                <a:latin typeface="+mn-lt"/>
                <a:ea typeface="+mn-ea"/>
              </a:rPr>
              <a:t>the opportunity to follow their career path</a:t>
            </a:r>
          </a:p>
          <a:p>
            <a:pPr marL="342900" lvl="1" defTabSz="914400" eaLnBrk="1" hangingPunct="1">
              <a:lnSpc>
                <a:spcPct val="90000"/>
              </a:lnSpc>
              <a:spcAft>
                <a:spcPts val="600"/>
              </a:spcAft>
              <a:buClr>
                <a:srgbClr val="FF0000"/>
              </a:buClr>
              <a:buFont typeface="Wingdings" panose="05000000000000000000" pitchFamily="2" charset="2"/>
              <a:buChar char="ü"/>
              <a:defRPr/>
            </a:pPr>
            <a:r>
              <a:rPr lang="en-US" sz="1500">
                <a:latin typeface="+mn-lt"/>
                <a:ea typeface="+mn-ea"/>
              </a:rPr>
              <a:t>better job prospects, as many employers target graduates</a:t>
            </a:r>
          </a:p>
          <a:p>
            <a:pPr marL="342900" lvl="1" defTabSz="914400" eaLnBrk="1" hangingPunct="1">
              <a:lnSpc>
                <a:spcPct val="90000"/>
              </a:lnSpc>
              <a:spcAft>
                <a:spcPts val="600"/>
              </a:spcAft>
              <a:buClr>
                <a:srgbClr val="FF0000"/>
              </a:buClr>
              <a:buFont typeface="Wingdings" panose="05000000000000000000" pitchFamily="2" charset="2"/>
              <a:buChar char="ü"/>
              <a:defRPr/>
            </a:pPr>
            <a:r>
              <a:rPr lang="en-US" sz="1500">
                <a:latin typeface="+mn-lt"/>
                <a:ea typeface="+mn-ea"/>
              </a:rPr>
              <a:t>higher earning potential</a:t>
            </a:r>
          </a:p>
        </p:txBody>
      </p:sp>
    </p:spTree>
    <p:extLst>
      <p:ext uri="{BB962C8B-B14F-4D97-AF65-F5344CB8AC3E}">
        <p14:creationId xmlns:p14="http://schemas.microsoft.com/office/powerpoint/2010/main" val="29919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B62BA9-C3BA-42CD-AE11-7CDFB6F10690}"/>
              </a:ext>
            </a:extLst>
          </p:cNvPr>
          <p:cNvSpPr>
            <a:spLocks noGrp="1"/>
          </p:cNvSpPr>
          <p:nvPr>
            <p:ph type="ftr" sz="quarter" idx="3"/>
          </p:nvPr>
        </p:nvSpPr>
        <p:spPr/>
        <p:txBody>
          <a:bodyPr/>
          <a:lstStyle/>
          <a:p>
            <a:r>
              <a:rPr lang="en-US" dirty="0"/>
              <a:t>Security marking: </a:t>
            </a:r>
            <a:r>
              <a:rPr lang="en-US" b="1" dirty="0"/>
              <a:t>PUBLIC</a:t>
            </a:r>
          </a:p>
        </p:txBody>
      </p:sp>
      <p:sp>
        <p:nvSpPr>
          <p:cNvPr id="4" name="TextBox 3">
            <a:extLst>
              <a:ext uri="{FF2B5EF4-FFF2-40B4-BE49-F238E27FC236}">
                <a16:creationId xmlns:a16="http://schemas.microsoft.com/office/drawing/2014/main" id="{0A5B7426-7C2E-42B1-BC1F-86BEF0B2AEE9}"/>
              </a:ext>
            </a:extLst>
          </p:cNvPr>
          <p:cNvSpPr txBox="1"/>
          <p:nvPr/>
        </p:nvSpPr>
        <p:spPr>
          <a:xfrm>
            <a:off x="395288" y="384175"/>
            <a:ext cx="8776872" cy="523220"/>
          </a:xfrm>
          <a:prstGeom prst="rect">
            <a:avLst/>
          </a:prstGeom>
          <a:noFill/>
        </p:spPr>
        <p:txBody>
          <a:bodyPr wrap="square">
            <a:spAutoFit/>
          </a:bodyPr>
          <a:lstStyle/>
          <a:p>
            <a:pPr>
              <a:defRPr/>
            </a:pPr>
            <a:r>
              <a:rPr lang="en-GB" sz="2800" b="1" dirty="0">
                <a:cs typeface="FS Albert Pro"/>
              </a:rPr>
              <a:t>The applicant journey</a:t>
            </a:r>
            <a:endParaRPr lang="en-US" sz="2800" b="1" dirty="0">
              <a:cs typeface="FS Albert Pro"/>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64" y="966788"/>
            <a:ext cx="6596063"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796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481D2-1078-7244-B32F-04D7F90CB9F7}"/>
              </a:ext>
            </a:extLst>
          </p:cNvPr>
          <p:cNvSpPr txBox="1"/>
          <p:nvPr/>
        </p:nvSpPr>
        <p:spPr>
          <a:xfrm>
            <a:off x="395288" y="303641"/>
            <a:ext cx="7729890" cy="994173"/>
          </a:xfrm>
          <a:prstGeom prst="rect">
            <a:avLst/>
          </a:prstGeom>
        </p:spPr>
        <p:txBody>
          <a:bodyPr vert="horz" lIns="91440" tIns="45720" rIns="91440" bIns="45720" rtlCol="0" anchor="ctr">
            <a:normAutofit/>
          </a:bodyPr>
          <a:lstStyle/>
          <a:p>
            <a:pPr defTabSz="914400">
              <a:lnSpc>
                <a:spcPct val="90000"/>
              </a:lnSpc>
              <a:spcBef>
                <a:spcPct val="0"/>
              </a:spcBef>
              <a:spcAft>
                <a:spcPts val="600"/>
              </a:spcAft>
              <a:defRPr/>
            </a:pPr>
            <a:r>
              <a:rPr lang="en-US" sz="3000" b="1" kern="1200">
                <a:latin typeface="+mj-lt"/>
                <a:ea typeface="+mj-ea"/>
                <a:cs typeface="+mj-cs"/>
              </a:rPr>
              <a:t>Research – it’s free!</a:t>
            </a:r>
          </a:p>
        </p:txBody>
      </p:sp>
      <p:pic>
        <p:nvPicPr>
          <p:cNvPr id="8" name="Graphic 7" descr="Classroom">
            <a:extLst>
              <a:ext uri="{FF2B5EF4-FFF2-40B4-BE49-F238E27FC236}">
                <a16:creationId xmlns:a16="http://schemas.microsoft.com/office/drawing/2014/main" id="{14A8E906-1818-4CD8-B801-6C1E847C9D4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011" y="1438353"/>
            <a:ext cx="2407334" cy="2407334"/>
          </a:xfrm>
          <a:prstGeom prst="rect">
            <a:avLst/>
          </a:prstGeom>
        </p:spPr>
      </p:pic>
      <p:sp>
        <p:nvSpPr>
          <p:cNvPr id="4" name="TextBox 5">
            <a:extLst>
              <a:ext uri="{FF2B5EF4-FFF2-40B4-BE49-F238E27FC236}">
                <a16:creationId xmlns:a16="http://schemas.microsoft.com/office/drawing/2014/main" id="{615B48ED-6163-B241-8DD5-5A09EFDB23DC}"/>
              </a:ext>
            </a:extLst>
          </p:cNvPr>
          <p:cNvSpPr txBox="1">
            <a:spLocks noChangeArrowheads="1"/>
          </p:cNvSpPr>
          <p:nvPr/>
        </p:nvSpPr>
        <p:spPr bwMode="auto">
          <a:xfrm>
            <a:off x="3151414" y="1007873"/>
            <a:ext cx="5699566" cy="28471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defTabSz="914400">
              <a:lnSpc>
                <a:spcPct val="90000"/>
              </a:lnSpc>
              <a:spcBef>
                <a:spcPts val="600"/>
              </a:spcBef>
              <a:spcAft>
                <a:spcPts val="600"/>
              </a:spcAft>
              <a:buClr>
                <a:schemeClr val="tx2"/>
              </a:buClr>
              <a:defRPr/>
            </a:pPr>
            <a:endParaRPr lang="en-US" altLang="en-US" sz="1600" u="sng" dirty="0">
              <a:latin typeface="+mn-lt"/>
              <a:ea typeface="+mn-ea"/>
              <a:hlinkClick r:id="rId5"/>
            </a:endParaRPr>
          </a:p>
          <a:p>
            <a:pPr indent="-228600" defTabSz="914400">
              <a:lnSpc>
                <a:spcPct val="90000"/>
              </a:lnSpc>
              <a:spcBef>
                <a:spcPts val="600"/>
              </a:spcBef>
              <a:spcAft>
                <a:spcPts val="600"/>
              </a:spcAft>
              <a:buClr>
                <a:schemeClr val="tx2"/>
              </a:buClr>
              <a:buFont typeface="Arial" panose="020B0604020202020204" pitchFamily="34" charset="0"/>
              <a:buChar char="•"/>
              <a:defRPr/>
            </a:pPr>
            <a:r>
              <a:rPr lang="en-US" altLang="en-US" sz="1600" dirty="0">
                <a:latin typeface="+mn-lt"/>
                <a:ea typeface="+mn-ea"/>
                <a:hlinkClick r:id="rId6"/>
              </a:rPr>
              <a:t>Register in the UCAS Hub to explore options</a:t>
            </a:r>
            <a:r>
              <a:rPr lang="en-US" altLang="en-US" sz="1600" dirty="0">
                <a:latin typeface="+mn-lt"/>
                <a:ea typeface="+mn-ea"/>
              </a:rPr>
              <a:t> – find </a:t>
            </a:r>
            <a:r>
              <a:rPr lang="en-US" altLang="en-US" sz="1600" dirty="0" err="1">
                <a:latin typeface="+mn-lt"/>
                <a:ea typeface="+mn-ea"/>
              </a:rPr>
              <a:t>favourite</a:t>
            </a:r>
            <a:r>
              <a:rPr lang="en-US" altLang="en-US" sz="1600" dirty="0">
                <a:latin typeface="+mn-lt"/>
                <a:ea typeface="+mn-ea"/>
              </a:rPr>
              <a:t> courses and search for virtual events</a:t>
            </a:r>
          </a:p>
          <a:p>
            <a:pPr indent="-228600" defTabSz="914400">
              <a:lnSpc>
                <a:spcPct val="90000"/>
              </a:lnSpc>
              <a:spcBef>
                <a:spcPts val="600"/>
              </a:spcBef>
              <a:spcAft>
                <a:spcPts val="600"/>
              </a:spcAft>
              <a:buClr>
                <a:schemeClr val="tx2"/>
              </a:buClr>
              <a:buFont typeface="Arial" panose="020B0604020202020204" pitchFamily="34" charset="0"/>
              <a:buChar char="•"/>
              <a:defRPr/>
            </a:pPr>
            <a:r>
              <a:rPr lang="en-US" altLang="en-US" sz="1600" dirty="0">
                <a:latin typeface="+mn-lt"/>
                <a:ea typeface="+mn-ea"/>
              </a:rPr>
              <a:t>UCAS Higher Education Exhibit – trip in S5 (hopefully!)</a:t>
            </a:r>
          </a:p>
          <a:p>
            <a:pPr indent="-228600" defTabSz="914400">
              <a:lnSpc>
                <a:spcPct val="90000"/>
              </a:lnSpc>
              <a:spcBef>
                <a:spcPts val="600"/>
              </a:spcBef>
              <a:spcAft>
                <a:spcPts val="600"/>
              </a:spcAft>
              <a:buClr>
                <a:schemeClr val="tx2"/>
              </a:buClr>
              <a:buFont typeface="Arial" panose="020B0604020202020204" pitchFamily="34" charset="0"/>
              <a:buChar char="•"/>
              <a:defRPr/>
            </a:pPr>
            <a:r>
              <a:rPr lang="en-US" altLang="en-US" sz="1600" dirty="0">
                <a:latin typeface="+mn-lt"/>
                <a:ea typeface="+mn-ea"/>
              </a:rPr>
              <a:t>University prospectus and website</a:t>
            </a:r>
            <a:endParaRPr lang="en-US" altLang="en-US" sz="1600" dirty="0">
              <a:latin typeface="+mn-lt"/>
              <a:ea typeface="+mn-ea"/>
              <a:cs typeface="Calibri"/>
            </a:endParaRPr>
          </a:p>
          <a:p>
            <a:pPr indent="-228600" defTabSz="914400">
              <a:lnSpc>
                <a:spcPct val="90000"/>
              </a:lnSpc>
              <a:spcBef>
                <a:spcPts val="600"/>
              </a:spcBef>
              <a:spcAft>
                <a:spcPts val="600"/>
              </a:spcAft>
              <a:buClr>
                <a:schemeClr val="tx2"/>
              </a:buClr>
              <a:buFont typeface="Arial" panose="020B0604020202020204" pitchFamily="34" charset="0"/>
              <a:buChar char="•"/>
              <a:defRPr/>
            </a:pPr>
            <a:r>
              <a:rPr lang="en-US" altLang="en-US" sz="1600" dirty="0">
                <a:latin typeface="+mn-lt"/>
                <a:ea typeface="+mn-ea"/>
              </a:rPr>
              <a:t>Learning from others – speak to current students, student videos, blogs and case studies </a:t>
            </a:r>
          </a:p>
          <a:p>
            <a:pPr indent="-228600" defTabSz="914400">
              <a:lnSpc>
                <a:spcPct val="90000"/>
              </a:lnSpc>
              <a:spcBef>
                <a:spcPts val="600"/>
              </a:spcBef>
              <a:spcAft>
                <a:spcPts val="600"/>
              </a:spcAft>
              <a:buClr>
                <a:schemeClr val="tx2"/>
              </a:buClr>
              <a:buFont typeface="Arial" panose="020B0604020202020204" pitchFamily="34" charset="0"/>
              <a:buChar char="•"/>
              <a:defRPr/>
            </a:pPr>
            <a:r>
              <a:rPr lang="en-US" altLang="en-US" sz="1600" dirty="0">
                <a:latin typeface="+mn-lt"/>
                <a:ea typeface="+mn-ea"/>
              </a:rPr>
              <a:t>The UCAS career finder tool is ideal for considering options after education</a:t>
            </a:r>
          </a:p>
          <a:p>
            <a:pPr indent="-228600" defTabSz="914400">
              <a:lnSpc>
                <a:spcPct val="90000"/>
              </a:lnSpc>
              <a:spcBef>
                <a:spcPts val="600"/>
              </a:spcBef>
              <a:spcAft>
                <a:spcPts val="600"/>
              </a:spcAft>
              <a:buClr>
                <a:schemeClr val="tx2"/>
              </a:buClr>
              <a:buFont typeface="Arial" panose="020B0604020202020204" pitchFamily="34" charset="0"/>
              <a:buChar char="•"/>
              <a:defRPr/>
            </a:pPr>
            <a:endParaRPr lang="en-US" altLang="en-US" sz="1600" dirty="0">
              <a:latin typeface="+mn-lt"/>
              <a:ea typeface="+mn-ea"/>
            </a:endParaRPr>
          </a:p>
          <a:p>
            <a:pPr indent="-228600" defTabSz="914400">
              <a:lnSpc>
                <a:spcPct val="90000"/>
              </a:lnSpc>
              <a:spcBef>
                <a:spcPts val="600"/>
              </a:spcBef>
              <a:spcAft>
                <a:spcPts val="600"/>
              </a:spcAft>
              <a:buClr>
                <a:schemeClr val="tx2"/>
              </a:buClr>
              <a:buFont typeface="Arial" panose="020B0604020202020204" pitchFamily="34" charset="0"/>
              <a:buChar char="•"/>
              <a:defRPr/>
            </a:pPr>
            <a:endParaRPr lang="en-US" altLang="en-US" sz="1600" dirty="0">
              <a:latin typeface="+mn-lt"/>
              <a:ea typeface="+mn-ea"/>
            </a:endParaRPr>
          </a:p>
        </p:txBody>
      </p:sp>
    </p:spTree>
    <p:extLst>
      <p:ext uri="{BB962C8B-B14F-4D97-AF65-F5344CB8AC3E}">
        <p14:creationId xmlns:p14="http://schemas.microsoft.com/office/powerpoint/2010/main" val="1427521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4F67150B-6AF3-E94A-BD94-03D937CCC623}"/>
              </a:ext>
            </a:extLst>
          </p:cNvPr>
          <p:cNvSpPr/>
          <p:nvPr/>
        </p:nvSpPr>
        <p:spPr>
          <a:xfrm rot="10800000" flipH="1">
            <a:off x="5176701" y="-8842"/>
            <a:ext cx="3989070" cy="5152341"/>
          </a:xfrm>
          <a:custGeom>
            <a:avLst/>
            <a:gdLst>
              <a:gd name="connsiteX0" fmla="*/ 0 w 1354668"/>
              <a:gd name="connsiteY0" fmla="*/ 0 h 5143500"/>
              <a:gd name="connsiteX1" fmla="*/ 1354668 w 1354668"/>
              <a:gd name="connsiteY1" fmla="*/ 0 h 5143500"/>
              <a:gd name="connsiteX2" fmla="*/ 1354668 w 1354668"/>
              <a:gd name="connsiteY2" fmla="*/ 5143500 h 5143500"/>
              <a:gd name="connsiteX3" fmla="*/ 0 w 1354668"/>
              <a:gd name="connsiteY3" fmla="*/ 5143500 h 5143500"/>
              <a:gd name="connsiteX4" fmla="*/ 0 w 1354668"/>
              <a:gd name="connsiteY4" fmla="*/ 0 h 5143500"/>
              <a:gd name="connsiteX0" fmla="*/ 643467 w 1354668"/>
              <a:gd name="connsiteY0" fmla="*/ 0 h 5143500"/>
              <a:gd name="connsiteX1" fmla="*/ 1354668 w 1354668"/>
              <a:gd name="connsiteY1" fmla="*/ 0 h 5143500"/>
              <a:gd name="connsiteX2" fmla="*/ 1354668 w 1354668"/>
              <a:gd name="connsiteY2" fmla="*/ 5143500 h 5143500"/>
              <a:gd name="connsiteX3" fmla="*/ 0 w 1354668"/>
              <a:gd name="connsiteY3" fmla="*/ 5143500 h 5143500"/>
              <a:gd name="connsiteX4" fmla="*/ 643467 w 1354668"/>
              <a:gd name="connsiteY4" fmla="*/ 0 h 5143500"/>
              <a:gd name="connsiteX0" fmla="*/ 0 w 5244233"/>
              <a:gd name="connsiteY0" fmla="*/ 8467 h 5143500"/>
              <a:gd name="connsiteX1" fmla="*/ 5244233 w 5244233"/>
              <a:gd name="connsiteY1" fmla="*/ 0 h 5143500"/>
              <a:gd name="connsiteX2" fmla="*/ 5244233 w 5244233"/>
              <a:gd name="connsiteY2" fmla="*/ 5143500 h 5143500"/>
              <a:gd name="connsiteX3" fmla="*/ 3889565 w 5244233"/>
              <a:gd name="connsiteY3" fmla="*/ 5143500 h 5143500"/>
              <a:gd name="connsiteX4" fmla="*/ 0 w 5244233"/>
              <a:gd name="connsiteY4" fmla="*/ 8467 h 5143500"/>
              <a:gd name="connsiteX0" fmla="*/ 0 w 5244233"/>
              <a:gd name="connsiteY0" fmla="*/ 8467 h 5151966"/>
              <a:gd name="connsiteX1" fmla="*/ 5244233 w 5244233"/>
              <a:gd name="connsiteY1" fmla="*/ 0 h 5151966"/>
              <a:gd name="connsiteX2" fmla="*/ 5244233 w 5244233"/>
              <a:gd name="connsiteY2" fmla="*/ 5143500 h 5151966"/>
              <a:gd name="connsiteX3" fmla="*/ 1009502 w 5244233"/>
              <a:gd name="connsiteY3" fmla="*/ 5151966 h 5151966"/>
              <a:gd name="connsiteX4" fmla="*/ 0 w 5244233"/>
              <a:gd name="connsiteY4" fmla="*/ 8467 h 5151966"/>
              <a:gd name="connsiteX0" fmla="*/ 0 w 5828907"/>
              <a:gd name="connsiteY0" fmla="*/ 8467 h 5151966"/>
              <a:gd name="connsiteX1" fmla="*/ 5828907 w 5828907"/>
              <a:gd name="connsiteY1" fmla="*/ 0 h 5151966"/>
              <a:gd name="connsiteX2" fmla="*/ 5244233 w 5828907"/>
              <a:gd name="connsiteY2" fmla="*/ 5143500 h 5151966"/>
              <a:gd name="connsiteX3" fmla="*/ 1009502 w 5828907"/>
              <a:gd name="connsiteY3" fmla="*/ 5151966 h 5151966"/>
              <a:gd name="connsiteX4" fmla="*/ 0 w 5828907"/>
              <a:gd name="connsiteY4" fmla="*/ 8467 h 5151966"/>
              <a:gd name="connsiteX0" fmla="*/ 0 w 5828907"/>
              <a:gd name="connsiteY0" fmla="*/ 8467 h 5160433"/>
              <a:gd name="connsiteX1" fmla="*/ 5828907 w 5828907"/>
              <a:gd name="connsiteY1" fmla="*/ 0 h 5160433"/>
              <a:gd name="connsiteX2" fmla="*/ 5821689 w 5828907"/>
              <a:gd name="connsiteY2" fmla="*/ 5160433 h 5160433"/>
              <a:gd name="connsiteX3" fmla="*/ 1009502 w 5828907"/>
              <a:gd name="connsiteY3" fmla="*/ 5151966 h 5160433"/>
              <a:gd name="connsiteX4" fmla="*/ 0 w 5828907"/>
              <a:gd name="connsiteY4" fmla="*/ 8467 h 5160433"/>
              <a:gd name="connsiteX0" fmla="*/ 0 w 5612361"/>
              <a:gd name="connsiteY0" fmla="*/ 245534 h 5160433"/>
              <a:gd name="connsiteX1" fmla="*/ 5612361 w 5612361"/>
              <a:gd name="connsiteY1" fmla="*/ 0 h 5160433"/>
              <a:gd name="connsiteX2" fmla="*/ 5605143 w 5612361"/>
              <a:gd name="connsiteY2" fmla="*/ 5160433 h 5160433"/>
              <a:gd name="connsiteX3" fmla="*/ 792956 w 5612361"/>
              <a:gd name="connsiteY3" fmla="*/ 5151966 h 5160433"/>
              <a:gd name="connsiteX4" fmla="*/ 0 w 5612361"/>
              <a:gd name="connsiteY4" fmla="*/ 245534 h 5160433"/>
              <a:gd name="connsiteX0" fmla="*/ 0 w 5814471"/>
              <a:gd name="connsiteY0" fmla="*/ 0 h 5168899"/>
              <a:gd name="connsiteX1" fmla="*/ 5814471 w 5814471"/>
              <a:gd name="connsiteY1" fmla="*/ 8466 h 5168899"/>
              <a:gd name="connsiteX2" fmla="*/ 5807253 w 5814471"/>
              <a:gd name="connsiteY2" fmla="*/ 5168899 h 5168899"/>
              <a:gd name="connsiteX3" fmla="*/ 995066 w 5814471"/>
              <a:gd name="connsiteY3" fmla="*/ 5160432 h 5168899"/>
              <a:gd name="connsiteX4" fmla="*/ 0 w 5814471"/>
              <a:gd name="connsiteY4" fmla="*/ 0 h 5168899"/>
              <a:gd name="connsiteX0" fmla="*/ 0 w 5614012"/>
              <a:gd name="connsiteY0" fmla="*/ 100391 h 5160433"/>
              <a:gd name="connsiteX1" fmla="*/ 5614012 w 5614012"/>
              <a:gd name="connsiteY1" fmla="*/ 0 h 5160433"/>
              <a:gd name="connsiteX2" fmla="*/ 5606794 w 5614012"/>
              <a:gd name="connsiteY2" fmla="*/ 5160433 h 5160433"/>
              <a:gd name="connsiteX3" fmla="*/ 794607 w 5614012"/>
              <a:gd name="connsiteY3" fmla="*/ 5151966 h 5160433"/>
              <a:gd name="connsiteX4" fmla="*/ 0 w 5614012"/>
              <a:gd name="connsiteY4" fmla="*/ 100391 h 5160433"/>
              <a:gd name="connsiteX0" fmla="*/ 0 w 5821896"/>
              <a:gd name="connsiteY0" fmla="*/ 242 h 5160433"/>
              <a:gd name="connsiteX1" fmla="*/ 5821896 w 5821896"/>
              <a:gd name="connsiteY1" fmla="*/ 0 h 5160433"/>
              <a:gd name="connsiteX2" fmla="*/ 5814678 w 5821896"/>
              <a:gd name="connsiteY2" fmla="*/ 5160433 h 5160433"/>
              <a:gd name="connsiteX3" fmla="*/ 1002491 w 5821896"/>
              <a:gd name="connsiteY3" fmla="*/ 5151966 h 5160433"/>
              <a:gd name="connsiteX4" fmla="*/ 0 w 5821896"/>
              <a:gd name="connsiteY4" fmla="*/ 242 h 5160433"/>
              <a:gd name="connsiteX0" fmla="*/ 0 w 5814678"/>
              <a:gd name="connsiteY0" fmla="*/ 242 h 5160433"/>
              <a:gd name="connsiteX1" fmla="*/ 4262764 w 5814678"/>
              <a:gd name="connsiteY1" fmla="*/ 0 h 5160433"/>
              <a:gd name="connsiteX2" fmla="*/ 5814678 w 5814678"/>
              <a:gd name="connsiteY2" fmla="*/ 5160433 h 5160433"/>
              <a:gd name="connsiteX3" fmla="*/ 1002491 w 5814678"/>
              <a:gd name="connsiteY3" fmla="*/ 5151966 h 5160433"/>
              <a:gd name="connsiteX4" fmla="*/ 0 w 5814678"/>
              <a:gd name="connsiteY4" fmla="*/ 242 h 5160433"/>
              <a:gd name="connsiteX0" fmla="*/ 0 w 5814678"/>
              <a:gd name="connsiteY0" fmla="*/ 242 h 5160433"/>
              <a:gd name="connsiteX1" fmla="*/ 4911252 w 5814678"/>
              <a:gd name="connsiteY1" fmla="*/ 0 h 5160433"/>
              <a:gd name="connsiteX2" fmla="*/ 5814678 w 5814678"/>
              <a:gd name="connsiteY2" fmla="*/ 5160433 h 5160433"/>
              <a:gd name="connsiteX3" fmla="*/ 1002491 w 5814678"/>
              <a:gd name="connsiteY3" fmla="*/ 5151966 h 5160433"/>
              <a:gd name="connsiteX4" fmla="*/ 0 w 5814678"/>
              <a:gd name="connsiteY4" fmla="*/ 242 h 5160433"/>
              <a:gd name="connsiteX0" fmla="*/ 0 w 4911252"/>
              <a:gd name="connsiteY0" fmla="*/ 242 h 5151966"/>
              <a:gd name="connsiteX1" fmla="*/ 4911252 w 4911252"/>
              <a:gd name="connsiteY1" fmla="*/ 0 h 5151966"/>
              <a:gd name="connsiteX2" fmla="*/ 3676046 w 4911252"/>
              <a:gd name="connsiteY2" fmla="*/ 4998592 h 5151966"/>
              <a:gd name="connsiteX3" fmla="*/ 1002491 w 4911252"/>
              <a:gd name="connsiteY3" fmla="*/ 5151966 h 5151966"/>
              <a:gd name="connsiteX4" fmla="*/ 0 w 4911252"/>
              <a:gd name="connsiteY4" fmla="*/ 242 h 5151966"/>
              <a:gd name="connsiteX0" fmla="*/ 0 w 4917832"/>
              <a:gd name="connsiteY0" fmla="*/ 242 h 5152341"/>
              <a:gd name="connsiteX1" fmla="*/ 4911252 w 4917832"/>
              <a:gd name="connsiteY1" fmla="*/ 0 h 5152341"/>
              <a:gd name="connsiteX2" fmla="*/ 4917832 w 4917832"/>
              <a:gd name="connsiteY2" fmla="*/ 5152341 h 5152341"/>
              <a:gd name="connsiteX3" fmla="*/ 1002491 w 4917832"/>
              <a:gd name="connsiteY3" fmla="*/ 5151966 h 5152341"/>
              <a:gd name="connsiteX4" fmla="*/ 0 w 4917832"/>
              <a:gd name="connsiteY4" fmla="*/ 242 h 5152341"/>
              <a:gd name="connsiteX0" fmla="*/ 0 w 4911254"/>
              <a:gd name="connsiteY0" fmla="*/ 242 h 5152341"/>
              <a:gd name="connsiteX1" fmla="*/ 4911252 w 4911254"/>
              <a:gd name="connsiteY1" fmla="*/ 0 h 5152341"/>
              <a:gd name="connsiteX2" fmla="*/ 3496624 w 4911254"/>
              <a:gd name="connsiteY2" fmla="*/ 5152341 h 5152341"/>
              <a:gd name="connsiteX3" fmla="*/ 1002491 w 4911254"/>
              <a:gd name="connsiteY3" fmla="*/ 5151966 h 5152341"/>
              <a:gd name="connsiteX4" fmla="*/ 0 w 4911254"/>
              <a:gd name="connsiteY4" fmla="*/ 242 h 5152341"/>
              <a:gd name="connsiteX0" fmla="*/ 0 w 3783892"/>
              <a:gd name="connsiteY0" fmla="*/ 0 h 5152099"/>
              <a:gd name="connsiteX1" fmla="*/ 3783880 w 3783892"/>
              <a:gd name="connsiteY1" fmla="*/ 56029 h 5152099"/>
              <a:gd name="connsiteX2" fmla="*/ 3496624 w 3783892"/>
              <a:gd name="connsiteY2" fmla="*/ 5152099 h 5152099"/>
              <a:gd name="connsiteX3" fmla="*/ 1002491 w 3783892"/>
              <a:gd name="connsiteY3" fmla="*/ 5151724 h 5152099"/>
              <a:gd name="connsiteX4" fmla="*/ 0 w 3783892"/>
              <a:gd name="connsiteY4" fmla="*/ 0 h 5152099"/>
              <a:gd name="connsiteX0" fmla="*/ 0 w 3897825"/>
              <a:gd name="connsiteY0" fmla="*/ 242 h 5152341"/>
              <a:gd name="connsiteX1" fmla="*/ 3897817 w 3897825"/>
              <a:gd name="connsiteY1" fmla="*/ 0 h 5152341"/>
              <a:gd name="connsiteX2" fmla="*/ 3496624 w 3897825"/>
              <a:gd name="connsiteY2" fmla="*/ 5152341 h 5152341"/>
              <a:gd name="connsiteX3" fmla="*/ 1002491 w 3897825"/>
              <a:gd name="connsiteY3" fmla="*/ 5151966 h 5152341"/>
              <a:gd name="connsiteX4" fmla="*/ 0 w 3897825"/>
              <a:gd name="connsiteY4" fmla="*/ 242 h 5152341"/>
              <a:gd name="connsiteX0" fmla="*/ 0 w 3904397"/>
              <a:gd name="connsiteY0" fmla="*/ 242 h 5152341"/>
              <a:gd name="connsiteX1" fmla="*/ 3897817 w 3904397"/>
              <a:gd name="connsiteY1" fmla="*/ 0 h 5152341"/>
              <a:gd name="connsiteX2" fmla="*/ 3904397 w 3904397"/>
              <a:gd name="connsiteY2" fmla="*/ 5152341 h 5152341"/>
              <a:gd name="connsiteX3" fmla="*/ 1002491 w 3904397"/>
              <a:gd name="connsiteY3" fmla="*/ 5151966 h 5152341"/>
              <a:gd name="connsiteX4" fmla="*/ 0 w 3904397"/>
              <a:gd name="connsiteY4" fmla="*/ 242 h 5152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4397" h="5152341">
                <a:moveTo>
                  <a:pt x="0" y="242"/>
                </a:moveTo>
                <a:lnTo>
                  <a:pt x="3897817" y="0"/>
                </a:lnTo>
                <a:cubicBezTo>
                  <a:pt x="3900010" y="1717447"/>
                  <a:pt x="3902204" y="3434894"/>
                  <a:pt x="3904397" y="5152341"/>
                </a:cubicBezTo>
                <a:lnTo>
                  <a:pt x="1002491" y="5151966"/>
                </a:lnTo>
                <a:lnTo>
                  <a:pt x="0" y="24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8" name="Straight Connector 17"/>
          <p:cNvCxnSpPr>
            <a:cxnSpLocks/>
            <a:stCxn id="12" idx="3"/>
            <a:endCxn id="9" idx="1"/>
          </p:cNvCxnSpPr>
          <p:nvPr/>
        </p:nvCxnSpPr>
        <p:spPr>
          <a:xfrm flipV="1">
            <a:off x="2101874" y="1918218"/>
            <a:ext cx="4732317" cy="2164417"/>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0" idx="3"/>
            <a:endCxn id="11" idx="1"/>
          </p:cNvCxnSpPr>
          <p:nvPr/>
        </p:nvCxnSpPr>
        <p:spPr>
          <a:xfrm>
            <a:off x="2100382" y="2236396"/>
            <a:ext cx="4771111" cy="160837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5FE004E-34C2-4787-AD3F-2CD400EDA1A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3763" y="1411177"/>
            <a:ext cx="1846619" cy="1650438"/>
          </a:xfrm>
          <a:prstGeom prst="roundRect">
            <a:avLst>
              <a:gd name="adj" fmla="val 8594"/>
            </a:avLst>
          </a:prstGeom>
          <a:solidFill>
            <a:srgbClr val="FFFFFF">
              <a:shade val="85000"/>
            </a:srgbClr>
          </a:solidFill>
          <a:ln>
            <a:noFill/>
          </a:ln>
          <a:effectLst>
            <a:outerShdw blurRad="50800" dist="38100" dir="2700000" algn="tl" rotWithShape="0">
              <a:schemeClr val="bg1">
                <a:lumMod val="50000"/>
                <a:alpha val="40000"/>
              </a:schemeClr>
            </a:outerShdw>
          </a:effectLst>
        </p:spPr>
      </p:pic>
      <p:pic>
        <p:nvPicPr>
          <p:cNvPr id="11" name="Picture 10">
            <a:extLst>
              <a:ext uri="{FF2B5EF4-FFF2-40B4-BE49-F238E27FC236}">
                <a16:creationId xmlns:a16="http://schemas.microsoft.com/office/drawing/2014/main" id="{3F705743-7A3F-48D7-8E2A-31DF36B3E9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71493" y="2982926"/>
            <a:ext cx="1858247" cy="1723698"/>
          </a:xfrm>
          <a:prstGeom prst="roundRect">
            <a:avLst>
              <a:gd name="adj" fmla="val 8594"/>
            </a:avLst>
          </a:prstGeom>
          <a:solidFill>
            <a:srgbClr val="FFFFFF">
              <a:shade val="85000"/>
            </a:srgbClr>
          </a:solidFill>
          <a:ln>
            <a:noFill/>
          </a:ln>
          <a:effectLst>
            <a:outerShdw blurRad="50800" dist="38100" dir="2700000" algn="tl" rotWithShape="0">
              <a:schemeClr val="bg1">
                <a:lumMod val="50000"/>
                <a:alpha val="40000"/>
              </a:schemeClr>
            </a:outerShdw>
          </a:effectLst>
        </p:spPr>
      </p:pic>
      <p:pic>
        <p:nvPicPr>
          <p:cNvPr id="12" name="Picture 11">
            <a:extLst>
              <a:ext uri="{FF2B5EF4-FFF2-40B4-BE49-F238E27FC236}">
                <a16:creationId xmlns:a16="http://schemas.microsoft.com/office/drawing/2014/main" id="{718E15FD-C552-4962-BE10-B9FCB6179E5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8680" y="3252005"/>
            <a:ext cx="1793194" cy="1661260"/>
          </a:xfrm>
          <a:prstGeom prst="roundRect">
            <a:avLst>
              <a:gd name="adj" fmla="val 8594"/>
            </a:avLst>
          </a:prstGeom>
          <a:solidFill>
            <a:srgbClr val="FFFFFF">
              <a:shade val="85000"/>
            </a:srgbClr>
          </a:solidFill>
          <a:ln>
            <a:noFill/>
          </a:ln>
          <a:effectLst>
            <a:outerShdw blurRad="50800" dist="38100" dir="2700000" algn="tl" rotWithShape="0">
              <a:schemeClr val="bg1">
                <a:lumMod val="50000"/>
                <a:alpha val="40000"/>
              </a:schemeClr>
            </a:outerShdw>
          </a:effectLst>
        </p:spPr>
      </p:pic>
      <p:sp>
        <p:nvSpPr>
          <p:cNvPr id="14" name="TextBox 13">
            <a:extLst>
              <a:ext uri="{FF2B5EF4-FFF2-40B4-BE49-F238E27FC236}">
                <a16:creationId xmlns:a16="http://schemas.microsoft.com/office/drawing/2014/main" id="{5AB3915D-D9A7-46C8-AAAC-C46D4FE838DF}"/>
              </a:ext>
            </a:extLst>
          </p:cNvPr>
          <p:cNvSpPr txBox="1"/>
          <p:nvPr/>
        </p:nvSpPr>
        <p:spPr>
          <a:xfrm>
            <a:off x="410997" y="385474"/>
            <a:ext cx="5478011" cy="523220"/>
          </a:xfrm>
          <a:prstGeom prst="rect">
            <a:avLst/>
          </a:prstGeom>
          <a:noFill/>
        </p:spPr>
        <p:txBody>
          <a:bodyPr wrap="square"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E2834"/>
                </a:solidFill>
                <a:effectLst/>
                <a:uLnTx/>
                <a:uFillTx/>
                <a:latin typeface="Calibri" panose="020F0502020204030204"/>
                <a:ea typeface="+mn-ea"/>
                <a:cs typeface="+mn-cs"/>
              </a:rPr>
              <a:t>The UCAS Hub</a:t>
            </a:r>
          </a:p>
        </p:txBody>
      </p:sp>
      <p:pic>
        <p:nvPicPr>
          <p:cNvPr id="26" name="Picture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40918" y="508321"/>
            <a:ext cx="1217596" cy="347564"/>
          </a:xfrm>
          <a:prstGeom prst="rect">
            <a:avLst/>
          </a:prstGeom>
        </p:spPr>
      </p:pic>
      <p:cxnSp>
        <p:nvCxnSpPr>
          <p:cNvPr id="7" name="Straight Connector 6">
            <a:extLst>
              <a:ext uri="{FF2B5EF4-FFF2-40B4-BE49-F238E27FC236}">
                <a16:creationId xmlns:a16="http://schemas.microsoft.com/office/drawing/2014/main" id="{3C857886-05E2-3742-9BBB-F618AED97C95}"/>
              </a:ext>
            </a:extLst>
          </p:cNvPr>
          <p:cNvCxnSpPr>
            <a:cxnSpLocks/>
            <a:endCxn id="9" idx="1"/>
          </p:cNvCxnSpPr>
          <p:nvPr/>
        </p:nvCxnSpPr>
        <p:spPr>
          <a:xfrm flipV="1">
            <a:off x="2950714" y="1918218"/>
            <a:ext cx="3883477" cy="178554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0A741E8-FEF1-FD46-AAE5-3324125DA9E7}"/>
              </a:ext>
            </a:extLst>
          </p:cNvPr>
          <p:cNvCxnSpPr>
            <a:stCxn id="11" idx="1"/>
          </p:cNvCxnSpPr>
          <p:nvPr/>
        </p:nvCxnSpPr>
        <p:spPr>
          <a:xfrm flipH="1" flipV="1">
            <a:off x="2964349" y="2595878"/>
            <a:ext cx="3907144" cy="124889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4A9CBA9-B0B1-44A4-A13A-3BB96634FB6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50714" y="1422998"/>
            <a:ext cx="3258282" cy="3406386"/>
          </a:xfrm>
          <a:prstGeom prst="roundRect">
            <a:avLst>
              <a:gd name="adj" fmla="val 8594"/>
            </a:avLst>
          </a:prstGeom>
          <a:solidFill>
            <a:srgbClr val="FFFFFF">
              <a:shade val="85000"/>
            </a:srgbClr>
          </a:solidFill>
          <a:ln>
            <a:noFill/>
          </a:ln>
          <a:effectLst>
            <a:outerShdw blurRad="50800" dist="38100" dir="2700000" algn="tl" rotWithShape="0">
              <a:schemeClr val="bg1">
                <a:lumMod val="50000"/>
                <a:alpha val="40000"/>
              </a:schemeClr>
            </a:outerShdw>
          </a:effectLst>
        </p:spPr>
      </p:pic>
      <p:pic>
        <p:nvPicPr>
          <p:cNvPr id="9" name="Picture 8">
            <a:extLst>
              <a:ext uri="{FF2B5EF4-FFF2-40B4-BE49-F238E27FC236}">
                <a16:creationId xmlns:a16="http://schemas.microsoft.com/office/drawing/2014/main" id="{D39F74E3-560B-418E-A736-EBCF44166B5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834191" y="1106977"/>
            <a:ext cx="1807969" cy="1622482"/>
          </a:xfrm>
          <a:prstGeom prst="roundRect">
            <a:avLst>
              <a:gd name="adj" fmla="val 8594"/>
            </a:avLst>
          </a:prstGeom>
          <a:solidFill>
            <a:srgbClr val="FFFFFF">
              <a:shade val="85000"/>
            </a:srgbClr>
          </a:solidFill>
          <a:ln>
            <a:noFill/>
          </a:ln>
          <a:effectLst>
            <a:outerShdw blurRad="50800" dist="38100" dir="2700000" algn="tl" rotWithShape="0">
              <a:schemeClr val="bg1">
                <a:lumMod val="50000"/>
                <a:alpha val="40000"/>
              </a:schemeClr>
            </a:outerShdw>
          </a:effectLst>
        </p:spPr>
      </p:pic>
    </p:spTree>
    <p:extLst>
      <p:ext uri="{BB962C8B-B14F-4D97-AF65-F5344CB8AC3E}">
        <p14:creationId xmlns:p14="http://schemas.microsoft.com/office/powerpoint/2010/main" val="181759167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513F8-D0B0-D541-85B1-CB1DE6608E85}"/>
              </a:ext>
            </a:extLst>
          </p:cNvPr>
          <p:cNvSpPr txBox="1"/>
          <p:nvPr/>
        </p:nvSpPr>
        <p:spPr>
          <a:xfrm>
            <a:off x="395288" y="384175"/>
            <a:ext cx="7653337" cy="523220"/>
          </a:xfrm>
          <a:prstGeom prst="rect">
            <a:avLst/>
          </a:prstGeom>
          <a:noFill/>
        </p:spPr>
        <p:txBody>
          <a:bodyPr>
            <a:spAutoFit/>
          </a:bodyPr>
          <a:lstStyle/>
          <a:p>
            <a:pPr eaLnBrk="1" fontAlgn="auto" hangingPunct="1">
              <a:spcBef>
                <a:spcPts val="0"/>
              </a:spcBef>
              <a:spcAft>
                <a:spcPts val="0"/>
              </a:spcAft>
              <a:defRPr/>
            </a:pPr>
            <a:r>
              <a:rPr lang="en-US" sz="2800" b="1">
                <a:ea typeface="+mn-ea"/>
              </a:rPr>
              <a:t>Choosing the right course for you</a:t>
            </a:r>
          </a:p>
        </p:txBody>
      </p:sp>
      <p:sp>
        <p:nvSpPr>
          <p:cNvPr id="4" name="TextBox 5">
            <a:extLst>
              <a:ext uri="{FF2B5EF4-FFF2-40B4-BE49-F238E27FC236}">
                <a16:creationId xmlns:a16="http://schemas.microsoft.com/office/drawing/2014/main" id="{993689B4-F8ED-CA46-975E-EA50425BFB7E}"/>
              </a:ext>
            </a:extLst>
          </p:cNvPr>
          <p:cNvSpPr txBox="1">
            <a:spLocks noChangeArrowheads="1"/>
          </p:cNvSpPr>
          <p:nvPr/>
        </p:nvSpPr>
        <p:spPr bwMode="auto">
          <a:xfrm>
            <a:off x="395288" y="1093588"/>
            <a:ext cx="8376773" cy="359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Aft>
                <a:spcPts val="1200"/>
              </a:spcAft>
              <a:buClr>
                <a:schemeClr val="tx2"/>
              </a:buClr>
              <a:buFont typeface="Arial" panose="020B0604020202020204" pitchFamily="34" charset="0"/>
              <a:buChar char="•"/>
              <a:defRPr/>
            </a:pPr>
            <a:r>
              <a:rPr lang="en-US" altLang="en-US" sz="1600"/>
              <a:t>What does the course cover? </a:t>
            </a:r>
          </a:p>
          <a:p>
            <a:pPr eaLnBrk="1" hangingPunct="1">
              <a:spcAft>
                <a:spcPts val="1200"/>
              </a:spcAft>
              <a:buClr>
                <a:schemeClr val="tx2"/>
              </a:buClr>
              <a:buFont typeface="Arial" panose="020B0604020202020204" pitchFamily="34" charset="0"/>
              <a:buChar char="•"/>
              <a:defRPr/>
            </a:pPr>
            <a:r>
              <a:rPr lang="en-GB" altLang="en-US" sz="1600"/>
              <a:t>Courses with the same title may be very different. </a:t>
            </a:r>
          </a:p>
          <a:p>
            <a:pPr eaLnBrk="1" hangingPunct="1">
              <a:spcAft>
                <a:spcPts val="1200"/>
              </a:spcAft>
              <a:buClr>
                <a:schemeClr val="tx2"/>
              </a:buClr>
              <a:buFont typeface="Arial" panose="020B0604020202020204" pitchFamily="34" charset="0"/>
              <a:buChar char="•"/>
              <a:defRPr/>
            </a:pPr>
            <a:r>
              <a:rPr lang="en-US" altLang="en-US" sz="1600"/>
              <a:t>Look carefully at the core course content, and the range of optional studies/modules available. </a:t>
            </a:r>
          </a:p>
          <a:p>
            <a:pPr eaLnBrk="1" hangingPunct="1">
              <a:spcAft>
                <a:spcPts val="1200"/>
              </a:spcAft>
              <a:buClr>
                <a:schemeClr val="tx2"/>
              </a:buClr>
              <a:buFont typeface="Arial" panose="020B0604020202020204" pitchFamily="34" charset="0"/>
              <a:buChar char="•"/>
              <a:defRPr/>
            </a:pPr>
            <a:r>
              <a:rPr lang="en-US" altLang="en-US" sz="1600"/>
              <a:t>Which modules are the most interesting and relevant to career aspirations?</a:t>
            </a:r>
          </a:p>
          <a:p>
            <a:pPr eaLnBrk="1" hangingPunct="1">
              <a:spcAft>
                <a:spcPts val="1200"/>
              </a:spcAft>
              <a:buClr>
                <a:schemeClr val="tx2"/>
              </a:buClr>
              <a:buFont typeface="Arial" panose="020B0604020202020204" pitchFamily="34" charset="0"/>
              <a:buChar char="•"/>
              <a:defRPr/>
            </a:pPr>
            <a:r>
              <a:rPr lang="en-US" altLang="en-US" sz="1600"/>
              <a:t>See if the course or university/college offers any internship, placement, or study abroad opportunities.</a:t>
            </a:r>
          </a:p>
          <a:p>
            <a:pPr eaLnBrk="1" hangingPunct="1">
              <a:spcAft>
                <a:spcPts val="1200"/>
              </a:spcAft>
              <a:buClr>
                <a:schemeClr val="tx2"/>
              </a:buClr>
              <a:buFont typeface="Arial" panose="020B0604020202020204" pitchFamily="34" charset="0"/>
              <a:buChar char="•"/>
              <a:defRPr/>
            </a:pPr>
            <a:r>
              <a:rPr lang="en-US" altLang="en-US" sz="1600"/>
              <a:t>How is the course taught </a:t>
            </a:r>
            <a:r>
              <a:rPr lang="en-GB" sz="1600"/>
              <a:t>–</a:t>
            </a:r>
            <a:r>
              <a:rPr lang="en-US" altLang="en-US" sz="1600"/>
              <a:t> structured teaching, or more independent research? How many lectures are there, and how much group work will be done in seminars?</a:t>
            </a:r>
          </a:p>
          <a:p>
            <a:pPr eaLnBrk="1" hangingPunct="1">
              <a:spcAft>
                <a:spcPts val="1200"/>
              </a:spcAft>
              <a:buClr>
                <a:schemeClr val="tx2"/>
              </a:buClr>
              <a:buFont typeface="Arial" panose="020B0604020202020204" pitchFamily="34" charset="0"/>
              <a:buChar char="•"/>
              <a:defRPr/>
            </a:pPr>
            <a:r>
              <a:rPr lang="en-US" altLang="en-US" sz="1600"/>
              <a:t>How is the course assessed?</a:t>
            </a:r>
          </a:p>
          <a:p>
            <a:pPr eaLnBrk="1" hangingPunct="1">
              <a:spcAft>
                <a:spcPts val="1200"/>
              </a:spcAft>
              <a:buClr>
                <a:schemeClr val="tx2"/>
              </a:buClr>
              <a:buFont typeface="Arial" panose="020B0604020202020204" pitchFamily="34" charset="0"/>
              <a:buChar char="•"/>
              <a:defRPr/>
            </a:pPr>
            <a:endParaRPr lang="en-US" altLang="en-US"/>
          </a:p>
        </p:txBody>
      </p:sp>
      <p:sp>
        <p:nvSpPr>
          <p:cNvPr id="5" name="Footer Placeholder 4">
            <a:extLst>
              <a:ext uri="{FF2B5EF4-FFF2-40B4-BE49-F238E27FC236}">
                <a16:creationId xmlns:a16="http://schemas.microsoft.com/office/drawing/2014/main" id="{7E53956C-5168-43D7-B790-63DDE969D445}"/>
              </a:ext>
            </a:extLst>
          </p:cNvPr>
          <p:cNvSpPr>
            <a:spLocks noGrp="1"/>
          </p:cNvSpPr>
          <p:nvPr>
            <p:ph type="ftr" sz="quarter" idx="3"/>
          </p:nvPr>
        </p:nvSpPr>
        <p:spPr/>
        <p:txBody>
          <a:bodyPr/>
          <a:lstStyle/>
          <a:p>
            <a:r>
              <a:rPr lang="en-US"/>
              <a:t>Security marking: PUBLIC</a:t>
            </a:r>
            <a:endParaRPr lang="en-US" b="1"/>
          </a:p>
        </p:txBody>
      </p:sp>
    </p:spTree>
    <p:extLst>
      <p:ext uri="{BB962C8B-B14F-4D97-AF65-F5344CB8AC3E}">
        <p14:creationId xmlns:p14="http://schemas.microsoft.com/office/powerpoint/2010/main" val="3675249969"/>
      </p:ext>
    </p:extLst>
  </p:cSld>
  <p:clrMapOvr>
    <a:masterClrMapping/>
  </p:clrMapOvr>
</p:sld>
</file>

<file path=ppt/theme/theme1.xml><?xml version="1.0" encoding="utf-8"?>
<a:theme xmlns:a="http://schemas.openxmlformats.org/drawingml/2006/main" name="Text slide layouts">
  <a:themeElements>
    <a:clrScheme name="UCAS Core">
      <a:dk1>
        <a:srgbClr val="1E2834"/>
      </a:dk1>
      <a:lt1>
        <a:srgbClr val="FFFFFF"/>
      </a:lt1>
      <a:dk2>
        <a:srgbClr val="DF0023"/>
      </a:dk2>
      <a:lt2>
        <a:srgbClr val="5B5C67"/>
      </a:lt2>
      <a:accent1>
        <a:srgbClr val="C70018"/>
      </a:accent1>
      <a:accent2>
        <a:srgbClr val="B01720"/>
      </a:accent2>
      <a:accent3>
        <a:srgbClr val="117882"/>
      </a:accent3>
      <a:accent4>
        <a:srgbClr val="FBAF17"/>
      </a:accent4>
      <a:accent5>
        <a:srgbClr val="752482"/>
      </a:accent5>
      <a:accent6>
        <a:srgbClr val="223892"/>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975EDA7381CD41B9DA98D5A9AD085E" ma:contentTypeVersion="2" ma:contentTypeDescription="Create a new document." ma:contentTypeScope="" ma:versionID="1bd1d5c898cc697fe3b6ffb845d0fc94">
  <xsd:schema xmlns:xsd="http://www.w3.org/2001/XMLSchema" xmlns:xs="http://www.w3.org/2001/XMLSchema" xmlns:p="http://schemas.microsoft.com/office/2006/metadata/properties" xmlns:ns2="557ba9ee-89fd-4e07-8b52-f4c347c4d7e1" targetNamespace="http://schemas.microsoft.com/office/2006/metadata/properties" ma:root="true" ma:fieldsID="12df6afba43e3437e3c0096c8e20edc1" ns2:_="">
    <xsd:import namespace="557ba9ee-89fd-4e07-8b52-f4c347c4d7e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ba9ee-89fd-4e07-8b52-f4c347c4d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CA2207-40CA-43C1-B0FD-152928987029}">
  <ds:schemaRefs>
    <ds:schemaRef ds:uri="http://schemas.microsoft.com/office/2006/documentManagement/types"/>
    <ds:schemaRef ds:uri="http://schemas.microsoft.com/office/2006/metadata/properties"/>
    <ds:schemaRef ds:uri="http://www.w3.org/XML/1998/namespace"/>
    <ds:schemaRef ds:uri="557ba9ee-89fd-4e07-8b52-f4c347c4d7e1"/>
    <ds:schemaRef ds:uri="http://purl.org/dc/terms/"/>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38E40981-E8FD-46AE-9C54-99E60CD36E48}">
  <ds:schemaRefs>
    <ds:schemaRef ds:uri="557ba9ee-89fd-4e07-8b52-f4c347c4d7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ACD21C9-DC6E-40C0-9554-D4D2E83188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831</TotalTime>
  <Words>1703</Words>
  <Application>Microsoft Office PowerPoint</Application>
  <PresentationFormat>On-screen Show (16:9)</PresentationFormat>
  <Paragraphs>332</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Text slide layouts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Genia Garrity</dc:creator>
  <cp:lastModifiedBy>Katie McEwan</cp:lastModifiedBy>
  <cp:revision>21</cp:revision>
  <dcterms:created xsi:type="dcterms:W3CDTF">2020-03-04T17:16:32Z</dcterms:created>
  <dcterms:modified xsi:type="dcterms:W3CDTF">2020-09-17T07:45:24Z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0x01010055975EDA7381CD41B9DA98D5A9AD085E</vt:lpwstr>
  </property>
</Properties>
</file>