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handoutMasterIdLst>
    <p:handoutMasterId r:id="rId41"/>
  </p:handoutMasterIdLst>
  <p:sldIdLst>
    <p:sldId id="256" r:id="rId5"/>
    <p:sldId id="258" r:id="rId6"/>
    <p:sldId id="286" r:id="rId7"/>
    <p:sldId id="287" r:id="rId8"/>
    <p:sldId id="281" r:id="rId9"/>
    <p:sldId id="289" r:id="rId10"/>
    <p:sldId id="290" r:id="rId11"/>
    <p:sldId id="294" r:id="rId12"/>
    <p:sldId id="259" r:id="rId13"/>
    <p:sldId id="260" r:id="rId14"/>
    <p:sldId id="261" r:id="rId15"/>
    <p:sldId id="262" r:id="rId16"/>
    <p:sldId id="263" r:id="rId17"/>
    <p:sldId id="265" r:id="rId18"/>
    <p:sldId id="266" r:id="rId19"/>
    <p:sldId id="267" r:id="rId20"/>
    <p:sldId id="268" r:id="rId21"/>
    <p:sldId id="269" r:id="rId22"/>
    <p:sldId id="270" r:id="rId23"/>
    <p:sldId id="285" r:id="rId24"/>
    <p:sldId id="288" r:id="rId25"/>
    <p:sldId id="271" r:id="rId26"/>
    <p:sldId id="291" r:id="rId27"/>
    <p:sldId id="272" r:id="rId28"/>
    <p:sldId id="273" r:id="rId29"/>
    <p:sldId id="274" r:id="rId30"/>
    <p:sldId id="292" r:id="rId31"/>
    <p:sldId id="275" r:id="rId32"/>
    <p:sldId id="276" r:id="rId33"/>
    <p:sldId id="277" r:id="rId34"/>
    <p:sldId id="278" r:id="rId35"/>
    <p:sldId id="280" r:id="rId36"/>
    <p:sldId id="282" r:id="rId37"/>
    <p:sldId id="264" r:id="rId38"/>
    <p:sldId id="293" r:id="rId39"/>
    <p:sldId id="28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 McPhee" userId="5184a745-3a34-4329-ae5d-cbe247fb61f5" providerId="ADAL" clId="{8B0B5250-5BF5-4D3A-9D22-16E69DDA5EFC}"/>
    <pc:docChg chg="modSld">
      <pc:chgData name="Dani McPhee" userId="5184a745-3a34-4329-ae5d-cbe247fb61f5" providerId="ADAL" clId="{8B0B5250-5BF5-4D3A-9D22-16E69DDA5EFC}" dt="2025-03-31T07:40:58.926" v="35" actId="20577"/>
      <pc:docMkLst>
        <pc:docMk/>
      </pc:docMkLst>
      <pc:sldChg chg="modSp mod">
        <pc:chgData name="Dani McPhee" userId="5184a745-3a34-4329-ae5d-cbe247fb61f5" providerId="ADAL" clId="{8B0B5250-5BF5-4D3A-9D22-16E69DDA5EFC}" dt="2025-03-31T07:39:25.537" v="10" actId="20577"/>
        <pc:sldMkLst>
          <pc:docMk/>
          <pc:sldMk cId="3911943164" sldId="256"/>
        </pc:sldMkLst>
        <pc:spChg chg="mod">
          <ac:chgData name="Dani McPhee" userId="5184a745-3a34-4329-ae5d-cbe247fb61f5" providerId="ADAL" clId="{8B0B5250-5BF5-4D3A-9D22-16E69DDA5EFC}" dt="2025-03-31T07:39:25.537" v="10" actId="20577"/>
          <ac:spMkLst>
            <pc:docMk/>
            <pc:sldMk cId="3911943164" sldId="256"/>
            <ac:spMk id="4" creationId="{00000000-0000-0000-0000-000000000000}"/>
          </ac:spMkLst>
        </pc:spChg>
      </pc:sldChg>
      <pc:sldChg chg="modSp mod">
        <pc:chgData name="Dani McPhee" userId="5184a745-3a34-4329-ae5d-cbe247fb61f5" providerId="ADAL" clId="{8B0B5250-5BF5-4D3A-9D22-16E69DDA5EFC}" dt="2025-03-31T07:39:39.876" v="13" actId="20577"/>
        <pc:sldMkLst>
          <pc:docMk/>
          <pc:sldMk cId="2776197284" sldId="286"/>
        </pc:sldMkLst>
        <pc:spChg chg="mod">
          <ac:chgData name="Dani McPhee" userId="5184a745-3a34-4329-ae5d-cbe247fb61f5" providerId="ADAL" clId="{8B0B5250-5BF5-4D3A-9D22-16E69DDA5EFC}" dt="2025-03-31T07:39:39.876" v="13" actId="20577"/>
          <ac:spMkLst>
            <pc:docMk/>
            <pc:sldMk cId="2776197284" sldId="286"/>
            <ac:spMk id="3" creationId="{00000000-0000-0000-0000-000000000000}"/>
          </ac:spMkLst>
        </pc:spChg>
      </pc:sldChg>
      <pc:sldChg chg="modSp mod">
        <pc:chgData name="Dani McPhee" userId="5184a745-3a34-4329-ae5d-cbe247fb61f5" providerId="ADAL" clId="{8B0B5250-5BF5-4D3A-9D22-16E69DDA5EFC}" dt="2025-03-31T07:40:08.286" v="33" actId="20577"/>
        <pc:sldMkLst>
          <pc:docMk/>
          <pc:sldMk cId="1388384565" sldId="287"/>
        </pc:sldMkLst>
        <pc:spChg chg="mod">
          <ac:chgData name="Dani McPhee" userId="5184a745-3a34-4329-ae5d-cbe247fb61f5" providerId="ADAL" clId="{8B0B5250-5BF5-4D3A-9D22-16E69DDA5EFC}" dt="2025-03-31T07:40:08.286" v="33" actId="20577"/>
          <ac:spMkLst>
            <pc:docMk/>
            <pc:sldMk cId="1388384565" sldId="287"/>
            <ac:spMk id="3" creationId="{00000000-0000-0000-0000-000000000000}"/>
          </ac:spMkLst>
        </pc:spChg>
        <pc:spChg chg="mod">
          <ac:chgData name="Dani McPhee" userId="5184a745-3a34-4329-ae5d-cbe247fb61f5" providerId="ADAL" clId="{8B0B5250-5BF5-4D3A-9D22-16E69DDA5EFC}" dt="2025-03-31T07:39:53.283" v="19" actId="5793"/>
          <ac:spMkLst>
            <pc:docMk/>
            <pc:sldMk cId="1388384565" sldId="287"/>
            <ac:spMk id="5" creationId="{5FF027BC-703E-4680-3BCA-CCFCED25FD1B}"/>
          </ac:spMkLst>
        </pc:spChg>
      </pc:sldChg>
      <pc:sldChg chg="modSp mod">
        <pc:chgData name="Dani McPhee" userId="5184a745-3a34-4329-ae5d-cbe247fb61f5" providerId="ADAL" clId="{8B0B5250-5BF5-4D3A-9D22-16E69DDA5EFC}" dt="2025-03-31T07:40:58.926" v="35" actId="20577"/>
        <pc:sldMkLst>
          <pc:docMk/>
          <pc:sldMk cId="3491995040" sldId="290"/>
        </pc:sldMkLst>
        <pc:spChg chg="mod">
          <ac:chgData name="Dani McPhee" userId="5184a745-3a34-4329-ae5d-cbe247fb61f5" providerId="ADAL" clId="{8B0B5250-5BF5-4D3A-9D22-16E69DDA5EFC}" dt="2025-03-31T07:40:58.926" v="35" actId="20577"/>
          <ac:spMkLst>
            <pc:docMk/>
            <pc:sldMk cId="3491995040" sldId="290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0E40D-5FCA-4A8D-9283-EAA736E83DD6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A1F5C-533C-4026-8831-1BA47E57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25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91878A9-613C-4CCF-B75C-DA09244A1F3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686734C-45E9-4859-B708-2B9910B1DB33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980728"/>
            <a:ext cx="6336704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000" dirty="0">
                <a:latin typeface="Comic Sans MS"/>
              </a:rPr>
              <a:t>Nethybridge 2026</a:t>
            </a:r>
            <a:endParaRPr lang="en-GB" sz="6000" dirty="0">
              <a:latin typeface="Comic Sans MS" pitchFamily="66" charset="0"/>
            </a:endParaRPr>
          </a:p>
          <a:p>
            <a:pPr algn="ctr"/>
            <a:endParaRPr lang="en-GB" sz="6000" dirty="0">
              <a:latin typeface="Comic Sans MS" pitchFamily="66" charset="0"/>
            </a:endParaRPr>
          </a:p>
          <a:p>
            <a:pPr algn="ctr"/>
            <a:r>
              <a:rPr lang="en-GB" sz="4000" dirty="0">
                <a:latin typeface="Comic Sans MS"/>
              </a:rPr>
              <a:t>23 -27 March 2026</a:t>
            </a:r>
            <a:endParaRPr lang="en-GB" sz="4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43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9288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070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6489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40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28092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947A7A-FE76-6DCF-5F96-6ED2814BED53}"/>
              </a:ext>
            </a:extLst>
          </p:cNvPr>
          <p:cNvSpPr/>
          <p:nvPr/>
        </p:nvSpPr>
        <p:spPr>
          <a:xfrm>
            <a:off x="6300192" y="4365104"/>
            <a:ext cx="151216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469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88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123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-1320000">
            <a:off x="6300192" y="4632419"/>
            <a:ext cx="2304256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£25 limit</a:t>
            </a:r>
          </a:p>
        </p:txBody>
      </p:sp>
    </p:spTree>
    <p:extLst>
      <p:ext uri="{BB962C8B-B14F-4D97-AF65-F5344CB8AC3E}">
        <p14:creationId xmlns:p14="http://schemas.microsoft.com/office/powerpoint/2010/main" val="2851555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0891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2D69E5-8D2E-4EEA-9465-9181657C9204}"/>
              </a:ext>
            </a:extLst>
          </p:cNvPr>
          <p:cNvSpPr/>
          <p:nvPr/>
        </p:nvSpPr>
        <p:spPr>
          <a:xfrm>
            <a:off x="6228184" y="4653136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168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3690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83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6489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3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02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9288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172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0648"/>
            <a:ext cx="66247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omic Sans MS" pitchFamily="66" charset="0"/>
              </a:rPr>
              <a:t>Activity Groups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3200" dirty="0"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>
                <a:latin typeface="Comic Sans MS" pitchFamily="66" charset="0"/>
              </a:rPr>
              <a:t>Max 10 children per group</a:t>
            </a:r>
          </a:p>
          <a:p>
            <a:endParaRPr lang="en-GB" sz="2800" dirty="0"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>
                <a:latin typeface="Comic Sans MS" pitchFamily="66" charset="0"/>
              </a:rPr>
              <a:t>1 instructor (first aid trained)</a:t>
            </a:r>
          </a:p>
          <a:p>
            <a:endParaRPr lang="en-GB" sz="2800" dirty="0"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>
                <a:latin typeface="Comic Sans MS" pitchFamily="66" charset="0"/>
              </a:rPr>
              <a:t>School staff will rotate around the groups (taking photos/ encouraging etc) and at least 1 will remain in the building at all times.</a:t>
            </a:r>
          </a:p>
        </p:txBody>
      </p:sp>
    </p:spTree>
    <p:extLst>
      <p:ext uri="{BB962C8B-B14F-4D97-AF65-F5344CB8AC3E}">
        <p14:creationId xmlns:p14="http://schemas.microsoft.com/office/powerpoint/2010/main" val="540543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i="1" u="sng" dirty="0">
                <a:latin typeface="Comic Sans MS" panose="030F0702030302020204" pitchFamily="66" charset="0"/>
              </a:rPr>
              <a:t>May</a:t>
            </a:r>
            <a:r>
              <a:rPr lang="en-GB" u="sng" dirty="0">
                <a:latin typeface="Comic Sans MS" panose="030F0702030302020204" pitchFamily="66" charset="0"/>
              </a:rPr>
              <a:t>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Zip wire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Adventure course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Indoor climbing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Abseiling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Archery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Raft building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Forest adventure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Ariel runway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Canoe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Silver Maze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968" y="1097280"/>
            <a:ext cx="4392488" cy="3712464"/>
          </a:xfrm>
        </p:spPr>
        <p:txBody>
          <a:bodyPr>
            <a:normAutofit fontScale="62500" lnSpcReduction="20000"/>
          </a:bodyPr>
          <a:lstStyle/>
          <a:p>
            <a:r>
              <a:rPr lang="en-GB" u="sng" dirty="0">
                <a:latin typeface="Comic Sans MS" panose="030F0702030302020204" pitchFamily="66" charset="0"/>
              </a:rPr>
              <a:t>Free time: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Use of gym hall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Swimming pool – lifeguards on duty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Games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Table tennis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Outdoor Pitches and Tennis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(Require 20p/50p coins)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Air hockey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 dirty="0">
                <a:latin typeface="Comic Sans MS" panose="030F0702030302020204" pitchFamily="66" charset="0"/>
              </a:rPr>
              <a:t>Table football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2726829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584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816424" cy="678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5998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12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089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17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99288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905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2493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801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079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7072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79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127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2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64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itchFamily="66" charset="0"/>
              </a:rPr>
              <a:t>Accompanying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/>
            <a:endParaRPr lang="en-GB" sz="2800" b="0" u="sng" dirty="0">
              <a:latin typeface="Comic Sans MS"/>
            </a:endParaRPr>
          </a:p>
          <a:p>
            <a:pPr marL="0" indent="0"/>
            <a:r>
              <a:rPr lang="en-GB" sz="2800" b="0" dirty="0">
                <a:latin typeface="Comic Sans MS"/>
              </a:rPr>
              <a:t>Dunning </a:t>
            </a:r>
          </a:p>
          <a:p>
            <a:pPr marL="0" indent="0"/>
            <a:r>
              <a:rPr lang="en-GB" sz="2800" b="0" dirty="0">
                <a:latin typeface="Comic Sans MS"/>
              </a:rPr>
              <a:t>Blackford &amp; Aberuthven</a:t>
            </a:r>
            <a:endParaRPr lang="en-GB" sz="1800" b="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97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92088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3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99288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039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58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7" y="87245"/>
            <a:ext cx="820891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FE643A-DCCF-AD00-5260-28F4AB7DA9E5}"/>
              </a:ext>
            </a:extLst>
          </p:cNvPr>
          <p:cNvCxnSpPr/>
          <p:nvPr/>
        </p:nvCxnSpPr>
        <p:spPr>
          <a:xfrm>
            <a:off x="685799" y="1506178"/>
            <a:ext cx="2232536" cy="11061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448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518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064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104" y="912664"/>
            <a:ext cx="4064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30600"/>
            <a:ext cx="40640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30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1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itchFamily="66" charset="0"/>
              </a:rPr>
              <a:t>Transport by </a:t>
            </a:r>
            <a:br>
              <a:rPr lang="en-GB" dirty="0">
                <a:latin typeface="Comic Sans MS" pitchFamily="66" charset="0"/>
              </a:rPr>
            </a:br>
            <a:r>
              <a:rPr lang="en-GB" dirty="0">
                <a:latin typeface="Comic Sans MS" pitchFamily="66" charset="0"/>
              </a:rPr>
              <a:t>Docherty’s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61515"/>
            <a:ext cx="4392488" cy="294760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/>
            <a:r>
              <a:rPr lang="en-GB" sz="2400" b="0" u="sng" dirty="0">
                <a:latin typeface="Comic Sans MS"/>
              </a:rPr>
              <a:t>Monday 23</a:t>
            </a:r>
            <a:r>
              <a:rPr lang="en-GB" sz="2400" b="0" u="sng" baseline="30000" dirty="0">
                <a:latin typeface="Comic Sans MS"/>
              </a:rPr>
              <a:t>rd</a:t>
            </a:r>
            <a:r>
              <a:rPr lang="en-GB" sz="2400" b="0" u="sng" dirty="0">
                <a:latin typeface="Comic Sans MS"/>
              </a:rPr>
              <a:t> March </a:t>
            </a:r>
          </a:p>
          <a:p>
            <a:pPr marL="0" indent="0"/>
            <a:r>
              <a:rPr lang="en-GB" sz="2400" b="0" dirty="0">
                <a:latin typeface="Comic Sans MS"/>
              </a:rPr>
              <a:t>Leaving Blackford at 9am</a:t>
            </a:r>
          </a:p>
          <a:p>
            <a:pPr marL="0" indent="0"/>
            <a:r>
              <a:rPr lang="en-GB" sz="2400" b="0" dirty="0">
                <a:latin typeface="Comic Sans MS"/>
              </a:rPr>
              <a:t>Leaving Aberuthven at 9.15am</a:t>
            </a:r>
          </a:p>
          <a:p>
            <a:pPr marL="0" indent="0"/>
            <a:r>
              <a:rPr lang="en-GB" sz="2400" b="0" dirty="0">
                <a:latin typeface="Comic Sans MS"/>
              </a:rPr>
              <a:t>Leaving Dunning at 9.30am</a:t>
            </a:r>
          </a:p>
          <a:p>
            <a:pPr marL="0" indent="0"/>
            <a:endParaRPr lang="en-GB" sz="2400" b="0" dirty="0">
              <a:latin typeface="Comic Sans MS"/>
            </a:endParaRPr>
          </a:p>
          <a:p>
            <a:pPr marL="0" indent="0"/>
            <a:r>
              <a:rPr lang="en-GB" sz="2400" b="0" u="sng" dirty="0">
                <a:latin typeface="Comic Sans MS"/>
              </a:rPr>
              <a:t>Friday 27</a:t>
            </a:r>
            <a:r>
              <a:rPr lang="en-GB" sz="2400" b="0" u="sng" baseline="30000" dirty="0">
                <a:latin typeface="Comic Sans MS"/>
              </a:rPr>
              <a:t>th</a:t>
            </a:r>
            <a:r>
              <a:rPr lang="en-GB" sz="2400" b="0" u="sng" dirty="0">
                <a:latin typeface="Comic Sans MS"/>
              </a:rPr>
              <a:t> March</a:t>
            </a:r>
          </a:p>
          <a:p>
            <a:pPr marL="0" indent="0"/>
            <a:r>
              <a:rPr lang="en-GB" sz="2400" b="0" dirty="0">
                <a:latin typeface="Comic Sans MS"/>
              </a:rPr>
              <a:t>Pick up from Nethybridge at 10.30am</a:t>
            </a:r>
          </a:p>
          <a:p>
            <a:pPr marL="0" indent="0"/>
            <a:r>
              <a:rPr lang="en-GB" sz="2400" b="0" dirty="0">
                <a:latin typeface="Comic Sans MS"/>
              </a:rPr>
              <a:t>Arriving Dunning approx. 1pm</a:t>
            </a:r>
          </a:p>
          <a:p>
            <a:pPr marL="0" indent="0"/>
            <a:r>
              <a:rPr lang="en-GB" sz="2400" b="0" dirty="0">
                <a:latin typeface="Comic Sans MS"/>
              </a:rPr>
              <a:t>Arriving Aberuthven approx. 1.15pm</a:t>
            </a:r>
          </a:p>
          <a:p>
            <a:pPr marL="0" indent="0"/>
            <a:r>
              <a:rPr lang="en-GB" sz="2400" b="0" dirty="0">
                <a:latin typeface="Comic Sans MS"/>
              </a:rPr>
              <a:t>Arriving Blackford approx. 1.30pm</a:t>
            </a:r>
          </a:p>
          <a:p>
            <a:pPr marL="0" indent="0"/>
            <a:endParaRPr lang="en-GB" sz="2400" b="0" dirty="0">
              <a:highlight>
                <a:srgbClr val="FFFF00"/>
              </a:highlight>
              <a:latin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027BC-703E-4680-3BCA-CCFCED25FD1B}"/>
              </a:ext>
            </a:extLst>
          </p:cNvPr>
          <p:cNvSpPr txBox="1"/>
          <p:nvPr/>
        </p:nvSpPr>
        <p:spPr>
          <a:xfrm>
            <a:off x="5148064" y="1844824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highlight>
                  <a:srgbClr val="FFFF00"/>
                </a:highlight>
                <a:latin typeface="Comic Sans MS"/>
              </a:rPr>
              <a:t>PACKED LUNCH NEEDED </a:t>
            </a:r>
          </a:p>
          <a:p>
            <a:pPr algn="ctr"/>
            <a:r>
              <a:rPr lang="en-GB" sz="2400" dirty="0">
                <a:highlight>
                  <a:srgbClr val="FFFF00"/>
                </a:highlight>
                <a:latin typeface="Comic Sans MS"/>
              </a:rPr>
              <a:t>ON Monday 23</a:t>
            </a:r>
            <a:r>
              <a:rPr lang="en-GB" sz="2400" baseline="30000" dirty="0">
                <a:highlight>
                  <a:srgbClr val="FFFF00"/>
                </a:highlight>
                <a:latin typeface="Comic Sans MS"/>
              </a:rPr>
              <a:t>rd</a:t>
            </a:r>
            <a:r>
              <a:rPr lang="en-GB" sz="2400" dirty="0">
                <a:highlight>
                  <a:srgbClr val="FFFF00"/>
                </a:highlight>
                <a:latin typeface="Comic Sans MS"/>
              </a:rPr>
              <a:t> 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384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08912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8-Point Star 1"/>
          <p:cNvSpPr/>
          <p:nvPr/>
        </p:nvSpPr>
        <p:spPr>
          <a:xfrm>
            <a:off x="5148064" y="764704"/>
            <a:ext cx="2664296" cy="2520280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 rot="-1500000">
            <a:off x="5514213" y="1397808"/>
            <a:ext cx="18002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Comic Sans MS"/>
              </a:rPr>
              <a:t>Please </a:t>
            </a:r>
            <a:r>
              <a:rPr lang="en-GB" sz="2400" b="1" dirty="0">
                <a:solidFill>
                  <a:srgbClr val="FF0000"/>
                </a:solidFill>
                <a:latin typeface="Comic Sans MS"/>
              </a:rPr>
              <a:t>label</a:t>
            </a:r>
            <a:r>
              <a:rPr lang="en-GB" sz="2400" dirty="0">
                <a:solidFill>
                  <a:srgbClr val="FF0000"/>
                </a:solidFill>
                <a:latin typeface="Comic Sans MS"/>
              </a:rPr>
              <a:t> everything</a:t>
            </a:r>
            <a:r>
              <a:rPr lang="en-GB" dirty="0">
                <a:solidFill>
                  <a:srgbClr val="FF0000"/>
                </a:solidFill>
                <a:latin typeface="Comic Sans MS"/>
              </a:rPr>
              <a:t>!</a:t>
            </a:r>
            <a:endParaRPr lang="en-US" dirty="0">
              <a:solidFill>
                <a:srgbClr val="FF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416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MEDICATION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Inhalers</a:t>
            </a:r>
          </a:p>
          <a:p>
            <a:r>
              <a:rPr lang="en-GB" sz="2400" b="0" dirty="0">
                <a:latin typeface="Comic Sans MS" panose="030F0702030302020204" pitchFamily="66" charset="0"/>
              </a:rPr>
              <a:t>	Please name and these can be kept in the 	     child's possession.</a:t>
            </a:r>
          </a:p>
          <a:p>
            <a:endParaRPr lang="en-GB" sz="2400" b="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Other Medication</a:t>
            </a:r>
          </a:p>
          <a:p>
            <a:r>
              <a:rPr lang="en-GB" sz="2400" b="0" dirty="0">
                <a:latin typeface="Comic Sans MS" panose="030F0702030302020204" pitchFamily="66" charset="0"/>
              </a:rPr>
              <a:t>	Please name and hand to a member of staff attending the trip. </a:t>
            </a:r>
            <a:r>
              <a:rPr lang="en-GB" sz="2400" dirty="0">
                <a:latin typeface="Comic Sans MS" panose="030F0702030302020204" pitchFamily="66" charset="0"/>
              </a:rPr>
              <a:t>A medication consent form will need to be completed.</a:t>
            </a:r>
          </a:p>
        </p:txBody>
      </p:sp>
    </p:spTree>
    <p:extLst>
      <p:ext uri="{BB962C8B-B14F-4D97-AF65-F5344CB8AC3E}">
        <p14:creationId xmlns:p14="http://schemas.microsoft.com/office/powerpoint/2010/main" val="231649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Extras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36396" cy="3651857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Spending Money  </a:t>
            </a:r>
            <a:r>
              <a:rPr lang="en-GB" sz="2400" b="0" u="sng" dirty="0">
                <a:latin typeface="Comic Sans MS" panose="030F0702030302020204" pitchFamily="66" charset="0"/>
              </a:rPr>
              <a:t>£15 Max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1800" b="0" dirty="0">
                <a:latin typeface="Comic Sans MS" panose="030F0702030302020204" pitchFamily="66" charset="0"/>
              </a:rPr>
              <a:t>	This should be put in a purse/wallet or a named envelope and given to a member of staff for safe keeping.</a:t>
            </a:r>
          </a:p>
          <a:p>
            <a:r>
              <a:rPr lang="en-GB" sz="1800" b="0" dirty="0">
                <a:latin typeface="Comic Sans MS" panose="030F0702030302020204" pitchFamily="66" charset="0"/>
              </a:rPr>
              <a:t>     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Children are restricted to 1 drink and 1 sweet per evening</a:t>
            </a:r>
          </a:p>
          <a:p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	If wishing to buy a hoodie (on the first night) - £30 extra</a:t>
            </a:r>
          </a:p>
          <a:p>
            <a:endParaRPr lang="en-GB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GB" sz="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Mobile Phones &amp; Electronic Equipment</a:t>
            </a:r>
          </a:p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	DO NOT BRING MOBILE PHONES! (There is no reception or </a:t>
            </a:r>
            <a:r>
              <a:rPr lang="en-GB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wifi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  <a:p>
            <a:r>
              <a:rPr lang="en-GB" sz="1800" b="0" dirty="0">
                <a:latin typeface="Comic Sans MS" panose="030F0702030302020204" pitchFamily="66" charset="0"/>
              </a:rPr>
              <a:t>	Phones and other electricals will be confiscated and kept in a locked cupboard for safekeeping.</a:t>
            </a:r>
          </a:p>
          <a:p>
            <a:endParaRPr lang="en-GB" sz="1800" b="0" dirty="0">
              <a:latin typeface="Comic Sans MS" panose="030F0702030302020204" pitchFamily="66" charset="0"/>
            </a:endParaRPr>
          </a:p>
          <a:p>
            <a:endParaRPr lang="en-GB" sz="700" b="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Clothing</a:t>
            </a:r>
          </a:p>
          <a:p>
            <a:pPr marL="0" indent="0"/>
            <a:r>
              <a:rPr lang="en-GB" sz="1800" b="0" dirty="0">
                <a:latin typeface="Comic Sans MS" panose="030F0702030302020204" pitchFamily="66" charset="0"/>
              </a:rPr>
              <a:t>    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Label all clothing</a:t>
            </a:r>
            <a:r>
              <a:rPr lang="en-GB" sz="1800" b="0" dirty="0">
                <a:latin typeface="Comic Sans MS" panose="030F0702030302020204" pitchFamily="66" charset="0"/>
              </a:rPr>
              <a:t>. All lost property will be available for 1 week.</a:t>
            </a:r>
          </a:p>
          <a:p>
            <a:endParaRPr lang="en-GB" sz="1800" b="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95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FE643A-DCCF-AD00-5260-28F4AB7DA9E5}"/>
              </a:ext>
            </a:extLst>
          </p:cNvPr>
          <p:cNvCxnSpPr/>
          <p:nvPr/>
        </p:nvCxnSpPr>
        <p:spPr>
          <a:xfrm>
            <a:off x="685799" y="1506178"/>
            <a:ext cx="2232536" cy="11061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4B8AEBF-6243-67B6-8AF1-73A5AA32B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60"/>
            <a:ext cx="9144000" cy="645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3690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317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msdateclosed xmlns="8c6ee720-0b0d-43a1-bfa1-0557023bf876" xsi:nil="true"/>
    <Information xmlns="a0136ae3-22bc-426f-88a6-a34b3f20f4af" xsi:nil="true"/>
    <TaxCatchAll xmlns="8c6ee720-0b0d-43a1-bfa1-0557023bf876">
      <Value>6</Value>
    </TaxCatchAll>
    <lcf76f155ced4ddcb4097134ff3c332f xmlns="a0136ae3-22bc-426f-88a6-a34b3f20f4af">
      <Terms xmlns="http://schemas.microsoft.com/office/infopath/2007/PartnerControls"/>
    </lcf76f155ced4ddcb4097134ff3c332f>
    <Edmsdisposition xmlns="8c6ee720-0b0d-43a1-bfa1-0557023bf876">Open</Edmsdisposition>
    <FileplanmarkerTaxHTField xmlns="8c6ee720-0b0d-43a1-bfa1-0557023bf876">
      <Terms xmlns="http://schemas.microsoft.com/office/infopath/2007/PartnerControls">
        <TermInfo xmlns="http://schemas.microsoft.com/office/infopath/2007/PartnerControls">
          <TermName xmlns="http://schemas.microsoft.com/office/infopath/2007/PartnerControls">NETHYBRIDGE</TermName>
          <TermId xmlns="http://schemas.microsoft.com/office/infopath/2007/PartnerControls">f6da1ace-d306-48f1-b1e1-e0c86de57f4f</TermId>
        </TermInfo>
      </Terms>
    </FileplanmarkerTaxHTFiel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DMS Document" ma:contentTypeID="0x0101006303DCE5F3884555ABDE6450E03068EE002A809A0DF95B1D4C8293B6832E0D7863" ma:contentTypeVersion="18" ma:contentTypeDescription="Core EDMS document content type" ma:contentTypeScope="" ma:versionID="900065daeae8b7d5ee838ebd8a2e30b6">
  <xsd:schema xmlns:xsd="http://www.w3.org/2001/XMLSchema" xmlns:xs="http://www.w3.org/2001/XMLSchema" xmlns:p="http://schemas.microsoft.com/office/2006/metadata/properties" xmlns:ns2="8c6ee720-0b0d-43a1-bfa1-0557023bf876" xmlns:ns3="a0136ae3-22bc-426f-88a6-a34b3f20f4af" targetNamespace="http://schemas.microsoft.com/office/2006/metadata/properties" ma:root="true" ma:fieldsID="41fe47154a3c6f8b3bdc9b6e214aeb11" ns2:_="" ns3:_="">
    <xsd:import namespace="8c6ee720-0b0d-43a1-bfa1-0557023bf876"/>
    <xsd:import namespace="a0136ae3-22bc-426f-88a6-a34b3f20f4af"/>
    <xsd:element name="properties">
      <xsd:complexType>
        <xsd:sequence>
          <xsd:element name="documentManagement">
            <xsd:complexType>
              <xsd:all>
                <xsd:element ref="ns2:FileplanmarkerTaxHTField" minOccurs="0"/>
                <xsd:element ref="ns2:TaxCatchAll" minOccurs="0"/>
                <xsd:element ref="ns2:TaxCatchAllLabel" minOccurs="0"/>
                <xsd:element ref="ns2:Edmsdisposition" minOccurs="0"/>
                <xsd:element ref="ns2:Edmsdateclosed" minOccurs="0"/>
                <xsd:element ref="ns3:Information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ee720-0b0d-43a1-bfa1-0557023bf876" elementFormDefault="qualified">
    <xsd:import namespace="http://schemas.microsoft.com/office/2006/documentManagement/types"/>
    <xsd:import namespace="http://schemas.microsoft.com/office/infopath/2007/PartnerControls"/>
    <xsd:element name="FileplanmarkerTaxHTField" ma:index="8" nillable="true" ma:taxonomy="true" ma:internalName="FileplanmarkerTaxHTField" ma:taxonomyFieldName="Fileplanmarker" ma:displayName="Fileplan Marker" ma:readOnly="false" ma:default="" ma:fieldId="{8f3fe8ea-359e-4086-b18c-02f8ee4b76e8}" ma:sspId="13e93c12-6cf0-45db-a146-10f817293c1b" ma:termSetId="d34034d2-f642-4875-aa17-3b0a742a9d60" ma:anchorId="ad85a3eb-30a6-48d8-b0ea-1d32903598f7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00e535c-bf99-461d-a901-c77b399ddf0e}" ma:internalName="TaxCatchAll" ma:showField="CatchAllData" ma:web="8c6ee720-0b0d-43a1-bfa1-0557023bf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00e535c-bf99-461d-a901-c77b399ddf0e}" ma:internalName="TaxCatchAllLabel" ma:readOnly="true" ma:showField="CatchAllDataLabel" ma:web="8c6ee720-0b0d-43a1-bfa1-0557023bf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dmsdisposition" ma:index="12" nillable="true" ma:displayName="EDMS Disposition" ma:default="" ma:description="Indicates the items EDMS status" ma:format="Dropdown" ma:internalName="Edmsdisposition">
      <xsd:simpleType>
        <xsd:restriction base="dms:Choice">
          <xsd:enumeration value="Closed"/>
          <xsd:enumeration value="Open"/>
          <xsd:enumeration value="n/a"/>
        </xsd:restriction>
      </xsd:simpleType>
    </xsd:element>
    <xsd:element name="Edmsdateclosed" ma:index="13" nillable="true" ma:displayName="EDMS Date Closed" ma:format="DateOnly" ma:internalName="Edmsdateclos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136ae3-22bc-426f-88a6-a34b3f20f4af" elementFormDefault="qualified">
    <xsd:import namespace="http://schemas.microsoft.com/office/2006/documentManagement/types"/>
    <xsd:import namespace="http://schemas.microsoft.com/office/infopath/2007/PartnerControls"/>
    <xsd:element name="Information" ma:index="14" nillable="true" ma:displayName="Information" ma:format="Dropdown" ma:internalName="Information">
      <xsd:simpleType>
        <xsd:restriction base="dms:Text">
          <xsd:maxLength value="255"/>
        </xsd:restriction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3e93c12-6cf0-45db-a146-10f817293c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7DC07B-7844-46F9-9E8D-0D12BC6DB807}">
  <ds:schemaRefs>
    <ds:schemaRef ds:uri="http://schemas.microsoft.com/office/2006/metadata/properties"/>
    <ds:schemaRef ds:uri="http://schemas.microsoft.com/office/infopath/2007/PartnerControls"/>
    <ds:schemaRef ds:uri="8c6ee720-0b0d-43a1-bfa1-0557023bf876"/>
    <ds:schemaRef ds:uri="a0136ae3-22bc-426f-88a6-a34b3f20f4af"/>
  </ds:schemaRefs>
</ds:datastoreItem>
</file>

<file path=customXml/itemProps2.xml><?xml version="1.0" encoding="utf-8"?>
<ds:datastoreItem xmlns:ds="http://schemas.openxmlformats.org/officeDocument/2006/customXml" ds:itemID="{5A964862-6CE6-4345-B1B8-CD3388BCCA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ee720-0b0d-43a1-bfa1-0557023bf876"/>
    <ds:schemaRef ds:uri="a0136ae3-22bc-426f-88a6-a34b3f20f4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868337-5D84-4FC8-9364-2C356FDFFEC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76adce9-5d26-4749-a202-f09fefe10590}" enabled="0" method="" siteId="{776adce9-5d26-4749-a202-f09fefe1059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583</TotalTime>
  <Words>320</Words>
  <Application>Microsoft Office PowerPoint</Application>
  <PresentationFormat>On-screen Show (4:3)</PresentationFormat>
  <Paragraphs>71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Comic Sans MS</vt:lpstr>
      <vt:lpstr>Franklin Gothic Book</vt:lpstr>
      <vt:lpstr>Franklin Gothic Medium</vt:lpstr>
      <vt:lpstr>Wingdings</vt:lpstr>
      <vt:lpstr>Angles</vt:lpstr>
      <vt:lpstr>PowerPoint Presentation</vt:lpstr>
      <vt:lpstr>PowerPoint Presentation</vt:lpstr>
      <vt:lpstr>Accompanying Staff</vt:lpstr>
      <vt:lpstr>Transport by  Docherty’s Bus</vt:lpstr>
      <vt:lpstr>PowerPoint Presentation</vt:lpstr>
      <vt:lpstr>MEDICATION</vt:lpstr>
      <vt:lpstr>Extras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Perth &amp; Kinross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Nesbitt</dc:creator>
  <cp:lastModifiedBy>Dani McPhee</cp:lastModifiedBy>
  <cp:revision>180</cp:revision>
  <cp:lastPrinted>2014-09-15T12:36:29Z</cp:lastPrinted>
  <dcterms:created xsi:type="dcterms:W3CDTF">2012-08-29T13:55:49Z</dcterms:created>
  <dcterms:modified xsi:type="dcterms:W3CDTF">2025-03-31T07:41:07Z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0x0101006303DCE5F3884555ABDE6450E03068EE002A809A0DF95B1D4C8293B6832E0D7863</vt:lpwstr>
  </property>
  <property fmtid="{D5CDD505-2E9C-101B-9397-08002B2CF9AE}" pid="3" name="Fileplanmarker">
    <vt:lpwstr>6;#NETHYBRIDGE|f6da1ace-d306-48f1-b1e1-e0c86de57f4f</vt:lpwstr>
  </property>
  <property fmtid="{D5CDD505-2E9C-101B-9397-08002B2CF9AE}" pid="4" name="MediaServiceImageTags">
    <vt:lpwstr/>
  </property>
</Properties>
</file>