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5" r:id="rId1"/>
  </p:sldMasterIdLst>
  <p:notesMasterIdLst>
    <p:notesMasterId r:id="rId65"/>
  </p:notesMasterIdLst>
  <p:handoutMasterIdLst>
    <p:handoutMasterId r:id="rId66"/>
  </p:handoutMasterIdLst>
  <p:sldIdLst>
    <p:sldId id="297" r:id="rId2"/>
    <p:sldId id="298" r:id="rId3"/>
    <p:sldId id="299" r:id="rId4"/>
    <p:sldId id="571" r:id="rId5"/>
    <p:sldId id="572" r:id="rId6"/>
    <p:sldId id="600" r:id="rId7"/>
    <p:sldId id="601" r:id="rId8"/>
    <p:sldId id="602" r:id="rId9"/>
    <p:sldId id="603" r:id="rId10"/>
    <p:sldId id="604" r:id="rId11"/>
    <p:sldId id="605" r:id="rId12"/>
    <p:sldId id="606" r:id="rId13"/>
    <p:sldId id="607" r:id="rId14"/>
    <p:sldId id="608" r:id="rId15"/>
    <p:sldId id="354" r:id="rId16"/>
    <p:sldId id="353" r:id="rId17"/>
    <p:sldId id="355" r:id="rId18"/>
    <p:sldId id="356" r:id="rId19"/>
    <p:sldId id="357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84" r:id="rId29"/>
    <p:sldId id="385" r:id="rId30"/>
    <p:sldId id="386" r:id="rId31"/>
    <p:sldId id="387" r:id="rId32"/>
    <p:sldId id="388" r:id="rId33"/>
    <p:sldId id="389" r:id="rId34"/>
    <p:sldId id="396" r:id="rId35"/>
    <p:sldId id="397" r:id="rId36"/>
    <p:sldId id="398" r:id="rId37"/>
    <p:sldId id="535" r:id="rId38"/>
    <p:sldId id="574" r:id="rId39"/>
    <p:sldId id="575" r:id="rId40"/>
    <p:sldId id="576" r:id="rId41"/>
    <p:sldId id="577" r:id="rId42"/>
    <p:sldId id="578" r:id="rId43"/>
    <p:sldId id="579" r:id="rId44"/>
    <p:sldId id="580" r:id="rId45"/>
    <p:sldId id="609" r:id="rId46"/>
    <p:sldId id="610" r:id="rId47"/>
    <p:sldId id="415" r:id="rId48"/>
    <p:sldId id="416" r:id="rId49"/>
    <p:sldId id="417" r:id="rId50"/>
    <p:sldId id="418" r:id="rId51"/>
    <p:sldId id="551" r:id="rId52"/>
    <p:sldId id="611" r:id="rId53"/>
    <p:sldId id="612" r:id="rId54"/>
    <p:sldId id="613" r:id="rId55"/>
    <p:sldId id="592" r:id="rId56"/>
    <p:sldId id="614" r:id="rId57"/>
    <p:sldId id="615" r:id="rId58"/>
    <p:sldId id="616" r:id="rId59"/>
    <p:sldId id="597" r:id="rId60"/>
    <p:sldId id="617" r:id="rId61"/>
    <p:sldId id="618" r:id="rId62"/>
    <p:sldId id="619" r:id="rId63"/>
    <p:sldId id="422" r:id="rId64"/>
  </p:sldIdLst>
  <p:sldSz cx="9144000" cy="6858000" type="screen4x3"/>
  <p:notesSz cx="6742113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9933FF"/>
    <a:srgbClr val="4BFD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1448" y="-96"/>
      </p:cViewPr>
      <p:guideLst>
        <p:guide orient="horz" pos="3110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492" cy="4926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017" y="0"/>
            <a:ext cx="2922491" cy="49260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EA5941-0246-4192-8526-0605E32D01B1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922492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017" y="9376899"/>
            <a:ext cx="2922491" cy="49418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A54F02-CF27-426B-A0EF-A6957E6DB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492" cy="4926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017" y="0"/>
            <a:ext cx="2922491" cy="49260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60DF1C7-5907-4FBA-AA91-0F4ED6E444AF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051" y="4689239"/>
            <a:ext cx="5394011" cy="4442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922492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017" y="9376899"/>
            <a:ext cx="2922491" cy="49418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8AE3AFD-F8C6-4AD5-B7F2-C3BAFD692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E3324-4C8D-41BE-9405-3ABFFB52F958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14787-709F-444A-BDD5-DBC98657D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5909-8494-49AA-B6CB-7ED3A78EDB40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3C44D-E539-42BB-8538-A46768369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D2B76-0167-49F6-A9A5-41D87F9E7348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42CF-A085-40A0-9DF2-6DFD4AB96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3C075-5482-42FB-87D5-CE801F3A25DB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91C6-8DBE-43AF-A99A-835FF4B6C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81DB3-E5EB-423B-9185-FC9EF2BF5143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C0E0-3C15-48D2-80B0-FEC64CF43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EA54-6E3B-48E9-91CE-E7785DAB483E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69FF5-5FF6-4C07-9F17-C6E6C074A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A11C-BE58-4105-B782-A613E3804AD0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5F3E2-2ADC-4777-9AD0-5F7EE2121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2649-5AE9-492A-A0D5-86E3D3C78FEA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EE183-02F5-428C-B12A-833C6E6DB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7E6E-230E-41FE-942C-A8212F99F0E5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0ECA-BD60-439A-BC95-337B3E8C9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C80A-013E-4A3B-8CDD-833F8BD78EE3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2708F-011C-43C0-8266-5304F97D7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5A7F7-38F9-4077-94EB-F5B884C28E0D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20E7-8516-4219-BD53-F04CE91BA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BBC9E4-50B3-4095-BF9D-4B2C0F0F6F32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668528-3977-4984-BAB5-C3E5D4DC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Reading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Numbers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9" y="553597"/>
            <a:ext cx="1013552" cy="10466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6689" y="2269475"/>
            <a:ext cx="665581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54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8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792" y="3613533"/>
            <a:ext cx="2515008" cy="3554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18622" y="2269475"/>
            <a:ext cx="2159306" cy="134405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4</a:t>
            </a:r>
            <a:endParaRPr lang="en-GB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373696" y="2985571"/>
            <a:ext cx="2357610" cy="1399142"/>
          </a:xfrm>
          <a:prstGeom prst="wedgeEllipseCallout">
            <a:avLst>
              <a:gd name="adj1" fmla="val 70318"/>
              <a:gd name="adj2" fmla="val 96272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four</a:t>
            </a:r>
            <a:endParaRPr lang="en-GB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Reading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Numbers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9" y="553597"/>
            <a:ext cx="1013552" cy="10466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6689" y="2269475"/>
            <a:ext cx="665581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54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8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792" y="3613533"/>
            <a:ext cx="2515008" cy="3554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18622" y="2269475"/>
            <a:ext cx="2159306" cy="134405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7</a:t>
            </a:r>
            <a:endParaRPr lang="en-GB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373696" y="2985571"/>
            <a:ext cx="2357610" cy="1399142"/>
          </a:xfrm>
          <a:prstGeom prst="wedgeEllipseCallout">
            <a:avLst>
              <a:gd name="adj1" fmla="val 70318"/>
              <a:gd name="adj2" fmla="val 96272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seven</a:t>
            </a:r>
            <a:endParaRPr lang="en-GB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Reading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Numbers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9" y="553597"/>
            <a:ext cx="1013552" cy="10466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6689" y="2269475"/>
            <a:ext cx="665581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54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8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792" y="3613533"/>
            <a:ext cx="2515008" cy="3554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18622" y="2269475"/>
            <a:ext cx="2159306" cy="134405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373696" y="2985571"/>
            <a:ext cx="2357610" cy="1399142"/>
          </a:xfrm>
          <a:prstGeom prst="wedgeEllipseCallout">
            <a:avLst>
              <a:gd name="adj1" fmla="val 70318"/>
              <a:gd name="adj2" fmla="val 96272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ten</a:t>
            </a:r>
            <a:endParaRPr lang="en-GB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Reading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Numbers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9" y="553597"/>
            <a:ext cx="1013552" cy="10466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6689" y="2269475"/>
            <a:ext cx="665581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54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8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792" y="3613533"/>
            <a:ext cx="2515008" cy="3554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18622" y="2269475"/>
            <a:ext cx="2159306" cy="134405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5</a:t>
            </a:r>
            <a:endParaRPr lang="en-GB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373696" y="2985571"/>
            <a:ext cx="2357610" cy="1399142"/>
          </a:xfrm>
          <a:prstGeom prst="wedgeEllipseCallout">
            <a:avLst>
              <a:gd name="adj1" fmla="val 70318"/>
              <a:gd name="adj2" fmla="val 96272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five</a:t>
            </a:r>
            <a:endParaRPr lang="en-GB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Reading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Numbers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9" y="553597"/>
            <a:ext cx="1013552" cy="10466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6689" y="2269475"/>
            <a:ext cx="665581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54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8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792" y="3613533"/>
            <a:ext cx="2515008" cy="3554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18622" y="2269475"/>
            <a:ext cx="2159306" cy="134405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9</a:t>
            </a:r>
            <a:endParaRPr lang="en-GB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373696" y="2985571"/>
            <a:ext cx="2357610" cy="1399142"/>
          </a:xfrm>
          <a:prstGeom prst="wedgeEllipseCallout">
            <a:avLst>
              <a:gd name="adj1" fmla="val 70318"/>
              <a:gd name="adj2" fmla="val 96272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nine</a:t>
            </a:r>
            <a:endParaRPr lang="en-GB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422"/>
            <a:ext cx="8229600" cy="5850741"/>
          </a:xfrm>
        </p:spPr>
        <p:txBody>
          <a:bodyPr/>
          <a:lstStyle/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Well done!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3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831" y="1196627"/>
            <a:ext cx="4224969" cy="5971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455" y="1597446"/>
            <a:ext cx="8560106" cy="1255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Learn Its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I can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add doubles.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2116330"/>
            <a:ext cx="1707615" cy="17406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1&amp;2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12" descr="Mull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9362" y="3339202"/>
            <a:ext cx="23812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05928" y="1134737"/>
            <a:ext cx="7921127" cy="49906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377108" y="1861851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 +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=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7108" y="3305061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+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2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=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4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5764" y="4924540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5 + 5 = 10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82020" y="3305061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4 +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4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=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8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82020" y="1861851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3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+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3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=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6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0763" y="385591"/>
            <a:ext cx="1206346" cy="12118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1&amp;2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9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594911" y="1850834"/>
            <a:ext cx="5111826" cy="3988106"/>
          </a:xfrm>
          <a:prstGeom prst="wedgeRoundRectCallout">
            <a:avLst>
              <a:gd name="adj1" fmla="val 76365"/>
              <a:gd name="adj2" fmla="val 17954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 rot="20126722">
            <a:off x="936434" y="2035601"/>
            <a:ext cx="5208545" cy="36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solidFill>
                  <a:srgbClr val="7030A0"/>
                </a:solidFill>
                <a:latin typeface="Segoe Print" pitchFamily="2" charset="0"/>
              </a:rPr>
              <a:t>Get your whiteboards ready!!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91" y="264405"/>
            <a:ext cx="2611408" cy="2196374"/>
          </a:xfrm>
          <a:prstGeom prst="rect">
            <a:avLst/>
          </a:prstGeom>
        </p:spPr>
      </p:pic>
      <p:pic>
        <p:nvPicPr>
          <p:cNvPr id="6" name="Picture 12" descr="Mull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9362" y="3339202"/>
            <a:ext cx="23812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90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455" y="341524"/>
            <a:ext cx="8560106" cy="1255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521354" y="244192"/>
            <a:ext cx="2064379" cy="1553378"/>
          </a:xfrm>
          <a:prstGeom prst="wedgeRoundRectCallout">
            <a:avLst>
              <a:gd name="adj1" fmla="val 96212"/>
              <a:gd name="adj2" fmla="val 806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1112705" y="1570728"/>
            <a:ext cx="5422028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3" name="Picture 12" descr="Mull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0037" y="1036677"/>
            <a:ext cx="23812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17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1090671" y="749148"/>
            <a:ext cx="6665204" cy="5838940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4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340380" y="1239912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90" y="554782"/>
            <a:ext cx="1787990" cy="1686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347788" y="220337"/>
            <a:ext cx="1204601" cy="835135"/>
          </a:xfrm>
          <a:prstGeom prst="wedgeRoundRectCallout">
            <a:avLst>
              <a:gd name="adj1" fmla="val 83636"/>
              <a:gd name="adj2" fmla="val 8237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itchFamily="66" charset="0"/>
              </a:rPr>
              <a:t>Well...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37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039499" y="198304"/>
            <a:ext cx="1836204" cy="1233889"/>
          </a:xfrm>
          <a:prstGeom prst="wedgeRoundRectCallout">
            <a:avLst>
              <a:gd name="adj1" fmla="val 87212"/>
              <a:gd name="adj2" fmla="val 8067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egoe Print" pitchFamily="2" charset="0"/>
              </a:rPr>
              <a:t>Good Luck!!</a:t>
            </a:r>
            <a:endParaRPr lang="en-GB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440675" y="550843"/>
            <a:ext cx="7376253" cy="6070293"/>
            <a:chOff x="467544" y="3429000"/>
            <a:chExt cx="2821585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206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69049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10" y="1160748"/>
            <a:ext cx="1787990" cy="1686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53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40675" y="550843"/>
            <a:ext cx="7315200" cy="6070293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206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6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2" y="0"/>
            <a:ext cx="2141888" cy="4037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909777" y="198305"/>
            <a:ext cx="3347804" cy="710920"/>
          </a:xfrm>
          <a:prstGeom prst="wedgeRoundRectCallout">
            <a:avLst>
              <a:gd name="adj1" fmla="val -94442"/>
              <a:gd name="adj2" fmla="val 7480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egoe Print" pitchFamily="2" charset="0"/>
              </a:rPr>
              <a:t>How did you go?</a:t>
            </a:r>
            <a:endParaRPr lang="en-GB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055030" y="909225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3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974755" y="506776"/>
            <a:ext cx="1968406" cy="1498294"/>
          </a:xfrm>
          <a:prstGeom prst="wedgeRoundRectCallout">
            <a:avLst>
              <a:gd name="adj1" fmla="val -114981"/>
              <a:gd name="adj2" fmla="val 4585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Segoe Print" pitchFamily="2" charset="0"/>
              </a:rPr>
              <a:t>What number am l hiding?</a:t>
            </a:r>
            <a:endParaRPr lang="en-GB" sz="2400" b="1" dirty="0">
              <a:latin typeface="Segoe Print" pitchFamily="2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41523" y="738130"/>
            <a:ext cx="7326217" cy="5739788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FF33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693221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277397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7114" y="-72771"/>
            <a:ext cx="2412793" cy="2558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02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281570" y="275422"/>
            <a:ext cx="1968406" cy="1498294"/>
          </a:xfrm>
          <a:prstGeom prst="wedgeRoundRectCallout">
            <a:avLst>
              <a:gd name="adj1" fmla="val 204599"/>
              <a:gd name="adj2" fmla="val 5173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Segoe Print" pitchFamily="2" charset="0"/>
              </a:rPr>
              <a:t>Did you get it?</a:t>
            </a:r>
            <a:endParaRPr lang="en-GB" sz="2400" b="1" dirty="0">
              <a:latin typeface="Segoe Print" pitchFamily="2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41523" y="738130"/>
            <a:ext cx="7326217" cy="5739788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FF33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693221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10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277397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64" y="1157023"/>
            <a:ext cx="3320743" cy="3521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3061988" y="1157023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2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694063" y="683046"/>
            <a:ext cx="7214686" cy="5647554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7544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1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1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tx1"/>
                  </a:solidFill>
                  <a:latin typeface="Segoe Print" pitchFamily="2" charset="0"/>
                </a:rPr>
                <a:t>+</a:t>
              </a:r>
              <a:endParaRPr lang="en-GB" sz="80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276">
            <a:off x="385289" y="12531"/>
            <a:ext cx="1962241" cy="3698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85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694063" y="683046"/>
            <a:ext cx="7214686" cy="5647554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1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1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tx1"/>
                  </a:solidFill>
                  <a:latin typeface="Segoe Print" pitchFamily="2" charset="0"/>
                </a:rPr>
                <a:t>+</a:t>
              </a:r>
              <a:endParaRPr lang="en-GB" sz="80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3442">
            <a:off x="6082555" y="841495"/>
            <a:ext cx="1962241" cy="3698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695627" y="231354"/>
            <a:ext cx="2036130" cy="1363605"/>
          </a:xfrm>
          <a:prstGeom prst="wedgeRoundRectCallout">
            <a:avLst>
              <a:gd name="adj1" fmla="val 64196"/>
              <a:gd name="adj2" fmla="val 5218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Segoe Print" pitchFamily="2" charset="0"/>
              </a:rPr>
              <a:t>Well then...</a:t>
            </a:r>
            <a:endParaRPr lang="en-GB" sz="24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245228" y="1068636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85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1691" y="1916832"/>
            <a:ext cx="8394853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0" b="1" dirty="0" smtClean="0">
                <a:solidFill>
                  <a:prstClr val="black"/>
                </a:solidFill>
              </a:rPr>
              <a:t>3 </a:t>
            </a:r>
            <a:r>
              <a:rPr lang="en-GB" sz="16000" b="1" dirty="0">
                <a:solidFill>
                  <a:prstClr val="black"/>
                </a:solidFill>
              </a:rPr>
              <a:t>+</a:t>
            </a:r>
            <a:r>
              <a:rPr lang="en-GB" sz="16000" b="1" dirty="0" smtClean="0">
                <a:solidFill>
                  <a:prstClr val="black"/>
                </a:solidFill>
              </a:rPr>
              <a:t> </a:t>
            </a:r>
            <a:r>
              <a:rPr lang="en-GB" sz="16000" b="1" dirty="0" smtClean="0">
                <a:solidFill>
                  <a:prstClr val="black"/>
                </a:solidFill>
              </a:rPr>
              <a:t>3 </a:t>
            </a:r>
            <a:r>
              <a:rPr lang="en-GB" sz="16000" b="1" dirty="0">
                <a:solidFill>
                  <a:prstClr val="black"/>
                </a:solidFill>
              </a:rPr>
              <a:t>= </a:t>
            </a:r>
            <a:r>
              <a:rPr lang="en-GB" sz="16000" b="1" dirty="0" smtClean="0">
                <a:solidFill>
                  <a:prstClr val="black"/>
                </a:solidFill>
              </a:rPr>
              <a:t>6</a:t>
            </a:r>
            <a:endParaRPr lang="en-GB" sz="16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1368" y="2507464"/>
            <a:ext cx="1328299" cy="17710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1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523" y="1916832"/>
            <a:ext cx="842790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0" b="1" dirty="0" smtClean="0">
                <a:solidFill>
                  <a:prstClr val="black"/>
                </a:solidFill>
              </a:rPr>
              <a:t>3 + </a:t>
            </a:r>
            <a:r>
              <a:rPr lang="en-GB" sz="16000" b="1" dirty="0" smtClean="0">
                <a:solidFill>
                  <a:prstClr val="black"/>
                </a:solidFill>
              </a:rPr>
              <a:t>3 </a:t>
            </a:r>
            <a:r>
              <a:rPr lang="en-GB" sz="16000" b="1" dirty="0">
                <a:solidFill>
                  <a:prstClr val="black"/>
                </a:solidFill>
              </a:rPr>
              <a:t>= </a:t>
            </a:r>
            <a:r>
              <a:rPr lang="en-GB" sz="16000" b="1" dirty="0" smtClean="0">
                <a:solidFill>
                  <a:prstClr val="black"/>
                </a:solidFill>
              </a:rPr>
              <a:t>6</a:t>
            </a:r>
            <a:endParaRPr lang="en-GB" sz="160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9995" y="2348880"/>
            <a:ext cx="1663547" cy="20882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8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Reading 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Numbers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21329" cy="4525963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I can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read 1 digit numbers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36774" y="4704735"/>
            <a:ext cx="1873045" cy="16742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0279" y="2388641"/>
            <a:ext cx="3683797" cy="520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489" y="1916832"/>
            <a:ext cx="8549089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4 + </a:t>
            </a:r>
            <a:r>
              <a:rPr lang="en-GB" sz="16600" b="1" dirty="0" smtClean="0">
                <a:solidFill>
                  <a:prstClr val="black"/>
                </a:solidFill>
              </a:rPr>
              <a:t>4 = </a:t>
            </a:r>
            <a:r>
              <a:rPr lang="en-GB" sz="16600" b="1" dirty="0" smtClean="0">
                <a:solidFill>
                  <a:prstClr val="black"/>
                </a:solidFill>
              </a:rPr>
              <a:t>8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7070" y="2384884"/>
            <a:ext cx="2291508" cy="20162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4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439" y="1916832"/>
            <a:ext cx="867027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4 + </a:t>
            </a:r>
            <a:r>
              <a:rPr lang="en-GB" sz="16600" b="1" dirty="0" smtClean="0">
                <a:solidFill>
                  <a:prstClr val="black"/>
                </a:solidFill>
              </a:rPr>
              <a:t>4 </a:t>
            </a:r>
            <a:r>
              <a:rPr lang="en-GB" sz="16600" b="1" dirty="0" smtClean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8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720289" y="2276872"/>
            <a:ext cx="1872868" cy="22322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9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236" y="1943726"/>
            <a:ext cx="881349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 </a:t>
            </a:r>
            <a:r>
              <a:rPr lang="en-GB" sz="16600" b="1" dirty="0" smtClean="0">
                <a:solidFill>
                  <a:prstClr val="black"/>
                </a:solidFill>
              </a:rPr>
              <a:t>+ 1 </a:t>
            </a:r>
            <a:r>
              <a:rPr lang="en-GB" sz="16600" b="1" dirty="0" smtClean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2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087" y="2411714"/>
            <a:ext cx="1492243" cy="19945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1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43726"/>
            <a:ext cx="8934680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 smtClean="0">
                <a:solidFill>
                  <a:prstClr val="black"/>
                </a:solidFill>
              </a:rPr>
              <a:t>+ </a:t>
            </a:r>
            <a:r>
              <a:rPr lang="en-GB" sz="16600" b="1" dirty="0" smtClean="0">
                <a:solidFill>
                  <a:prstClr val="black"/>
                </a:solidFill>
              </a:rPr>
              <a:t>1 </a:t>
            </a:r>
            <a:r>
              <a:rPr lang="en-GB" sz="16600" b="1" dirty="0" smtClean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2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1523" y="2363962"/>
            <a:ext cx="1861851" cy="23536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2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422"/>
            <a:ext cx="8229600" cy="5850741"/>
          </a:xfrm>
        </p:spPr>
        <p:txBody>
          <a:bodyPr/>
          <a:lstStyle/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Well done!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12" descr="Mull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3513" y="2760662"/>
            <a:ext cx="2677099" cy="378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455" y="3029639"/>
            <a:ext cx="8560106" cy="1255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double  1 digit numbers.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2126255"/>
            <a:ext cx="1707615" cy="17406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47" y="2774996"/>
            <a:ext cx="2888725" cy="4083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98723" y="1817783"/>
            <a:ext cx="4070732" cy="2588964"/>
          </a:xfrm>
          <a:prstGeom prst="wedgeRoundRectCallout">
            <a:avLst>
              <a:gd name="adj1" fmla="val 112957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What is the double of 2?</a:t>
            </a:r>
            <a:endParaRPr lang="en-GB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47" y="2774996"/>
            <a:ext cx="2888725" cy="4083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47" y="2774996"/>
            <a:ext cx="2888725" cy="4083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98723" y="1817783"/>
            <a:ext cx="4070732" cy="2588964"/>
          </a:xfrm>
          <a:prstGeom prst="wedgeRoundRectCallout">
            <a:avLst>
              <a:gd name="adj1" fmla="val 112957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What is the double of 2?</a:t>
            </a:r>
            <a:endParaRPr lang="en-GB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27952" y="3988107"/>
            <a:ext cx="2368626" cy="21482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smtClean="0">
                <a:solidFill>
                  <a:srgbClr val="7030A0"/>
                </a:solidFill>
              </a:rPr>
              <a:t>4</a:t>
            </a:r>
            <a:endParaRPr lang="en-GB" sz="8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98723" y="1817783"/>
            <a:ext cx="4070732" cy="2588964"/>
          </a:xfrm>
          <a:prstGeom prst="wedgeRoundRectCallout">
            <a:avLst>
              <a:gd name="adj1" fmla="val 112957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What is the double of 3?</a:t>
            </a:r>
            <a:endParaRPr lang="en-GB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47" y="2774996"/>
            <a:ext cx="2888725" cy="4083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Reading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Numbers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9" y="1762698"/>
            <a:ext cx="1013552" cy="10466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9995" y="3117773"/>
            <a:ext cx="3977090" cy="228049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Remember to:</a:t>
            </a:r>
          </a:p>
          <a:p>
            <a:endParaRPr lang="en-GB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Say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what you see!</a:t>
            </a:r>
            <a:endParaRPr lang="en-GB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1996" y="1961535"/>
            <a:ext cx="6993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I can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read 1 digit numbers.</a:t>
            </a:r>
            <a:endParaRPr lang="en-GB" dirty="0"/>
          </a:p>
        </p:txBody>
      </p:sp>
      <p:pic>
        <p:nvPicPr>
          <p:cNvPr id="9" name="Picture 8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003" y="1961535"/>
            <a:ext cx="3683797" cy="520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98723" y="1817783"/>
            <a:ext cx="4070732" cy="2588964"/>
          </a:xfrm>
          <a:prstGeom prst="wedgeRoundRectCallout">
            <a:avLst>
              <a:gd name="adj1" fmla="val 112957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What is the double of 3?</a:t>
            </a:r>
            <a:endParaRPr lang="en-GB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47" y="2774996"/>
            <a:ext cx="2888725" cy="40830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27952" y="3988107"/>
            <a:ext cx="2368626" cy="21482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smtClean="0">
                <a:solidFill>
                  <a:srgbClr val="7030A0"/>
                </a:solidFill>
              </a:rPr>
              <a:t>6</a:t>
            </a:r>
            <a:endParaRPr lang="en-GB" sz="8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202935" y="1817783"/>
            <a:ext cx="4070732" cy="2588964"/>
          </a:xfrm>
          <a:prstGeom prst="wedgeRoundRectCallout">
            <a:avLst>
              <a:gd name="adj1" fmla="val -104364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What is the double of 1?</a:t>
            </a:r>
            <a:endParaRPr lang="en-GB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4996"/>
            <a:ext cx="2888725" cy="4083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202935" y="1817783"/>
            <a:ext cx="4070732" cy="2588964"/>
          </a:xfrm>
          <a:prstGeom prst="wedgeRoundRectCallout">
            <a:avLst>
              <a:gd name="adj1" fmla="val -104364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What is the double of 1?</a:t>
            </a:r>
            <a:endParaRPr lang="en-GB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4996"/>
            <a:ext cx="2888725" cy="40830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18174" y="3988107"/>
            <a:ext cx="2368626" cy="21482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smtClean="0">
                <a:solidFill>
                  <a:srgbClr val="7030A0"/>
                </a:solidFill>
              </a:rPr>
              <a:t>2</a:t>
            </a:r>
            <a:endParaRPr lang="en-GB" sz="8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202935" y="1817783"/>
            <a:ext cx="4070732" cy="2588964"/>
          </a:xfrm>
          <a:prstGeom prst="wedgeRoundRectCallout">
            <a:avLst>
              <a:gd name="adj1" fmla="val -104364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What is the double of 4?</a:t>
            </a:r>
            <a:endParaRPr lang="en-GB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4996"/>
            <a:ext cx="2888725" cy="4083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202935" y="1817783"/>
            <a:ext cx="4070732" cy="2588964"/>
          </a:xfrm>
          <a:prstGeom prst="wedgeRoundRectCallout">
            <a:avLst>
              <a:gd name="adj1" fmla="val -104364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What is the double of 4?</a:t>
            </a:r>
            <a:endParaRPr lang="en-GB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4996"/>
            <a:ext cx="2888725" cy="40830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18174" y="3988107"/>
            <a:ext cx="2368626" cy="21482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smtClean="0">
                <a:solidFill>
                  <a:srgbClr val="7030A0"/>
                </a:solidFill>
              </a:rPr>
              <a:t>8</a:t>
            </a:r>
            <a:endParaRPr lang="en-GB" sz="8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202935" y="1817783"/>
            <a:ext cx="4070732" cy="2588964"/>
          </a:xfrm>
          <a:prstGeom prst="wedgeRoundRectCallout">
            <a:avLst>
              <a:gd name="adj1" fmla="val -104364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What is the double of </a:t>
            </a:r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5?</a:t>
            </a:r>
            <a:endParaRPr lang="en-GB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4996"/>
            <a:ext cx="2888725" cy="4083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202935" y="1817783"/>
            <a:ext cx="4070732" cy="2588964"/>
          </a:xfrm>
          <a:prstGeom prst="wedgeRoundRectCallout">
            <a:avLst>
              <a:gd name="adj1" fmla="val -104364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What is the double of </a:t>
            </a:r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5?</a:t>
            </a:r>
            <a:endParaRPr lang="en-GB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4996"/>
            <a:ext cx="2888725" cy="40830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18174" y="3988107"/>
            <a:ext cx="2368626" cy="21482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smtClean="0">
                <a:solidFill>
                  <a:srgbClr val="7030A0"/>
                </a:solidFill>
              </a:rPr>
              <a:t>10</a:t>
            </a:r>
            <a:endParaRPr lang="en-GB" sz="8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422"/>
            <a:ext cx="8229600" cy="5850741"/>
          </a:xfrm>
        </p:spPr>
        <p:txBody>
          <a:bodyPr/>
          <a:lstStyle/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Well done!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3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14" y="1201027"/>
            <a:ext cx="4010140" cy="5668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455" y="4285561"/>
            <a:ext cx="8560106" cy="1255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Calculations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I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know when to add some 			    more.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7961" y="2005070"/>
            <a:ext cx="1707615" cy="17406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485" y="3205908"/>
            <a:ext cx="3453515" cy="3652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Reading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Numbers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9" y="553597"/>
            <a:ext cx="1013552" cy="10466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6689" y="2269475"/>
            <a:ext cx="665581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54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8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792" y="3613533"/>
            <a:ext cx="2515008" cy="3554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18622" y="2269475"/>
            <a:ext cx="2159306" cy="134405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594034" y="3192805"/>
            <a:ext cx="1927952" cy="1033376"/>
          </a:xfrm>
          <a:prstGeom prst="wedgeEllipseCallout">
            <a:avLst>
              <a:gd name="adj1" fmla="val 83869"/>
              <a:gd name="adj2" fmla="val 129343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one</a:t>
            </a:r>
            <a:endParaRPr lang="en-GB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2371" y="274639"/>
            <a:ext cx="8284684" cy="409905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Remember to: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520" y="1417638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See that there are a group of objects</a:t>
            </a: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See that we need to add some more</a:t>
            </a: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See that there must be a greater amount once they are added</a:t>
            </a: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3122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1956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Comic Sans MS" pitchFamily="66" charset="0"/>
              </a:rPr>
              <a:t>B</a:t>
            </a:r>
          </a:p>
        </p:txBody>
      </p:sp>
      <p:pic>
        <p:nvPicPr>
          <p:cNvPr id="8" name="Picture 7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485" y="3205908"/>
            <a:ext cx="3453515" cy="3652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981" y="728876"/>
            <a:ext cx="898718" cy="870259"/>
          </a:xfrm>
          <a:prstGeom prst="rect">
            <a:avLst/>
          </a:prstGeom>
          <a:noFill/>
        </p:spPr>
      </p:pic>
      <p:pic>
        <p:nvPicPr>
          <p:cNvPr id="13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198" y="2027251"/>
            <a:ext cx="898718" cy="870259"/>
          </a:xfrm>
          <a:prstGeom prst="rect">
            <a:avLst/>
          </a:prstGeom>
          <a:noFill/>
        </p:spPr>
      </p:pic>
      <p:pic>
        <p:nvPicPr>
          <p:cNvPr id="15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198" y="728876"/>
            <a:ext cx="898718" cy="870259"/>
          </a:xfrm>
          <a:prstGeom prst="rect">
            <a:avLst/>
          </a:prstGeom>
          <a:noFill/>
        </p:spPr>
      </p:pic>
      <p:pic>
        <p:nvPicPr>
          <p:cNvPr id="20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981" y="2027251"/>
            <a:ext cx="898718" cy="870259"/>
          </a:xfrm>
          <a:prstGeom prst="rect">
            <a:avLst/>
          </a:prstGeom>
          <a:noFill/>
        </p:spPr>
      </p:pic>
      <p:pic>
        <p:nvPicPr>
          <p:cNvPr id="21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176" y="2027251"/>
            <a:ext cx="898718" cy="870259"/>
          </a:xfrm>
          <a:prstGeom prst="rect">
            <a:avLst/>
          </a:prstGeom>
          <a:noFill/>
        </p:spPr>
      </p:pic>
      <p:pic>
        <p:nvPicPr>
          <p:cNvPr id="25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176" y="728876"/>
            <a:ext cx="898718" cy="870259"/>
          </a:xfrm>
          <a:prstGeom prst="rect">
            <a:avLst/>
          </a:prstGeom>
          <a:noFill/>
        </p:spPr>
      </p:pic>
      <p:pic>
        <p:nvPicPr>
          <p:cNvPr id="16" name="Picture 15" descr="SuperF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90485" y="3205908"/>
            <a:ext cx="3453515" cy="3652092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4657653" y="1366092"/>
            <a:ext cx="2899918" cy="2039809"/>
          </a:xfrm>
          <a:prstGeom prst="wedgeEllipseCallout">
            <a:avLst>
              <a:gd name="adj1" fmla="val 47831"/>
              <a:gd name="adj2" fmla="val 12472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How many footballs are there?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981" y="728876"/>
            <a:ext cx="898718" cy="870259"/>
          </a:xfrm>
          <a:prstGeom prst="rect">
            <a:avLst/>
          </a:prstGeom>
          <a:noFill/>
        </p:spPr>
      </p:pic>
      <p:pic>
        <p:nvPicPr>
          <p:cNvPr id="13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198" y="2027251"/>
            <a:ext cx="898718" cy="870259"/>
          </a:xfrm>
          <a:prstGeom prst="rect">
            <a:avLst/>
          </a:prstGeom>
          <a:noFill/>
        </p:spPr>
      </p:pic>
      <p:pic>
        <p:nvPicPr>
          <p:cNvPr id="15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198" y="728876"/>
            <a:ext cx="898718" cy="870259"/>
          </a:xfrm>
          <a:prstGeom prst="rect">
            <a:avLst/>
          </a:prstGeom>
          <a:noFill/>
        </p:spPr>
      </p:pic>
      <p:pic>
        <p:nvPicPr>
          <p:cNvPr id="20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981" y="2027251"/>
            <a:ext cx="898718" cy="870259"/>
          </a:xfrm>
          <a:prstGeom prst="rect">
            <a:avLst/>
          </a:prstGeom>
          <a:noFill/>
        </p:spPr>
      </p:pic>
      <p:pic>
        <p:nvPicPr>
          <p:cNvPr id="21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176" y="2027251"/>
            <a:ext cx="898718" cy="870259"/>
          </a:xfrm>
          <a:prstGeom prst="rect">
            <a:avLst/>
          </a:prstGeom>
          <a:noFill/>
        </p:spPr>
      </p:pic>
      <p:pic>
        <p:nvPicPr>
          <p:cNvPr id="25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176" y="728876"/>
            <a:ext cx="898718" cy="870259"/>
          </a:xfrm>
          <a:prstGeom prst="rect">
            <a:avLst/>
          </a:prstGeom>
          <a:noFill/>
        </p:spPr>
      </p:pic>
      <p:pic>
        <p:nvPicPr>
          <p:cNvPr id="16" name="Picture 15" descr="SuperF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90485" y="3205908"/>
            <a:ext cx="3453515" cy="3652092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4657653" y="1366092"/>
            <a:ext cx="2899918" cy="2039809"/>
          </a:xfrm>
          <a:prstGeom prst="wedgeEllipseCallout">
            <a:avLst>
              <a:gd name="adj1" fmla="val 47831"/>
              <a:gd name="adj2" fmla="val 12472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How many footballs are there?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2074" y="3205908"/>
            <a:ext cx="1138411" cy="8723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>
                <a:solidFill>
                  <a:srgbClr val="7030A0"/>
                </a:solidFill>
              </a:rPr>
              <a:t>6</a:t>
            </a:r>
            <a:endParaRPr lang="en-GB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981" y="728876"/>
            <a:ext cx="898718" cy="870259"/>
          </a:xfrm>
          <a:prstGeom prst="rect">
            <a:avLst/>
          </a:prstGeom>
          <a:noFill/>
        </p:spPr>
      </p:pic>
      <p:pic>
        <p:nvPicPr>
          <p:cNvPr id="13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198" y="2027251"/>
            <a:ext cx="898718" cy="870259"/>
          </a:xfrm>
          <a:prstGeom prst="rect">
            <a:avLst/>
          </a:prstGeom>
          <a:noFill/>
        </p:spPr>
      </p:pic>
      <p:pic>
        <p:nvPicPr>
          <p:cNvPr id="15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198" y="728876"/>
            <a:ext cx="898718" cy="870259"/>
          </a:xfrm>
          <a:prstGeom prst="rect">
            <a:avLst/>
          </a:prstGeom>
          <a:noFill/>
        </p:spPr>
      </p:pic>
      <p:pic>
        <p:nvPicPr>
          <p:cNvPr id="20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981" y="2027251"/>
            <a:ext cx="898718" cy="870259"/>
          </a:xfrm>
          <a:prstGeom prst="rect">
            <a:avLst/>
          </a:prstGeom>
          <a:noFill/>
        </p:spPr>
      </p:pic>
      <p:pic>
        <p:nvPicPr>
          <p:cNvPr id="21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176" y="2027251"/>
            <a:ext cx="898718" cy="870259"/>
          </a:xfrm>
          <a:prstGeom prst="rect">
            <a:avLst/>
          </a:prstGeom>
          <a:noFill/>
        </p:spPr>
      </p:pic>
      <p:pic>
        <p:nvPicPr>
          <p:cNvPr id="25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176" y="728876"/>
            <a:ext cx="898718" cy="870259"/>
          </a:xfrm>
          <a:prstGeom prst="rect">
            <a:avLst/>
          </a:prstGeom>
          <a:noFill/>
        </p:spPr>
      </p:pic>
      <p:pic>
        <p:nvPicPr>
          <p:cNvPr id="16" name="Picture 15" descr="SuperF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90485" y="3205908"/>
            <a:ext cx="3453515" cy="3652092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4657653" y="1366092"/>
            <a:ext cx="2899918" cy="2039809"/>
          </a:xfrm>
          <a:prstGeom prst="wedgeEllipseCallout">
            <a:avLst>
              <a:gd name="adj1" fmla="val 47831"/>
              <a:gd name="adj2" fmla="val 12472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If l add 2 more, how many will there be?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2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817" y="3405901"/>
            <a:ext cx="898718" cy="870259"/>
          </a:xfrm>
          <a:prstGeom prst="rect">
            <a:avLst/>
          </a:prstGeom>
          <a:noFill/>
        </p:spPr>
      </p:pic>
      <p:pic>
        <p:nvPicPr>
          <p:cNvPr id="14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6559" y="3419085"/>
            <a:ext cx="898718" cy="870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981" y="728876"/>
            <a:ext cx="898718" cy="870259"/>
          </a:xfrm>
          <a:prstGeom prst="rect">
            <a:avLst/>
          </a:prstGeom>
          <a:noFill/>
        </p:spPr>
      </p:pic>
      <p:pic>
        <p:nvPicPr>
          <p:cNvPr id="13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198" y="2027251"/>
            <a:ext cx="898718" cy="870259"/>
          </a:xfrm>
          <a:prstGeom prst="rect">
            <a:avLst/>
          </a:prstGeom>
          <a:noFill/>
        </p:spPr>
      </p:pic>
      <p:pic>
        <p:nvPicPr>
          <p:cNvPr id="15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198" y="728876"/>
            <a:ext cx="898718" cy="870259"/>
          </a:xfrm>
          <a:prstGeom prst="rect">
            <a:avLst/>
          </a:prstGeom>
          <a:noFill/>
        </p:spPr>
      </p:pic>
      <p:pic>
        <p:nvPicPr>
          <p:cNvPr id="20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981" y="2027251"/>
            <a:ext cx="898718" cy="870259"/>
          </a:xfrm>
          <a:prstGeom prst="rect">
            <a:avLst/>
          </a:prstGeom>
          <a:noFill/>
        </p:spPr>
      </p:pic>
      <p:pic>
        <p:nvPicPr>
          <p:cNvPr id="21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176" y="2027251"/>
            <a:ext cx="898718" cy="870259"/>
          </a:xfrm>
          <a:prstGeom prst="rect">
            <a:avLst/>
          </a:prstGeom>
          <a:noFill/>
        </p:spPr>
      </p:pic>
      <p:pic>
        <p:nvPicPr>
          <p:cNvPr id="25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176" y="728876"/>
            <a:ext cx="898718" cy="870259"/>
          </a:xfrm>
          <a:prstGeom prst="rect">
            <a:avLst/>
          </a:prstGeom>
          <a:noFill/>
        </p:spPr>
      </p:pic>
      <p:pic>
        <p:nvPicPr>
          <p:cNvPr id="16" name="Picture 15" descr="SuperF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90485" y="3205908"/>
            <a:ext cx="3453515" cy="3652092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4657653" y="1366092"/>
            <a:ext cx="2899918" cy="2039809"/>
          </a:xfrm>
          <a:prstGeom prst="wedgeEllipseCallout">
            <a:avLst>
              <a:gd name="adj1" fmla="val 47831"/>
              <a:gd name="adj2" fmla="val 12472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If l add 2 more, how many will there be?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2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817" y="3405901"/>
            <a:ext cx="898718" cy="870259"/>
          </a:xfrm>
          <a:prstGeom prst="rect">
            <a:avLst/>
          </a:prstGeom>
          <a:noFill/>
        </p:spPr>
      </p:pic>
      <p:pic>
        <p:nvPicPr>
          <p:cNvPr id="14" name="Picture 2" descr="C:\Users\Irwin\AppData\Local\Microsoft\Windows\Temporary Internet Files\Content.IE5\DTDUX3SO\MP9003058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6559" y="3419085"/>
            <a:ext cx="898718" cy="870259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088447" y="3403770"/>
            <a:ext cx="1138411" cy="8723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>
                <a:solidFill>
                  <a:srgbClr val="7030A0"/>
                </a:solidFill>
              </a:rPr>
              <a:t>8</a:t>
            </a:r>
            <a:endParaRPr lang="en-GB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7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7" y="968684"/>
            <a:ext cx="993599" cy="1193120"/>
          </a:xfrm>
          <a:prstGeom prst="rect">
            <a:avLst/>
          </a:prstGeom>
          <a:noFill/>
        </p:spPr>
      </p:pic>
      <p:pic>
        <p:nvPicPr>
          <p:cNvPr id="29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7" y="1705775"/>
            <a:ext cx="993599" cy="1193120"/>
          </a:xfrm>
          <a:prstGeom prst="rect">
            <a:avLst/>
          </a:prstGeom>
          <a:noFill/>
        </p:spPr>
      </p:pic>
      <p:pic>
        <p:nvPicPr>
          <p:cNvPr id="30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938745" y="231592"/>
            <a:ext cx="993599" cy="1193120"/>
          </a:xfrm>
          <a:prstGeom prst="rect">
            <a:avLst/>
          </a:prstGeom>
          <a:noFill/>
        </p:spPr>
      </p:pic>
      <p:pic>
        <p:nvPicPr>
          <p:cNvPr id="37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7" y="2442867"/>
            <a:ext cx="993599" cy="1193120"/>
          </a:xfrm>
          <a:prstGeom prst="rect">
            <a:avLst/>
          </a:prstGeom>
          <a:noFill/>
        </p:spPr>
      </p:pic>
      <p:pic>
        <p:nvPicPr>
          <p:cNvPr id="38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5" y="4654144"/>
            <a:ext cx="993599" cy="1193120"/>
          </a:xfrm>
          <a:prstGeom prst="rect">
            <a:avLst/>
          </a:prstGeom>
          <a:noFill/>
        </p:spPr>
      </p:pic>
      <p:pic>
        <p:nvPicPr>
          <p:cNvPr id="39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6" y="3179958"/>
            <a:ext cx="993599" cy="1193120"/>
          </a:xfrm>
          <a:prstGeom prst="rect">
            <a:avLst/>
          </a:prstGeom>
          <a:noFill/>
        </p:spPr>
      </p:pic>
      <p:pic>
        <p:nvPicPr>
          <p:cNvPr id="40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5" y="3917052"/>
            <a:ext cx="993599" cy="1193120"/>
          </a:xfrm>
          <a:prstGeom prst="rect">
            <a:avLst/>
          </a:prstGeom>
          <a:noFill/>
        </p:spPr>
      </p:pic>
      <p:pic>
        <p:nvPicPr>
          <p:cNvPr id="16" name="Picture 15" descr="SuperF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03208" y="2969045"/>
            <a:ext cx="3453515" cy="3652092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016140" y="999618"/>
            <a:ext cx="2899918" cy="2039809"/>
          </a:xfrm>
          <a:prstGeom prst="wedgeEllipseCallout">
            <a:avLst>
              <a:gd name="adj1" fmla="val 47831"/>
              <a:gd name="adj2" fmla="val 12472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How many pencils are there?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7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7" y="968684"/>
            <a:ext cx="993599" cy="1193120"/>
          </a:xfrm>
          <a:prstGeom prst="rect">
            <a:avLst/>
          </a:prstGeom>
          <a:noFill/>
        </p:spPr>
      </p:pic>
      <p:pic>
        <p:nvPicPr>
          <p:cNvPr id="29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7" y="1705775"/>
            <a:ext cx="993599" cy="1193120"/>
          </a:xfrm>
          <a:prstGeom prst="rect">
            <a:avLst/>
          </a:prstGeom>
          <a:noFill/>
        </p:spPr>
      </p:pic>
      <p:pic>
        <p:nvPicPr>
          <p:cNvPr id="30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938745" y="231592"/>
            <a:ext cx="993599" cy="1193120"/>
          </a:xfrm>
          <a:prstGeom prst="rect">
            <a:avLst/>
          </a:prstGeom>
          <a:noFill/>
        </p:spPr>
      </p:pic>
      <p:pic>
        <p:nvPicPr>
          <p:cNvPr id="37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7" y="2442867"/>
            <a:ext cx="993599" cy="1193120"/>
          </a:xfrm>
          <a:prstGeom prst="rect">
            <a:avLst/>
          </a:prstGeom>
          <a:noFill/>
        </p:spPr>
      </p:pic>
      <p:pic>
        <p:nvPicPr>
          <p:cNvPr id="38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5" y="4654144"/>
            <a:ext cx="993599" cy="1193120"/>
          </a:xfrm>
          <a:prstGeom prst="rect">
            <a:avLst/>
          </a:prstGeom>
          <a:noFill/>
        </p:spPr>
      </p:pic>
      <p:pic>
        <p:nvPicPr>
          <p:cNvPr id="39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6" y="3179958"/>
            <a:ext cx="993599" cy="1193120"/>
          </a:xfrm>
          <a:prstGeom prst="rect">
            <a:avLst/>
          </a:prstGeom>
          <a:noFill/>
        </p:spPr>
      </p:pic>
      <p:pic>
        <p:nvPicPr>
          <p:cNvPr id="40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5" y="3917052"/>
            <a:ext cx="993599" cy="1193120"/>
          </a:xfrm>
          <a:prstGeom prst="rect">
            <a:avLst/>
          </a:prstGeom>
          <a:noFill/>
        </p:spPr>
      </p:pic>
      <p:pic>
        <p:nvPicPr>
          <p:cNvPr id="16" name="Picture 15" descr="SuperF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03208" y="2969045"/>
            <a:ext cx="3453515" cy="3652092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016140" y="999618"/>
            <a:ext cx="2899918" cy="2039809"/>
          </a:xfrm>
          <a:prstGeom prst="wedgeEllipseCallout">
            <a:avLst>
              <a:gd name="adj1" fmla="val 47831"/>
              <a:gd name="adj2" fmla="val 12472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How many pencils are there?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33153" y="2752159"/>
            <a:ext cx="1138411" cy="8723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>
                <a:solidFill>
                  <a:srgbClr val="7030A0"/>
                </a:solidFill>
              </a:rPr>
              <a:t>7</a:t>
            </a:r>
            <a:endParaRPr lang="en-GB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7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7" y="968684"/>
            <a:ext cx="993599" cy="1193120"/>
          </a:xfrm>
          <a:prstGeom prst="rect">
            <a:avLst/>
          </a:prstGeom>
          <a:noFill/>
        </p:spPr>
      </p:pic>
      <p:pic>
        <p:nvPicPr>
          <p:cNvPr id="29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7" y="1705775"/>
            <a:ext cx="993599" cy="1193120"/>
          </a:xfrm>
          <a:prstGeom prst="rect">
            <a:avLst/>
          </a:prstGeom>
          <a:noFill/>
        </p:spPr>
      </p:pic>
      <p:pic>
        <p:nvPicPr>
          <p:cNvPr id="30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938745" y="231592"/>
            <a:ext cx="993599" cy="1193120"/>
          </a:xfrm>
          <a:prstGeom prst="rect">
            <a:avLst/>
          </a:prstGeom>
          <a:noFill/>
        </p:spPr>
      </p:pic>
      <p:pic>
        <p:nvPicPr>
          <p:cNvPr id="37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7" y="2442867"/>
            <a:ext cx="993599" cy="1193120"/>
          </a:xfrm>
          <a:prstGeom prst="rect">
            <a:avLst/>
          </a:prstGeom>
          <a:noFill/>
        </p:spPr>
      </p:pic>
      <p:pic>
        <p:nvPicPr>
          <p:cNvPr id="38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5" y="4654144"/>
            <a:ext cx="993599" cy="1193120"/>
          </a:xfrm>
          <a:prstGeom prst="rect">
            <a:avLst/>
          </a:prstGeom>
          <a:noFill/>
        </p:spPr>
      </p:pic>
      <p:pic>
        <p:nvPicPr>
          <p:cNvPr id="39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6" y="3179958"/>
            <a:ext cx="993599" cy="1193120"/>
          </a:xfrm>
          <a:prstGeom prst="rect">
            <a:avLst/>
          </a:prstGeom>
          <a:noFill/>
        </p:spPr>
      </p:pic>
      <p:pic>
        <p:nvPicPr>
          <p:cNvPr id="40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5" y="3917052"/>
            <a:ext cx="993599" cy="1193120"/>
          </a:xfrm>
          <a:prstGeom prst="rect">
            <a:avLst/>
          </a:prstGeom>
          <a:noFill/>
        </p:spPr>
      </p:pic>
      <p:pic>
        <p:nvPicPr>
          <p:cNvPr id="16" name="Picture 15" descr="SuperF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03208" y="2969045"/>
            <a:ext cx="3453515" cy="3652092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016140" y="999618"/>
            <a:ext cx="2899918" cy="2039809"/>
          </a:xfrm>
          <a:prstGeom prst="wedgeEllipseCallout">
            <a:avLst>
              <a:gd name="adj1" fmla="val 47831"/>
              <a:gd name="adj2" fmla="val 12472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If l add 1 more how many will there be?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4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2937384" y="5091328"/>
            <a:ext cx="993599" cy="119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7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7" y="968684"/>
            <a:ext cx="993599" cy="1193120"/>
          </a:xfrm>
          <a:prstGeom prst="rect">
            <a:avLst/>
          </a:prstGeom>
          <a:noFill/>
        </p:spPr>
      </p:pic>
      <p:pic>
        <p:nvPicPr>
          <p:cNvPr id="29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7" y="1705775"/>
            <a:ext cx="993599" cy="1193120"/>
          </a:xfrm>
          <a:prstGeom prst="rect">
            <a:avLst/>
          </a:prstGeom>
          <a:noFill/>
        </p:spPr>
      </p:pic>
      <p:pic>
        <p:nvPicPr>
          <p:cNvPr id="30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938745" y="231592"/>
            <a:ext cx="993599" cy="1193120"/>
          </a:xfrm>
          <a:prstGeom prst="rect">
            <a:avLst/>
          </a:prstGeom>
          <a:noFill/>
        </p:spPr>
      </p:pic>
      <p:pic>
        <p:nvPicPr>
          <p:cNvPr id="37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7" y="2442867"/>
            <a:ext cx="993599" cy="1193120"/>
          </a:xfrm>
          <a:prstGeom prst="rect">
            <a:avLst/>
          </a:prstGeom>
          <a:noFill/>
        </p:spPr>
      </p:pic>
      <p:pic>
        <p:nvPicPr>
          <p:cNvPr id="38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5" y="4654144"/>
            <a:ext cx="993599" cy="1193120"/>
          </a:xfrm>
          <a:prstGeom prst="rect">
            <a:avLst/>
          </a:prstGeom>
          <a:noFill/>
        </p:spPr>
      </p:pic>
      <p:pic>
        <p:nvPicPr>
          <p:cNvPr id="39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6" y="3179958"/>
            <a:ext cx="993599" cy="1193120"/>
          </a:xfrm>
          <a:prstGeom prst="rect">
            <a:avLst/>
          </a:prstGeom>
          <a:noFill/>
        </p:spPr>
      </p:pic>
      <p:pic>
        <p:nvPicPr>
          <p:cNvPr id="40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881915" y="3917052"/>
            <a:ext cx="993599" cy="1193120"/>
          </a:xfrm>
          <a:prstGeom prst="rect">
            <a:avLst/>
          </a:prstGeom>
          <a:noFill/>
        </p:spPr>
      </p:pic>
      <p:pic>
        <p:nvPicPr>
          <p:cNvPr id="16" name="Picture 15" descr="SuperF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03208" y="2969045"/>
            <a:ext cx="3453515" cy="3652092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016140" y="999618"/>
            <a:ext cx="2899918" cy="2039809"/>
          </a:xfrm>
          <a:prstGeom prst="wedgeEllipseCallout">
            <a:avLst>
              <a:gd name="adj1" fmla="val 47831"/>
              <a:gd name="adj2" fmla="val 12472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If l add 1 more how many will there be?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4" name="Picture 2" descr="C:\Users\Irwin\AppData\Local\Microsoft\Windows\Temporary Internet Files\Content.IE5\8CPV3CKF\MC900237619[1].wmf"/>
          <p:cNvPicPr>
            <a:picLocks noChangeAspect="1" noChangeArrowheads="1"/>
          </p:cNvPicPr>
          <p:nvPr/>
        </p:nvPicPr>
        <p:blipFill>
          <a:blip r:embed="rId2"/>
          <a:srcRect t="27907"/>
          <a:stretch>
            <a:fillRect/>
          </a:stretch>
        </p:blipFill>
        <p:spPr bwMode="auto">
          <a:xfrm rot="18115100">
            <a:off x="2937384" y="5091328"/>
            <a:ext cx="993599" cy="119312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733153" y="2752159"/>
            <a:ext cx="1138411" cy="8723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>
                <a:solidFill>
                  <a:srgbClr val="7030A0"/>
                </a:solidFill>
              </a:rPr>
              <a:t>8</a:t>
            </a:r>
            <a:endParaRPr lang="en-GB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1562816" y="820022"/>
            <a:ext cx="580337" cy="591728"/>
          </a:xfrm>
          <a:prstGeom prst="rect">
            <a:avLst/>
          </a:prstGeom>
          <a:noFill/>
        </p:spPr>
      </p:pic>
      <p:pic>
        <p:nvPicPr>
          <p:cNvPr id="17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614748" y="1631350"/>
            <a:ext cx="655132" cy="667991"/>
          </a:xfrm>
          <a:prstGeom prst="rect">
            <a:avLst/>
          </a:prstGeom>
          <a:noFill/>
        </p:spPr>
      </p:pic>
      <p:pic>
        <p:nvPicPr>
          <p:cNvPr id="18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1443783" y="1586243"/>
            <a:ext cx="699370" cy="713098"/>
          </a:xfrm>
          <a:prstGeom prst="rect">
            <a:avLst/>
          </a:prstGeom>
          <a:noFill/>
        </p:spPr>
      </p:pic>
      <p:pic>
        <p:nvPicPr>
          <p:cNvPr id="21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614748" y="781890"/>
            <a:ext cx="655132" cy="667991"/>
          </a:xfrm>
          <a:prstGeom prst="rect">
            <a:avLst/>
          </a:prstGeom>
          <a:noFill/>
        </p:spPr>
      </p:pic>
      <p:pic>
        <p:nvPicPr>
          <p:cNvPr id="28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614748" y="2554682"/>
            <a:ext cx="655132" cy="667991"/>
          </a:xfrm>
          <a:prstGeom prst="rect">
            <a:avLst/>
          </a:prstGeom>
          <a:noFill/>
        </p:spPr>
      </p:pic>
      <p:sp>
        <p:nvSpPr>
          <p:cNvPr id="16" name="Oval Callout 15"/>
          <p:cNvSpPr/>
          <p:nvPr/>
        </p:nvSpPr>
        <p:spPr>
          <a:xfrm>
            <a:off x="3016140" y="999618"/>
            <a:ext cx="2899918" cy="2039809"/>
          </a:xfrm>
          <a:prstGeom prst="wedgeEllipseCallout">
            <a:avLst>
              <a:gd name="adj1" fmla="val 47831"/>
              <a:gd name="adj2" fmla="val 12472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How many apples are there?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9" name="Picture 18" descr="SuperF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03208" y="3039427"/>
            <a:ext cx="3453515" cy="3652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Reading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Numbers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9" y="553597"/>
            <a:ext cx="1013552" cy="10466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6689" y="2269475"/>
            <a:ext cx="665581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54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8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792" y="3613533"/>
            <a:ext cx="2515008" cy="3554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18622" y="2269475"/>
            <a:ext cx="2159306" cy="134405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3</a:t>
            </a:r>
            <a:endParaRPr lang="en-GB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373696" y="2985571"/>
            <a:ext cx="2357610" cy="1399142"/>
          </a:xfrm>
          <a:prstGeom prst="wedgeEllipseCallout">
            <a:avLst>
              <a:gd name="adj1" fmla="val 70318"/>
              <a:gd name="adj2" fmla="val 96272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three</a:t>
            </a:r>
            <a:endParaRPr lang="en-GB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1562816" y="820022"/>
            <a:ext cx="580337" cy="591728"/>
          </a:xfrm>
          <a:prstGeom prst="rect">
            <a:avLst/>
          </a:prstGeom>
          <a:noFill/>
        </p:spPr>
      </p:pic>
      <p:pic>
        <p:nvPicPr>
          <p:cNvPr id="17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614748" y="1631350"/>
            <a:ext cx="655132" cy="667991"/>
          </a:xfrm>
          <a:prstGeom prst="rect">
            <a:avLst/>
          </a:prstGeom>
          <a:noFill/>
        </p:spPr>
      </p:pic>
      <p:pic>
        <p:nvPicPr>
          <p:cNvPr id="18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1443783" y="1586243"/>
            <a:ext cx="699370" cy="713098"/>
          </a:xfrm>
          <a:prstGeom prst="rect">
            <a:avLst/>
          </a:prstGeom>
          <a:noFill/>
        </p:spPr>
      </p:pic>
      <p:pic>
        <p:nvPicPr>
          <p:cNvPr id="21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614748" y="781890"/>
            <a:ext cx="655132" cy="667991"/>
          </a:xfrm>
          <a:prstGeom prst="rect">
            <a:avLst/>
          </a:prstGeom>
          <a:noFill/>
        </p:spPr>
      </p:pic>
      <p:pic>
        <p:nvPicPr>
          <p:cNvPr id="28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614748" y="2554682"/>
            <a:ext cx="655132" cy="667991"/>
          </a:xfrm>
          <a:prstGeom prst="rect">
            <a:avLst/>
          </a:prstGeom>
          <a:noFill/>
        </p:spPr>
      </p:pic>
      <p:sp>
        <p:nvSpPr>
          <p:cNvPr id="16" name="Oval Callout 15"/>
          <p:cNvSpPr/>
          <p:nvPr/>
        </p:nvSpPr>
        <p:spPr>
          <a:xfrm>
            <a:off x="3016140" y="999618"/>
            <a:ext cx="2899918" cy="2039809"/>
          </a:xfrm>
          <a:prstGeom prst="wedgeEllipseCallout">
            <a:avLst>
              <a:gd name="adj1" fmla="val 47831"/>
              <a:gd name="adj2" fmla="val 12472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How many apples are there?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9" name="Picture 18" descr="SuperF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03208" y="3039427"/>
            <a:ext cx="3453515" cy="365209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33153" y="2752159"/>
            <a:ext cx="1138411" cy="8723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>
                <a:solidFill>
                  <a:srgbClr val="7030A0"/>
                </a:solidFill>
              </a:rPr>
              <a:t>5</a:t>
            </a:r>
            <a:endParaRPr lang="en-GB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1562816" y="820022"/>
            <a:ext cx="580337" cy="591728"/>
          </a:xfrm>
          <a:prstGeom prst="rect">
            <a:avLst/>
          </a:prstGeom>
          <a:noFill/>
        </p:spPr>
      </p:pic>
      <p:pic>
        <p:nvPicPr>
          <p:cNvPr id="17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614748" y="1631350"/>
            <a:ext cx="655132" cy="667991"/>
          </a:xfrm>
          <a:prstGeom prst="rect">
            <a:avLst/>
          </a:prstGeom>
          <a:noFill/>
        </p:spPr>
      </p:pic>
      <p:pic>
        <p:nvPicPr>
          <p:cNvPr id="18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1443783" y="1586243"/>
            <a:ext cx="699370" cy="713098"/>
          </a:xfrm>
          <a:prstGeom prst="rect">
            <a:avLst/>
          </a:prstGeom>
          <a:noFill/>
        </p:spPr>
      </p:pic>
      <p:pic>
        <p:nvPicPr>
          <p:cNvPr id="21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614748" y="781890"/>
            <a:ext cx="655132" cy="667991"/>
          </a:xfrm>
          <a:prstGeom prst="rect">
            <a:avLst/>
          </a:prstGeom>
          <a:noFill/>
        </p:spPr>
      </p:pic>
      <p:pic>
        <p:nvPicPr>
          <p:cNvPr id="28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614748" y="2554682"/>
            <a:ext cx="655132" cy="667991"/>
          </a:xfrm>
          <a:prstGeom prst="rect">
            <a:avLst/>
          </a:prstGeom>
          <a:noFill/>
        </p:spPr>
      </p:pic>
      <p:sp>
        <p:nvSpPr>
          <p:cNvPr id="16" name="Oval Callout 15"/>
          <p:cNvSpPr/>
          <p:nvPr/>
        </p:nvSpPr>
        <p:spPr>
          <a:xfrm>
            <a:off x="3016140" y="999618"/>
            <a:ext cx="2899918" cy="2039809"/>
          </a:xfrm>
          <a:prstGeom prst="wedgeEllipseCallout">
            <a:avLst>
              <a:gd name="adj1" fmla="val 47831"/>
              <a:gd name="adj2" fmla="val 12472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If l add 3 how many will l have?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9" name="Picture 18" descr="SuperF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03208" y="3039427"/>
            <a:ext cx="3453515" cy="3652092"/>
          </a:xfrm>
          <a:prstGeom prst="rect">
            <a:avLst/>
          </a:prstGeom>
        </p:spPr>
      </p:pic>
      <p:pic>
        <p:nvPicPr>
          <p:cNvPr id="11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1422280" y="3644744"/>
            <a:ext cx="655132" cy="667991"/>
          </a:xfrm>
          <a:prstGeom prst="rect">
            <a:avLst/>
          </a:prstGeom>
          <a:noFill/>
        </p:spPr>
      </p:pic>
      <p:pic>
        <p:nvPicPr>
          <p:cNvPr id="12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439582" y="3644744"/>
            <a:ext cx="655132" cy="667991"/>
          </a:xfrm>
          <a:prstGeom prst="rect">
            <a:avLst/>
          </a:prstGeom>
          <a:noFill/>
        </p:spPr>
      </p:pic>
      <p:pic>
        <p:nvPicPr>
          <p:cNvPr id="13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2525803" y="3644744"/>
            <a:ext cx="655132" cy="667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1562816" y="820022"/>
            <a:ext cx="580337" cy="591728"/>
          </a:xfrm>
          <a:prstGeom prst="rect">
            <a:avLst/>
          </a:prstGeom>
          <a:noFill/>
        </p:spPr>
      </p:pic>
      <p:pic>
        <p:nvPicPr>
          <p:cNvPr id="17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614748" y="1631350"/>
            <a:ext cx="655132" cy="667991"/>
          </a:xfrm>
          <a:prstGeom prst="rect">
            <a:avLst/>
          </a:prstGeom>
          <a:noFill/>
        </p:spPr>
      </p:pic>
      <p:pic>
        <p:nvPicPr>
          <p:cNvPr id="18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1443783" y="1586243"/>
            <a:ext cx="699370" cy="713098"/>
          </a:xfrm>
          <a:prstGeom prst="rect">
            <a:avLst/>
          </a:prstGeom>
          <a:noFill/>
        </p:spPr>
      </p:pic>
      <p:pic>
        <p:nvPicPr>
          <p:cNvPr id="21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614748" y="781890"/>
            <a:ext cx="655132" cy="667991"/>
          </a:xfrm>
          <a:prstGeom prst="rect">
            <a:avLst/>
          </a:prstGeom>
          <a:noFill/>
        </p:spPr>
      </p:pic>
      <p:pic>
        <p:nvPicPr>
          <p:cNvPr id="28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614748" y="2554682"/>
            <a:ext cx="655132" cy="667991"/>
          </a:xfrm>
          <a:prstGeom prst="rect">
            <a:avLst/>
          </a:prstGeom>
          <a:noFill/>
        </p:spPr>
      </p:pic>
      <p:sp>
        <p:nvSpPr>
          <p:cNvPr id="16" name="Oval Callout 15"/>
          <p:cNvSpPr/>
          <p:nvPr/>
        </p:nvSpPr>
        <p:spPr>
          <a:xfrm>
            <a:off x="3016140" y="999618"/>
            <a:ext cx="2899918" cy="2039809"/>
          </a:xfrm>
          <a:prstGeom prst="wedgeEllipseCallout">
            <a:avLst>
              <a:gd name="adj1" fmla="val 47831"/>
              <a:gd name="adj2" fmla="val 12472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If l add 3 how many will l have?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9" name="Picture 18" descr="SuperF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03208" y="3039427"/>
            <a:ext cx="3453515" cy="3652092"/>
          </a:xfrm>
          <a:prstGeom prst="rect">
            <a:avLst/>
          </a:prstGeom>
        </p:spPr>
      </p:pic>
      <p:pic>
        <p:nvPicPr>
          <p:cNvPr id="11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1422280" y="3644744"/>
            <a:ext cx="655132" cy="667991"/>
          </a:xfrm>
          <a:prstGeom prst="rect">
            <a:avLst/>
          </a:prstGeom>
          <a:noFill/>
        </p:spPr>
      </p:pic>
      <p:pic>
        <p:nvPicPr>
          <p:cNvPr id="12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439582" y="3644744"/>
            <a:ext cx="655132" cy="667991"/>
          </a:xfrm>
          <a:prstGeom prst="rect">
            <a:avLst/>
          </a:prstGeom>
          <a:noFill/>
        </p:spPr>
      </p:pic>
      <p:pic>
        <p:nvPicPr>
          <p:cNvPr id="13" name="Picture 2" descr="C:\Users\Irwin\AppData\Local\Microsoft\Windows\Temporary Internet Files\Content.IE5\DTDUX3SO\MP900430470[1].jpg"/>
          <p:cNvPicPr>
            <a:picLocks noChangeAspect="1" noChangeArrowheads="1"/>
          </p:cNvPicPr>
          <p:nvPr/>
        </p:nvPicPr>
        <p:blipFill>
          <a:blip r:embed="rId2"/>
          <a:srcRect l="38648" t="35020" r="9518" b="12129"/>
          <a:stretch>
            <a:fillRect/>
          </a:stretch>
        </p:blipFill>
        <p:spPr bwMode="auto">
          <a:xfrm>
            <a:off x="2525803" y="3644744"/>
            <a:ext cx="655132" cy="66799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733153" y="2752159"/>
            <a:ext cx="1138411" cy="8723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>
                <a:solidFill>
                  <a:srgbClr val="7030A0"/>
                </a:solidFill>
              </a:rPr>
              <a:t>8</a:t>
            </a:r>
            <a:endParaRPr lang="en-GB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422"/>
            <a:ext cx="8229600" cy="5850741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Well done, you have now completed your CLIC session!</a:t>
            </a:r>
            <a:endParaRPr lang="en-GB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3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0310">
            <a:off x="7184916" y="4516915"/>
            <a:ext cx="1440392" cy="2035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Reading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Numbers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9" y="553597"/>
            <a:ext cx="1013552" cy="10466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6689" y="2269475"/>
            <a:ext cx="665581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54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8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792" y="3613533"/>
            <a:ext cx="2515008" cy="3554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18622" y="2269475"/>
            <a:ext cx="2159306" cy="134405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6</a:t>
            </a:r>
            <a:endParaRPr lang="en-GB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373696" y="2985571"/>
            <a:ext cx="2357610" cy="1399142"/>
          </a:xfrm>
          <a:prstGeom prst="wedgeEllipseCallout">
            <a:avLst>
              <a:gd name="adj1" fmla="val 70318"/>
              <a:gd name="adj2" fmla="val 96272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six</a:t>
            </a:r>
            <a:endParaRPr lang="en-GB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Reading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Numbers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9" y="553597"/>
            <a:ext cx="1013552" cy="10466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6689" y="2269475"/>
            <a:ext cx="665581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54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8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792" y="3613533"/>
            <a:ext cx="2515008" cy="3554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18622" y="2269475"/>
            <a:ext cx="2159306" cy="134405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8</a:t>
            </a:r>
            <a:endParaRPr lang="en-GB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373696" y="2985571"/>
            <a:ext cx="2357610" cy="1399142"/>
          </a:xfrm>
          <a:prstGeom prst="wedgeEllipseCallout">
            <a:avLst>
              <a:gd name="adj1" fmla="val 70318"/>
              <a:gd name="adj2" fmla="val 96272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eight</a:t>
            </a:r>
            <a:endParaRPr lang="en-GB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Reading </a:t>
            </a: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Numbers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9" y="553597"/>
            <a:ext cx="1013552" cy="10466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6689" y="2269475"/>
            <a:ext cx="665581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54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8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792" y="3613533"/>
            <a:ext cx="2515008" cy="3554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18622" y="2269475"/>
            <a:ext cx="2159306" cy="134405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  <a:endParaRPr lang="en-GB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373696" y="2985571"/>
            <a:ext cx="2357610" cy="1399142"/>
          </a:xfrm>
          <a:prstGeom prst="wedgeEllipseCallout">
            <a:avLst>
              <a:gd name="adj1" fmla="val 70318"/>
              <a:gd name="adj2" fmla="val 96272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two</a:t>
            </a:r>
            <a:endParaRPr lang="en-GB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3595</TotalTime>
  <Words>522</Words>
  <Application>Microsoft Office PowerPoint</Application>
  <PresentationFormat>On-screen Show (4:3)</PresentationFormat>
  <Paragraphs>248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Slide 1</vt:lpstr>
      <vt:lpstr>Slide 2</vt:lpstr>
      <vt:lpstr> Reading Numbers </vt:lpstr>
      <vt:lpstr>  Reading Numbers  </vt:lpstr>
      <vt:lpstr>     Reading Numbers  </vt:lpstr>
      <vt:lpstr>     Reading Numbers  </vt:lpstr>
      <vt:lpstr>     Reading Numbers  </vt:lpstr>
      <vt:lpstr>     Reading Numbers  </vt:lpstr>
      <vt:lpstr>     Reading Numbers  </vt:lpstr>
      <vt:lpstr>     Reading Numbers  </vt:lpstr>
      <vt:lpstr>     Reading Numbers  </vt:lpstr>
      <vt:lpstr>     Reading Numbers  </vt:lpstr>
      <vt:lpstr>     Reading Numbers  </vt:lpstr>
      <vt:lpstr>     Reading Numbers  </vt:lpstr>
      <vt:lpstr>Slide 15</vt:lpstr>
      <vt:lpstr>Slide 16</vt:lpstr>
      <vt:lpstr> Learn Its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 Its Nothing New </vt:lpstr>
      <vt:lpstr> Its Nothing New </vt:lpstr>
      <vt:lpstr> Its Nothing New </vt:lpstr>
      <vt:lpstr> Its Nothing New </vt:lpstr>
      <vt:lpstr> Its Nothing New </vt:lpstr>
      <vt:lpstr> Its Nothing New </vt:lpstr>
      <vt:lpstr> Its Nothing New </vt:lpstr>
      <vt:lpstr> Its Nothing New </vt:lpstr>
      <vt:lpstr> Its Nothing New </vt:lpstr>
      <vt:lpstr> Its Nothing New </vt:lpstr>
      <vt:lpstr> Its Nothing New </vt:lpstr>
      <vt:lpstr>Slide 47</vt:lpstr>
      <vt:lpstr>Slide 48</vt:lpstr>
      <vt:lpstr> Calculations </vt:lpstr>
      <vt:lpstr>Remember to: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Burman</dc:creator>
  <cp:lastModifiedBy>Irwin</cp:lastModifiedBy>
  <cp:revision>174</cp:revision>
  <cp:lastPrinted>2013-02-25T15:37:10Z</cp:lastPrinted>
  <dcterms:created xsi:type="dcterms:W3CDTF">2012-12-30T09:04:16Z</dcterms:created>
  <dcterms:modified xsi:type="dcterms:W3CDTF">2014-12-23T11:39:18Z</dcterms:modified>
</cp:coreProperties>
</file>