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45437E-AF5A-431A-BBE6-60A0DC2C222F}" type="datetimeFigureOut">
              <a:rPr lang="en-GB" smtClean="0"/>
              <a:t>27/11/2017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1522365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45437E-AF5A-431A-BBE6-60A0DC2C222F}" type="datetimeFigureOut">
              <a:rPr lang="en-GB" smtClean="0"/>
              <a:t>27/11/2017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2618549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45437E-AF5A-431A-BBE6-60A0DC2C222F}" type="datetimeFigureOut">
              <a:rPr lang="en-GB" smtClean="0"/>
              <a:t>27/11/2017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419744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45437E-AF5A-431A-BBE6-60A0DC2C222F}" type="datetimeFigureOut">
              <a:rPr lang="en-GB" smtClean="0"/>
              <a:t>27/11/2017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2824105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45437E-AF5A-431A-BBE6-60A0DC2C222F}" type="datetimeFigureOut">
              <a:rPr lang="en-GB" smtClean="0"/>
              <a:t>27/11/2017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548003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45437E-AF5A-431A-BBE6-60A0DC2C222F}" type="datetimeFigureOut">
              <a:rPr lang="en-GB" smtClean="0"/>
              <a:t>27/11/2017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111901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45437E-AF5A-431A-BBE6-60A0DC2C222F}" type="datetimeFigureOut">
              <a:rPr lang="en-GB" smtClean="0"/>
              <a:t>27/11/2017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388229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45437E-AF5A-431A-BBE6-60A0DC2C222F}" type="datetimeFigureOut">
              <a:rPr lang="en-GB" smtClean="0"/>
              <a:t>27/11/2017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4002269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45437E-AF5A-431A-BBE6-60A0DC2C222F}" type="datetimeFigureOut">
              <a:rPr lang="en-GB" smtClean="0"/>
              <a:t>27/11/2017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255329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45437E-AF5A-431A-BBE6-60A0DC2C222F}" type="datetimeFigureOut">
              <a:rPr lang="en-GB" smtClean="0"/>
              <a:t>27/11/2017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994628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45437E-AF5A-431A-BBE6-60A0DC2C222F}" type="datetimeFigureOut">
              <a:rPr lang="en-GB" smtClean="0"/>
              <a:t>27/11/2017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EBD0ED-F6EE-4003-AA66-BCACD148051D}" type="slidenum">
              <a:rPr lang="en-GB" smtClean="0"/>
              <a:t>‹#›</a:t>
            </a:fld>
            <a:endParaRPr lang="en-GB"/>
          </a:p>
        </p:txBody>
      </p:sp>
    </p:spTree>
    <p:extLst>
      <p:ext uri="{BB962C8B-B14F-4D97-AF65-F5344CB8AC3E}">
        <p14:creationId xmlns:p14="http://schemas.microsoft.com/office/powerpoint/2010/main" val="2428470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5437E-AF5A-431A-BBE6-60A0DC2C222F}" type="datetimeFigureOut">
              <a:rPr lang="en-GB" smtClean="0"/>
              <a:t>27/11/2017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BD0ED-F6EE-4003-AA66-BCACD148051D}" type="slidenum">
              <a:rPr lang="en-GB" smtClean="0"/>
              <a:t>‹#›</a:t>
            </a:fld>
            <a:endParaRPr lang="en-GB"/>
          </a:p>
        </p:txBody>
      </p:sp>
    </p:spTree>
    <p:extLst>
      <p:ext uri="{BB962C8B-B14F-4D97-AF65-F5344CB8AC3E}">
        <p14:creationId xmlns:p14="http://schemas.microsoft.com/office/powerpoint/2010/main" val="4154389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Unseen movie analysis </a:t>
            </a:r>
            <a:endParaRPr lang="en-GB" dirty="0"/>
          </a:p>
        </p:txBody>
      </p:sp>
      <p:sp>
        <p:nvSpPr>
          <p:cNvPr id="3" name="Subtitle 2"/>
          <p:cNvSpPr>
            <a:spLocks noGrp="1"/>
          </p:cNvSpPr>
          <p:nvPr>
            <p:ph type="subTitle" idx="1"/>
          </p:nvPr>
        </p:nvSpPr>
        <p:spPr/>
        <p:txBody>
          <a:bodyPr/>
          <a:lstStyle/>
          <a:p>
            <a:r>
              <a:rPr lang="en-GB" dirty="0" smtClean="0">
                <a:solidFill>
                  <a:srgbClr val="FF0000"/>
                </a:solidFill>
              </a:rPr>
              <a:t>Spiderman homecoming</a:t>
            </a:r>
            <a:endParaRPr lang="en-GB" dirty="0">
              <a:solidFill>
                <a:srgbClr val="FF0000"/>
              </a:solidFill>
            </a:endParaRPr>
          </a:p>
        </p:txBody>
      </p:sp>
    </p:spTree>
    <p:extLst>
      <p:ext uri="{BB962C8B-B14F-4D97-AF65-F5344CB8AC3E}">
        <p14:creationId xmlns:p14="http://schemas.microsoft.com/office/powerpoint/2010/main" val="61278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5936" y="10375"/>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a:spLocks noGrp="1"/>
          </p:cNvSpPr>
          <p:nvPr>
            <p:ph type="title"/>
          </p:nvPr>
        </p:nvSpPr>
        <p:spPr>
          <a:xfrm>
            <a:off x="457200" y="332656"/>
            <a:ext cx="8229600" cy="1143000"/>
          </a:xfrm>
        </p:spPr>
        <p:txBody>
          <a:bodyPr/>
          <a:lstStyle/>
          <a:p>
            <a:endParaRPr lang="en-GB" dirty="0"/>
          </a:p>
        </p:txBody>
      </p:sp>
    </p:spTree>
    <p:extLst>
      <p:ext uri="{BB962C8B-B14F-4D97-AF65-F5344CB8AC3E}">
        <p14:creationId xmlns:p14="http://schemas.microsoft.com/office/powerpoint/2010/main" val="360891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76622" y="-21495"/>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Explosion 2 1"/>
          <p:cNvSpPr/>
          <p:nvPr/>
        </p:nvSpPr>
        <p:spPr>
          <a:xfrm>
            <a:off x="4644008" y="4725144"/>
            <a:ext cx="4680520" cy="2132856"/>
          </a:xfrm>
          <a:prstGeom prst="irregularSeal2">
            <a:avLst/>
          </a:prstGeom>
          <a:solidFill>
            <a:schemeClr val="bg1">
              <a:alpha val="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0" y="116632"/>
            <a:ext cx="4499992" cy="6186309"/>
          </a:xfrm>
          <a:prstGeom prst="rect">
            <a:avLst/>
          </a:prstGeom>
          <a:noFill/>
        </p:spPr>
        <p:txBody>
          <a:bodyPr wrap="square" rtlCol="0">
            <a:spAutoFit/>
          </a:bodyPr>
          <a:lstStyle/>
          <a:p>
            <a:r>
              <a:rPr lang="en-GB" dirty="0" smtClean="0"/>
              <a:t>Title </a:t>
            </a:r>
          </a:p>
          <a:p>
            <a:endParaRPr lang="en-GB" dirty="0"/>
          </a:p>
          <a:p>
            <a:endParaRPr lang="en-GB" dirty="0" smtClean="0"/>
          </a:p>
          <a:p>
            <a:r>
              <a:rPr lang="en-GB" dirty="0" smtClean="0"/>
              <a:t>Placement </a:t>
            </a:r>
          </a:p>
          <a:p>
            <a:r>
              <a:rPr lang="en-GB" dirty="0" smtClean="0"/>
              <a:t>The title is in the middle under the images the </a:t>
            </a:r>
          </a:p>
          <a:p>
            <a:r>
              <a:rPr lang="en-GB" dirty="0" smtClean="0"/>
              <a:t>Title contrasts with the background so it stands out </a:t>
            </a:r>
          </a:p>
          <a:p>
            <a:endParaRPr lang="en-GB" dirty="0"/>
          </a:p>
          <a:p>
            <a:endParaRPr lang="en-GB" dirty="0" smtClean="0"/>
          </a:p>
          <a:p>
            <a:r>
              <a:rPr lang="en-GB" dirty="0" smtClean="0"/>
              <a:t>Font </a:t>
            </a:r>
          </a:p>
          <a:p>
            <a:r>
              <a:rPr lang="en-GB" dirty="0" smtClean="0"/>
              <a:t>Sans serif shows that the movie is going to be </a:t>
            </a:r>
          </a:p>
          <a:p>
            <a:r>
              <a:rPr lang="en-GB" dirty="0" smtClean="0"/>
              <a:t>A superhero movie as Spiderman is a superhero</a:t>
            </a:r>
          </a:p>
          <a:p>
            <a:endParaRPr lang="en-GB" dirty="0"/>
          </a:p>
          <a:p>
            <a:endParaRPr lang="en-GB" dirty="0" smtClean="0"/>
          </a:p>
          <a:p>
            <a:r>
              <a:rPr lang="en-GB" dirty="0" smtClean="0"/>
              <a:t>Franchise</a:t>
            </a:r>
          </a:p>
          <a:p>
            <a:r>
              <a:rPr lang="en-GB" dirty="0" smtClean="0"/>
              <a:t>Spiderman is a well known name and people who like Spiderman will want to watch this movie to see what it is like  also people who like marvel might like this as Spiderman is a marvel super hero</a:t>
            </a:r>
          </a:p>
          <a:p>
            <a:endParaRPr lang="en-GB" dirty="0" smtClean="0"/>
          </a:p>
        </p:txBody>
      </p:sp>
    </p:spTree>
    <p:extLst>
      <p:ext uri="{BB962C8B-B14F-4D97-AF65-F5344CB8AC3E}">
        <p14:creationId xmlns:p14="http://schemas.microsoft.com/office/powerpoint/2010/main" val="17478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63480" y="0"/>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116632"/>
            <a:ext cx="4499992" cy="4524315"/>
          </a:xfrm>
          <a:prstGeom prst="rect">
            <a:avLst/>
          </a:prstGeom>
          <a:noFill/>
        </p:spPr>
        <p:txBody>
          <a:bodyPr wrap="square" rtlCol="0">
            <a:spAutoFit/>
          </a:bodyPr>
          <a:lstStyle/>
          <a:p>
            <a:r>
              <a:rPr lang="en-GB" dirty="0" smtClean="0"/>
              <a:t>Image placement</a:t>
            </a:r>
          </a:p>
          <a:p>
            <a:endParaRPr lang="en-GB" dirty="0"/>
          </a:p>
          <a:p>
            <a:endParaRPr lang="en-GB" dirty="0" smtClean="0"/>
          </a:p>
          <a:p>
            <a:r>
              <a:rPr lang="en-GB" dirty="0" smtClean="0"/>
              <a:t>The actors are placed in the middle main actors are at the back of the poster and the bad guy is at the bottom right. You get to see peter parker and tony stark not in costume and also in costume </a:t>
            </a:r>
          </a:p>
          <a:p>
            <a:endParaRPr lang="en-GB" dirty="0"/>
          </a:p>
          <a:p>
            <a:endParaRPr lang="en-GB" dirty="0" smtClean="0"/>
          </a:p>
          <a:p>
            <a:r>
              <a:rPr lang="en-GB" dirty="0" smtClean="0"/>
              <a:t>Colour</a:t>
            </a:r>
          </a:p>
          <a:p>
            <a:r>
              <a:rPr lang="en-GB" dirty="0" smtClean="0"/>
              <a:t>The colours of the costumes is contrasting are  well with the blue and white background so if a person seen this poster from a long distance</a:t>
            </a:r>
          </a:p>
          <a:p>
            <a:r>
              <a:rPr lang="en-GB" dirty="0" smtClean="0"/>
              <a:t>They would be attracted to this one because it quite colourful and easy to see and read. </a:t>
            </a:r>
            <a:endParaRPr lang="en-GB" dirty="0"/>
          </a:p>
        </p:txBody>
      </p:sp>
    </p:spTree>
    <p:extLst>
      <p:ext uri="{BB962C8B-B14F-4D97-AF65-F5344CB8AC3E}">
        <p14:creationId xmlns:p14="http://schemas.microsoft.com/office/powerpoint/2010/main" val="1011893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82092" y="0"/>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0" y="0"/>
            <a:ext cx="4499992" cy="2585323"/>
          </a:xfrm>
          <a:prstGeom prst="rect">
            <a:avLst/>
          </a:prstGeom>
          <a:noFill/>
        </p:spPr>
        <p:txBody>
          <a:bodyPr wrap="square" rtlCol="0">
            <a:spAutoFit/>
          </a:bodyPr>
          <a:lstStyle/>
          <a:p>
            <a:r>
              <a:rPr lang="en-GB" dirty="0" smtClean="0"/>
              <a:t>Genre markers </a:t>
            </a:r>
          </a:p>
          <a:p>
            <a:endParaRPr lang="en-GB" dirty="0" smtClean="0"/>
          </a:p>
          <a:p>
            <a:r>
              <a:rPr lang="en-GB" dirty="0" smtClean="0"/>
              <a:t>We can tell the movie is going to be a action movie because we can see Spiderman and ironman and normally superhero movie are have a fight scene with the villain . It is also</a:t>
            </a:r>
            <a:endParaRPr lang="en-GB" dirty="0"/>
          </a:p>
          <a:p>
            <a:r>
              <a:rPr lang="en-GB" dirty="0" smtClean="0"/>
              <a:t>A superhero film as it called Spiderman homecoming so we know that the main focus will be on Spiderman.</a:t>
            </a:r>
            <a:endParaRPr lang="en-GB" dirty="0"/>
          </a:p>
        </p:txBody>
      </p:sp>
    </p:spTree>
    <p:extLst>
      <p:ext uri="{BB962C8B-B14F-4D97-AF65-F5344CB8AC3E}">
        <p14:creationId xmlns:p14="http://schemas.microsoft.com/office/powerpoint/2010/main" val="13836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93568" y="0"/>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0" y="188640"/>
            <a:ext cx="4572000" cy="2862322"/>
          </a:xfrm>
          <a:prstGeom prst="rect">
            <a:avLst/>
          </a:prstGeom>
          <a:noFill/>
        </p:spPr>
        <p:txBody>
          <a:bodyPr wrap="square" rtlCol="0">
            <a:spAutoFit/>
          </a:bodyPr>
          <a:lstStyle/>
          <a:p>
            <a:r>
              <a:rPr lang="en-GB" dirty="0" smtClean="0"/>
              <a:t>Institutions</a:t>
            </a:r>
          </a:p>
          <a:p>
            <a:endParaRPr lang="en-GB" dirty="0"/>
          </a:p>
          <a:p>
            <a:r>
              <a:rPr lang="en-GB" dirty="0" smtClean="0"/>
              <a:t>Realse date</a:t>
            </a:r>
          </a:p>
          <a:p>
            <a:r>
              <a:rPr lang="en-GB" dirty="0" smtClean="0"/>
              <a:t>They released the movie In the summer when a the children are off on their summer break and the parents can do something with there kids </a:t>
            </a:r>
          </a:p>
          <a:p>
            <a:endParaRPr lang="en-GB"/>
          </a:p>
          <a:p>
            <a:endParaRPr lang="en-GB" dirty="0" smtClean="0"/>
          </a:p>
          <a:p>
            <a:endParaRPr lang="en-GB" dirty="0" smtClean="0"/>
          </a:p>
        </p:txBody>
      </p:sp>
    </p:spTree>
    <p:extLst>
      <p:ext uri="{BB962C8B-B14F-4D97-AF65-F5344CB8AC3E}">
        <p14:creationId xmlns:p14="http://schemas.microsoft.com/office/powerpoint/2010/main" val="346108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5936" y="10375"/>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a:spLocks noGrp="1"/>
          </p:cNvSpPr>
          <p:nvPr>
            <p:ph type="title"/>
          </p:nvPr>
        </p:nvSpPr>
        <p:spPr>
          <a:xfrm>
            <a:off x="457200" y="332656"/>
            <a:ext cx="8229600" cy="1143000"/>
          </a:xfrm>
        </p:spPr>
        <p:txBody>
          <a:bodyPr/>
          <a:lstStyle/>
          <a:p>
            <a:endParaRPr lang="en-GB" dirty="0"/>
          </a:p>
        </p:txBody>
      </p:sp>
    </p:spTree>
    <p:extLst>
      <p:ext uri="{BB962C8B-B14F-4D97-AF65-F5344CB8AC3E}">
        <p14:creationId xmlns:p14="http://schemas.microsoft.com/office/powerpoint/2010/main" val="385836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5936" y="10375"/>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a:spLocks noGrp="1"/>
          </p:cNvSpPr>
          <p:nvPr>
            <p:ph type="title"/>
          </p:nvPr>
        </p:nvSpPr>
        <p:spPr>
          <a:xfrm>
            <a:off x="457200" y="332656"/>
            <a:ext cx="8229600" cy="1143000"/>
          </a:xfrm>
        </p:spPr>
        <p:txBody>
          <a:bodyPr/>
          <a:lstStyle/>
          <a:p>
            <a:endParaRPr lang="en-GB" dirty="0"/>
          </a:p>
        </p:txBody>
      </p:sp>
    </p:spTree>
    <p:extLst>
      <p:ext uri="{BB962C8B-B14F-4D97-AF65-F5344CB8AC3E}">
        <p14:creationId xmlns:p14="http://schemas.microsoft.com/office/powerpoint/2010/main" val="186143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5936" y="10375"/>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a:spLocks noGrp="1"/>
          </p:cNvSpPr>
          <p:nvPr>
            <p:ph type="title"/>
          </p:nvPr>
        </p:nvSpPr>
        <p:spPr>
          <a:xfrm>
            <a:off x="457200" y="332656"/>
            <a:ext cx="8229600" cy="1143000"/>
          </a:xfrm>
        </p:spPr>
        <p:txBody>
          <a:bodyPr/>
          <a:lstStyle/>
          <a:p>
            <a:endParaRPr lang="en-GB" dirty="0"/>
          </a:p>
        </p:txBody>
      </p:sp>
    </p:spTree>
    <p:extLst>
      <p:ext uri="{BB962C8B-B14F-4D97-AF65-F5344CB8AC3E}">
        <p14:creationId xmlns:p14="http://schemas.microsoft.com/office/powerpoint/2010/main" val="1258284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95936" y="10375"/>
            <a:ext cx="468052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a:spLocks noGrp="1"/>
          </p:cNvSpPr>
          <p:nvPr>
            <p:ph type="title"/>
          </p:nvPr>
        </p:nvSpPr>
        <p:spPr>
          <a:xfrm>
            <a:off x="457200" y="332656"/>
            <a:ext cx="8229600" cy="1143000"/>
          </a:xfrm>
        </p:spPr>
        <p:txBody>
          <a:bodyPr/>
          <a:lstStyle/>
          <a:p>
            <a:endParaRPr lang="en-GB" dirty="0"/>
          </a:p>
        </p:txBody>
      </p:sp>
    </p:spTree>
    <p:extLst>
      <p:ext uri="{BB962C8B-B14F-4D97-AF65-F5344CB8AC3E}">
        <p14:creationId xmlns:p14="http://schemas.microsoft.com/office/powerpoint/2010/main" val="4264659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259</Words>
  <Application>Microsoft Office PowerPoint</Application>
  <PresentationFormat>On-screen Show (4:3)</PresentationFormat>
  <Paragraphs>35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Unseen movie analysis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Unseen movie analysis</dc:title>
  <dc:creator>Jonathan Kennedy</dc:creator>
  <cp:lastModifiedBy>Jonathan Kennedy</cp:lastModifiedBy>
  <cp:revision>10</cp:revision>
  <dcterms:created xsi:type="dcterms:W3CDTF">2017-11-27T09:03:32Z</dcterms:created>
  <dcterms:modified xsi:type="dcterms:W3CDTF">2017-11-27T10:20:50Z</dcterms:modified>
</cp:coreProperties>
</file>