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83" autoAdjust="0"/>
  </p:normalViewPr>
  <p:slideViewPr>
    <p:cSldViewPr>
      <p:cViewPr>
        <p:scale>
          <a:sx n="100" d="100"/>
          <a:sy n="100" d="100"/>
        </p:scale>
        <p:origin x="-516" y="6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244027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1227137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2493983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366251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196598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189034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1586834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275911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1157500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49056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A5BA6C-9F5C-4B32-A3F5-9138FC30E956}" type="datetimeFigureOut">
              <a:rPr lang="en-GB" smtClean="0"/>
              <a:t>27/11/2017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4D70AD0-96CB-401E-AFEF-551A09717A77}" type="slidenum">
              <a:rPr lang="en-GB" smtClean="0"/>
              <a:t>‹#›</a:t>
            </a:fld>
            <a:endParaRPr lang="en-GB" dirty="0"/>
          </a:p>
        </p:txBody>
      </p:sp>
    </p:spTree>
    <p:extLst>
      <p:ext uri="{BB962C8B-B14F-4D97-AF65-F5344CB8AC3E}">
        <p14:creationId xmlns:p14="http://schemas.microsoft.com/office/powerpoint/2010/main" val="1510989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5BA6C-9F5C-4B32-A3F5-9138FC30E956}" type="datetimeFigureOut">
              <a:rPr lang="en-GB" smtClean="0"/>
              <a:t>27/11/2017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70AD0-96CB-401E-AFEF-551A09717A77}" type="slidenum">
              <a:rPr lang="en-GB" smtClean="0"/>
              <a:t>‹#›</a:t>
            </a:fld>
            <a:endParaRPr lang="en-GB" dirty="0"/>
          </a:p>
        </p:txBody>
      </p:sp>
    </p:spTree>
    <p:extLst>
      <p:ext uri="{BB962C8B-B14F-4D97-AF65-F5344CB8AC3E}">
        <p14:creationId xmlns:p14="http://schemas.microsoft.com/office/powerpoint/2010/main" val="3388848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2871"/>
            <a:ext cx="4644008" cy="688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22871"/>
            <a:ext cx="2267744" cy="6463308"/>
          </a:xfrm>
          <a:prstGeom prst="rect">
            <a:avLst/>
          </a:prstGeom>
          <a:noFill/>
        </p:spPr>
        <p:txBody>
          <a:bodyPr wrap="square" rtlCol="0">
            <a:spAutoFit/>
          </a:bodyPr>
          <a:lstStyle/>
          <a:p>
            <a:r>
              <a:rPr lang="en-GB" dirty="0" smtClean="0"/>
              <a:t>TITLE: “Spider man homecoming” </a:t>
            </a:r>
          </a:p>
          <a:p>
            <a:endParaRPr lang="en-GB" dirty="0"/>
          </a:p>
          <a:p>
            <a:r>
              <a:rPr lang="en-GB" dirty="0" smtClean="0"/>
              <a:t>.Recognised as a franchise that already exists </a:t>
            </a:r>
          </a:p>
          <a:p>
            <a:endParaRPr lang="en-GB" dirty="0"/>
          </a:p>
          <a:p>
            <a:r>
              <a:rPr lang="en-GB" dirty="0" smtClean="0"/>
              <a:t>FONT: SAN SERIF  is used  because the capital letters are bold to show the masculine domination </a:t>
            </a:r>
          </a:p>
          <a:p>
            <a:endParaRPr lang="en-GB" dirty="0"/>
          </a:p>
          <a:p>
            <a:r>
              <a:rPr lang="en-GB" dirty="0" smtClean="0"/>
              <a:t>Placement : is in the centre at the bottom to draw attention because it encourages audience to come and see the movie and the colour of the title is showing yellow which stands for bright, energy, sun, creativity</a:t>
            </a:r>
          </a:p>
        </p:txBody>
      </p:sp>
    </p:spTree>
    <p:extLst>
      <p:ext uri="{BB962C8B-B14F-4D97-AF65-F5344CB8AC3E}">
        <p14:creationId xmlns:p14="http://schemas.microsoft.com/office/powerpoint/2010/main" val="2051357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1201" y="0"/>
            <a:ext cx="46285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0"/>
            <a:ext cx="2195736" cy="7571303"/>
          </a:xfrm>
          <a:prstGeom prst="rect">
            <a:avLst/>
          </a:prstGeom>
          <a:noFill/>
        </p:spPr>
        <p:txBody>
          <a:bodyPr wrap="square" rtlCol="0">
            <a:spAutoFit/>
          </a:bodyPr>
          <a:lstStyle/>
          <a:p>
            <a:r>
              <a:rPr lang="en-GB" u="sng" dirty="0" smtClean="0"/>
              <a:t>Image placement </a:t>
            </a:r>
          </a:p>
          <a:p>
            <a:r>
              <a:rPr lang="en-GB" dirty="0" smtClean="0"/>
              <a:t>The main character is in the middle of the poster which helps audience to see that they have a key role. </a:t>
            </a:r>
          </a:p>
          <a:p>
            <a:endParaRPr lang="en-GB" dirty="0" smtClean="0"/>
          </a:p>
          <a:p>
            <a:r>
              <a:rPr lang="en-GB" dirty="0" smtClean="0"/>
              <a:t>Also they see  the character in a different costume which reflect </a:t>
            </a:r>
            <a:r>
              <a:rPr lang="en-GB" dirty="0"/>
              <a:t> </a:t>
            </a:r>
            <a:r>
              <a:rPr lang="en-GB" dirty="0" smtClean="0"/>
              <a:t>the idea of the movie which is spider man. In the background shows a big city where actions happen. </a:t>
            </a:r>
          </a:p>
          <a:p>
            <a:endParaRPr lang="en-GB" dirty="0"/>
          </a:p>
          <a:p>
            <a:r>
              <a:rPr lang="en-GB" dirty="0" smtClean="0"/>
              <a:t>And the characters wearing the sci-fi suits shows the audience that there also includes high tech technology.</a:t>
            </a:r>
          </a:p>
          <a:p>
            <a:endParaRPr lang="en-GB" dirty="0"/>
          </a:p>
          <a:p>
            <a:r>
              <a:rPr lang="en-GB" dirty="0" smtClean="0"/>
              <a:t> </a:t>
            </a:r>
            <a:endParaRPr lang="en-GB" dirty="0"/>
          </a:p>
        </p:txBody>
      </p:sp>
    </p:spTree>
    <p:extLst>
      <p:ext uri="{BB962C8B-B14F-4D97-AF65-F5344CB8AC3E}">
        <p14:creationId xmlns:p14="http://schemas.microsoft.com/office/powerpoint/2010/main" val="287025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2964" y="1"/>
            <a:ext cx="4620084" cy="684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0"/>
            <a:ext cx="2342964" cy="3693319"/>
          </a:xfrm>
          <a:prstGeom prst="rect">
            <a:avLst/>
          </a:prstGeom>
          <a:noFill/>
        </p:spPr>
        <p:txBody>
          <a:bodyPr wrap="square" rtlCol="0">
            <a:spAutoFit/>
          </a:bodyPr>
          <a:lstStyle/>
          <a:p>
            <a:r>
              <a:rPr lang="en-GB" dirty="0" smtClean="0"/>
              <a:t>Colour </a:t>
            </a:r>
          </a:p>
          <a:p>
            <a:endParaRPr lang="en-GB" dirty="0"/>
          </a:p>
          <a:p>
            <a:r>
              <a:rPr lang="en-GB" dirty="0" smtClean="0"/>
              <a:t>This poster uses contrasting colours RED which symbolises love, power, strength, anger, danger.</a:t>
            </a:r>
          </a:p>
          <a:p>
            <a:r>
              <a:rPr lang="en-GB" dirty="0" smtClean="0"/>
              <a:t>BLUE symbolises security, trust, intelligence, fear, masculinity </a:t>
            </a:r>
          </a:p>
          <a:p>
            <a:r>
              <a:rPr lang="en-GB" dirty="0" smtClean="0"/>
              <a:t>BLACK which means protection, mystery</a:t>
            </a:r>
            <a:endParaRPr lang="en-GB" dirty="0"/>
          </a:p>
        </p:txBody>
      </p:sp>
    </p:spTree>
    <p:extLst>
      <p:ext uri="{BB962C8B-B14F-4D97-AF65-F5344CB8AC3E}">
        <p14:creationId xmlns:p14="http://schemas.microsoft.com/office/powerpoint/2010/main" val="1691606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912" y="0"/>
            <a:ext cx="4628571"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88640"/>
            <a:ext cx="2267744" cy="3416320"/>
          </a:xfrm>
          <a:prstGeom prst="rect">
            <a:avLst/>
          </a:prstGeom>
          <a:noFill/>
        </p:spPr>
        <p:txBody>
          <a:bodyPr wrap="square" rtlCol="0">
            <a:spAutoFit/>
          </a:bodyPr>
          <a:lstStyle/>
          <a:p>
            <a:r>
              <a:rPr lang="en-GB" dirty="0" smtClean="0"/>
              <a:t>Famous faces </a:t>
            </a:r>
          </a:p>
          <a:p>
            <a:endParaRPr lang="en-GB" dirty="0"/>
          </a:p>
          <a:p>
            <a:r>
              <a:rPr lang="en-GB" dirty="0" smtClean="0"/>
              <a:t>Peter (Tom Holland) has been seen in many other movies which will attract more people to come see the movie and Michael Keaton has been seen in Batman as a villain which will attract more audience</a:t>
            </a:r>
            <a:endParaRPr lang="en-GB" dirty="0"/>
          </a:p>
        </p:txBody>
      </p:sp>
    </p:spTree>
    <p:extLst>
      <p:ext uri="{BB962C8B-B14F-4D97-AF65-F5344CB8AC3E}">
        <p14:creationId xmlns:p14="http://schemas.microsoft.com/office/powerpoint/2010/main" val="1598248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5337" y="-17120"/>
            <a:ext cx="4640126" cy="687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88640"/>
            <a:ext cx="2485337" cy="5078313"/>
          </a:xfrm>
          <a:prstGeom prst="rect">
            <a:avLst/>
          </a:prstGeom>
          <a:noFill/>
        </p:spPr>
        <p:txBody>
          <a:bodyPr wrap="square" rtlCol="0">
            <a:spAutoFit/>
          </a:bodyPr>
          <a:lstStyle/>
          <a:p>
            <a:r>
              <a:rPr lang="en-GB" dirty="0" smtClean="0"/>
              <a:t>Genre</a:t>
            </a:r>
          </a:p>
          <a:p>
            <a:r>
              <a:rPr lang="en-GB" dirty="0" smtClean="0"/>
              <a:t>Including the high-tech suits and the fire sparks at the right-side of the poster  and the spider man suit makes the audience soon realise that it is high-technology  spider man movie which encourages the high-tech movie fans to come and see the movie. And the people wearing the smart suits will encourage the audience the classic movie to come and watch it </a:t>
            </a:r>
            <a:endParaRPr lang="en-GB" dirty="0"/>
          </a:p>
        </p:txBody>
      </p:sp>
    </p:spTree>
    <p:extLst>
      <p:ext uri="{BB962C8B-B14F-4D97-AF65-F5344CB8AC3E}">
        <p14:creationId xmlns:p14="http://schemas.microsoft.com/office/powerpoint/2010/main" val="3474944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22" y="19393"/>
            <a:ext cx="4615483" cy="6838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9393"/>
            <a:ext cx="2590822" cy="4524315"/>
          </a:xfrm>
          <a:prstGeom prst="rect">
            <a:avLst/>
          </a:prstGeom>
          <a:noFill/>
        </p:spPr>
        <p:txBody>
          <a:bodyPr wrap="square" rtlCol="0">
            <a:spAutoFit/>
          </a:bodyPr>
          <a:lstStyle/>
          <a:p>
            <a:r>
              <a:rPr lang="en-GB" dirty="0" smtClean="0"/>
              <a:t>Tag line</a:t>
            </a:r>
          </a:p>
          <a:p>
            <a:endParaRPr lang="en-GB" dirty="0"/>
          </a:p>
          <a:p>
            <a:r>
              <a:rPr lang="en-GB" dirty="0" smtClean="0"/>
              <a:t>“homecoming” Peter Parker returns home to live with his Auntie May and he tries to return to his normal daily routine and to prove himself to be more than a friendly neighbourhood  superhero. Peter must soon put his powers to test when the evil vulture emerges to threaten everything that he holds dear</a:t>
            </a:r>
            <a:endParaRPr lang="en-GB" dirty="0"/>
          </a:p>
        </p:txBody>
      </p:sp>
    </p:spTree>
    <p:extLst>
      <p:ext uri="{BB962C8B-B14F-4D97-AF65-F5344CB8AC3E}">
        <p14:creationId xmlns:p14="http://schemas.microsoft.com/office/powerpoint/2010/main" val="350415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
            <a:ext cx="4628572"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88640"/>
            <a:ext cx="2627784" cy="1200329"/>
          </a:xfrm>
          <a:prstGeom prst="rect">
            <a:avLst/>
          </a:prstGeom>
          <a:noFill/>
        </p:spPr>
        <p:txBody>
          <a:bodyPr wrap="square" rtlCol="0">
            <a:spAutoFit/>
          </a:bodyPr>
          <a:lstStyle/>
          <a:p>
            <a:r>
              <a:rPr lang="en-GB" dirty="0" smtClean="0"/>
              <a:t>Institution</a:t>
            </a:r>
          </a:p>
          <a:p>
            <a:r>
              <a:rPr lang="en-GB" dirty="0" smtClean="0"/>
              <a:t>The names  of  the actors to attract more audiences   </a:t>
            </a:r>
          </a:p>
          <a:p>
            <a:endParaRPr lang="en-GB" dirty="0"/>
          </a:p>
        </p:txBody>
      </p:sp>
    </p:spTree>
    <p:extLst>
      <p:ext uri="{BB962C8B-B14F-4D97-AF65-F5344CB8AC3E}">
        <p14:creationId xmlns:p14="http://schemas.microsoft.com/office/powerpoint/2010/main" val="4181160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356</Words>
  <Application>Microsoft Office PowerPoint</Application>
  <PresentationFormat>On-screen Show (4:3)</PresentationFormat>
  <Paragraphs>30</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Perth &amp; Kinross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Tiago Puga</dc:creator>
  <cp:lastModifiedBy>Tiago Puga</cp:lastModifiedBy>
  <cp:revision>9</cp:revision>
  <dcterms:created xsi:type="dcterms:W3CDTF">2017-11-27T08:53:20Z</dcterms:created>
  <dcterms:modified xsi:type="dcterms:W3CDTF">2017-11-27T10:19:46Z</dcterms:modified>
</cp:coreProperties>
</file>