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0"/>
  </p:normalViewPr>
  <p:slideViewPr>
    <p:cSldViewPr>
      <p:cViewPr>
        <p:scale>
          <a:sx n="57" d="100"/>
          <a:sy n="57" d="100"/>
        </p:scale>
        <p:origin x="-840" y="-3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F7242C-4710-413B-A2EA-4B013A5BD1B4}" type="datetimeFigureOut">
              <a:rPr lang="en-GB" smtClean="0"/>
              <a:t>27/11/2017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1FC82A-0483-4AA2-8DD6-322FE86FC7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9982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1FC82A-0483-4AA2-8DD6-322FE86FC7E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18404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19C13-4EFD-4D82-87DF-06763B40B49A}" type="datetimeFigureOut">
              <a:rPr lang="en-GB" smtClean="0"/>
              <a:t>27/11/2017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BDF98-1B86-4A6B-8C38-2CA70F2564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0090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19C13-4EFD-4D82-87DF-06763B40B49A}" type="datetimeFigureOut">
              <a:rPr lang="en-GB" smtClean="0"/>
              <a:t>27/11/2017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BDF98-1B86-4A6B-8C38-2CA70F2564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1232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19C13-4EFD-4D82-87DF-06763B40B49A}" type="datetimeFigureOut">
              <a:rPr lang="en-GB" smtClean="0"/>
              <a:t>27/11/2017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BDF98-1B86-4A6B-8C38-2CA70F2564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6558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19C13-4EFD-4D82-87DF-06763B40B49A}" type="datetimeFigureOut">
              <a:rPr lang="en-GB" smtClean="0"/>
              <a:t>27/11/2017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BDF98-1B86-4A6B-8C38-2CA70F2564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669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19C13-4EFD-4D82-87DF-06763B40B49A}" type="datetimeFigureOut">
              <a:rPr lang="en-GB" smtClean="0"/>
              <a:t>27/11/2017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BDF98-1B86-4A6B-8C38-2CA70F2564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064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19C13-4EFD-4D82-87DF-06763B40B49A}" type="datetimeFigureOut">
              <a:rPr lang="en-GB" smtClean="0"/>
              <a:t>27/11/2017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BDF98-1B86-4A6B-8C38-2CA70F2564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8141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19C13-4EFD-4D82-87DF-06763B40B49A}" type="datetimeFigureOut">
              <a:rPr lang="en-GB" smtClean="0"/>
              <a:t>27/11/2017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BDF98-1B86-4A6B-8C38-2CA70F2564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0684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19C13-4EFD-4D82-87DF-06763B40B49A}" type="datetimeFigureOut">
              <a:rPr lang="en-GB" smtClean="0"/>
              <a:t>27/11/2017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BDF98-1B86-4A6B-8C38-2CA70F2564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3587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19C13-4EFD-4D82-87DF-06763B40B49A}" type="datetimeFigureOut">
              <a:rPr lang="en-GB" smtClean="0"/>
              <a:t>27/11/2017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BDF98-1B86-4A6B-8C38-2CA70F2564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0605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19C13-4EFD-4D82-87DF-06763B40B49A}" type="datetimeFigureOut">
              <a:rPr lang="en-GB" smtClean="0"/>
              <a:t>27/11/2017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BDF98-1B86-4A6B-8C38-2CA70F2564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6502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19C13-4EFD-4D82-87DF-06763B40B49A}" type="datetimeFigureOut">
              <a:rPr lang="en-GB" smtClean="0"/>
              <a:t>27/11/2017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BDF98-1B86-4A6B-8C38-2CA70F2564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6605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19C13-4EFD-4D82-87DF-06763B40B49A}" type="datetimeFigureOut">
              <a:rPr lang="en-GB" smtClean="0"/>
              <a:t>27/11/2017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7BDF98-1B86-4A6B-8C38-2CA70F2564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9654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By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/>
              <a:t>Cameron Darren Charles Angus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/>
              <a:t>James Steven Paul Simpson</a:t>
            </a: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124744"/>
            <a:ext cx="2032227" cy="2883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75856" y="1350060"/>
            <a:ext cx="23762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>
                <a:latin typeface="Arial Narrow" panose="020B0606020202030204" pitchFamily="34" charset="0"/>
              </a:rPr>
              <a:t>Poster Analysis</a:t>
            </a:r>
            <a:endParaRPr lang="en-GB" sz="48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2469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85737"/>
            <a:ext cx="4572000" cy="648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5696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1628800"/>
            <a:ext cx="2692037" cy="3819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51520" y="476672"/>
            <a:ext cx="4104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Arial Narrow" panose="020B0606020202030204" pitchFamily="34" charset="0"/>
              </a:rPr>
              <a:t>Image Placement:</a:t>
            </a:r>
            <a:endParaRPr lang="en-GB" sz="2800" dirty="0">
              <a:latin typeface="Arial Narrow" panose="020B0606020202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7457" y="1340768"/>
            <a:ext cx="223224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John  wick in centre of poster with armed men surrounding him suggesting that he will be hunted in this film.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27457" y="4149080"/>
            <a:ext cx="22322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There is a spotlight on John Wick showing he is a main character in the film 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6732240" y="1340768"/>
            <a:ext cx="208823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The title of the film is at the bottom of the poster as it is the only space were there are no guns 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6528779" y="3595083"/>
            <a:ext cx="226774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The people holding all the guns have their faces facing the other direction or have them cropped out this lets us know that they are not important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1330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1628800"/>
            <a:ext cx="2692037" cy="3819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51520" y="476672"/>
            <a:ext cx="4104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Arial Narrow" panose="020B0606020202030204" pitchFamily="34" charset="0"/>
              </a:rPr>
              <a:t>Colour/Costume :</a:t>
            </a:r>
            <a:endParaRPr lang="en-GB" sz="2800" dirty="0">
              <a:latin typeface="Arial Narrow" panose="020B0606020202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0374" y="1661449"/>
            <a:ext cx="24482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The red of the chapter two shows it will have a lot of anger and vengeance including blood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480374" y="3538463"/>
            <a:ext cx="20162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The use of suits in the poster tells us it has a classical style to it and is mostly to do with the rich and high class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6444208" y="1677473"/>
            <a:ext cx="208823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This poster has a lot of black this lets the audience know this film will be dark and have a lot of death and mystery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2989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1628800"/>
            <a:ext cx="2692037" cy="3819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51520" y="476672"/>
            <a:ext cx="4104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Arial Narrow" panose="020B0606020202030204" pitchFamily="34" charset="0"/>
              </a:rPr>
              <a:t>A</a:t>
            </a:r>
            <a:r>
              <a:rPr lang="en-GB" sz="2800" dirty="0" smtClean="0">
                <a:latin typeface="Arial Narrow" panose="020B0606020202030204" pitchFamily="34" charset="0"/>
              </a:rPr>
              <a:t>ctors :</a:t>
            </a:r>
            <a:endParaRPr lang="en-GB" sz="2800" dirty="0">
              <a:latin typeface="Arial Narrow" panose="020B0606020202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552" y="1611466"/>
            <a:ext cx="176419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The poster of this film only mentions Keanu reeves simulating his importance to this role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9601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1628800"/>
            <a:ext cx="2692037" cy="3819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51520" y="476672"/>
            <a:ext cx="4104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Arial Narrow" panose="020B0606020202030204" pitchFamily="34" charset="0"/>
              </a:rPr>
              <a:t>Genre :</a:t>
            </a:r>
            <a:endParaRPr lang="en-GB" sz="2800" dirty="0">
              <a:latin typeface="Arial Narrow" panose="020B0606020202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1628800"/>
            <a:ext cx="21602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The amount of guns in the poster gives us a obvious picture that this will include action.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83568" y="4437112"/>
            <a:ext cx="19442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The blood on john wicks face lets us know that the film will in include violence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84775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1628800"/>
            <a:ext cx="2692037" cy="3819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51520" y="476672"/>
            <a:ext cx="4104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smtClean="0">
                <a:latin typeface="Arial Narrow" panose="020B0606020202030204" pitchFamily="34" charset="0"/>
              </a:rPr>
              <a:t>Lighting/Camera </a:t>
            </a:r>
            <a:r>
              <a:rPr lang="en-GB" sz="2800" dirty="0">
                <a:latin typeface="Arial Narrow" panose="020B0606020202030204" pitchFamily="34" charset="0"/>
              </a:rPr>
              <a:t>A</a:t>
            </a:r>
            <a:r>
              <a:rPr lang="en-GB" sz="2800" smtClean="0">
                <a:latin typeface="Arial Narrow" panose="020B0606020202030204" pitchFamily="34" charset="0"/>
              </a:rPr>
              <a:t>ngles</a:t>
            </a:r>
            <a:r>
              <a:rPr lang="en-GB" sz="2800" dirty="0" smtClean="0">
                <a:latin typeface="Arial Narrow" panose="020B0606020202030204" pitchFamily="34" charset="0"/>
              </a:rPr>
              <a:t>:</a:t>
            </a:r>
            <a:endParaRPr lang="en-GB" sz="28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1161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1628800"/>
            <a:ext cx="2692037" cy="3819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51520" y="476672"/>
            <a:ext cx="4104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Arial Narrow" panose="020B0606020202030204" pitchFamily="34" charset="0"/>
              </a:rPr>
              <a:t>Colour :</a:t>
            </a:r>
            <a:endParaRPr lang="en-GB" sz="28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80046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1628800"/>
            <a:ext cx="2692037" cy="3819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51520" y="476672"/>
            <a:ext cx="4104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Arial Narrow" panose="020B0606020202030204" pitchFamily="34" charset="0"/>
              </a:rPr>
              <a:t>Colour :</a:t>
            </a:r>
            <a:endParaRPr lang="en-GB" sz="28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09856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234</Words>
  <Application>Microsoft Office PowerPoint</Application>
  <PresentationFormat>On-screen Show (4:3)</PresentationFormat>
  <Paragraphs>22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Perth &amp; Kinross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Cameron Angus</dc:creator>
  <cp:lastModifiedBy>Clare Lynch</cp:lastModifiedBy>
  <cp:revision>12</cp:revision>
  <dcterms:created xsi:type="dcterms:W3CDTF">2017-11-27T08:55:42Z</dcterms:created>
  <dcterms:modified xsi:type="dcterms:W3CDTF">2017-11-27T13:35:00Z</dcterms:modified>
</cp:coreProperties>
</file>