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57" d="100"/>
          <a:sy n="57" d="100"/>
        </p:scale>
        <p:origin x="-84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7242C-4710-413B-A2EA-4B013A5BD1B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FC82A-0483-4AA2-8DD6-322FE86FC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82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FC82A-0483-4AA2-8DD6-322FE86FC7E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4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09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3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55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6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14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68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58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60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0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60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19C13-4EFD-4D82-87DF-06763B40B49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BDF98-1B86-4A6B-8C38-2CA70F2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5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Cameron Darren Charles Angus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James Steven Paul Simpson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2032227" cy="288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1350060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Arial Narrow" panose="020B0606020202030204" pitchFamily="34" charset="0"/>
              </a:rPr>
              <a:t>Poster Analysis</a:t>
            </a:r>
            <a:endParaRPr lang="en-GB" sz="4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46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5737"/>
            <a:ext cx="4572000" cy="648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69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2692037" cy="3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766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 Narrow" panose="020B0606020202030204" pitchFamily="34" charset="0"/>
              </a:rPr>
              <a:t>Image Placement: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457" y="1340768"/>
            <a:ext cx="2232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John  wick in centre of poster with armed men surrounding him suggesting that he will be hunted in this film.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7457" y="4149080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There is a spotlight on John Wick showing he is a main character in the film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732240" y="1340768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title of the film is at the bottom of the poster as it is the only space were there are no guns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28779" y="3595083"/>
            <a:ext cx="22677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people holding all the guns have their faces facing the other direction or have them cropped out this lets us know that they are not important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33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2692037" cy="3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766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 Narrow" panose="020B0606020202030204" pitchFamily="34" charset="0"/>
              </a:rPr>
              <a:t>Colour/Costume :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374" y="1661449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red of the chapter two shows it will have a lot of anger and vengeance including blood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0374" y="3538463"/>
            <a:ext cx="2016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use of suits in the poster tells us it has a classical style to it and is mostly to do with the rich and high class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1677473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This poster has a lot of black this lets the audience know this film will be dark and have a lot of death and mystery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98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2692037" cy="3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766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 Narrow" panose="020B0606020202030204" pitchFamily="34" charset="0"/>
              </a:rPr>
              <a:t>A</a:t>
            </a:r>
            <a:r>
              <a:rPr lang="en-GB" sz="2800" dirty="0" smtClean="0">
                <a:latin typeface="Arial Narrow" panose="020B0606020202030204" pitchFamily="34" charset="0"/>
              </a:rPr>
              <a:t>ctors :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11466"/>
            <a:ext cx="17641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poster of this film only mentions Keanu reeves simulating his importance to this role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60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2692037" cy="3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766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 Narrow" panose="020B0606020202030204" pitchFamily="34" charset="0"/>
              </a:rPr>
              <a:t>Genre :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amount of guns in the poster gives us a obvious picture that this will include action.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437112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blood on john wicks face lets us know that the film will in include violence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477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2692037" cy="3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766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smtClean="0">
                <a:latin typeface="Arial Narrow" panose="020B0606020202030204" pitchFamily="34" charset="0"/>
              </a:rPr>
              <a:t>Lighting/Camera </a:t>
            </a:r>
            <a:r>
              <a:rPr lang="en-GB" sz="2800" dirty="0">
                <a:latin typeface="Arial Narrow" panose="020B0606020202030204" pitchFamily="34" charset="0"/>
              </a:rPr>
              <a:t>A</a:t>
            </a:r>
            <a:r>
              <a:rPr lang="en-GB" sz="2800" smtClean="0">
                <a:latin typeface="Arial Narrow" panose="020B0606020202030204" pitchFamily="34" charset="0"/>
              </a:rPr>
              <a:t>ngles</a:t>
            </a:r>
            <a:r>
              <a:rPr lang="en-GB" sz="2800" dirty="0" smtClean="0">
                <a:latin typeface="Arial Narrow" panose="020B0606020202030204" pitchFamily="34" charset="0"/>
              </a:rPr>
              <a:t>:</a:t>
            </a:r>
            <a:endParaRPr lang="en-GB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16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2692037" cy="3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766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 Narrow" panose="020B0606020202030204" pitchFamily="34" charset="0"/>
              </a:rPr>
              <a:t>Colour :</a:t>
            </a:r>
            <a:endParaRPr lang="en-GB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00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2692037" cy="3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766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 Narrow" panose="020B0606020202030204" pitchFamily="34" charset="0"/>
              </a:rPr>
              <a:t>Colour :</a:t>
            </a:r>
            <a:endParaRPr lang="en-GB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8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234</Words>
  <Application>Microsoft Office PowerPoint</Application>
  <PresentationFormat>On-screen Show (4:3)</PresentationFormat>
  <Paragraphs>22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Perth &amp; Kinross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Angus</dc:creator>
  <cp:lastModifiedBy>Clare Lynch</cp:lastModifiedBy>
  <cp:revision>12</cp:revision>
  <dcterms:created xsi:type="dcterms:W3CDTF">2017-11-27T08:55:42Z</dcterms:created>
  <dcterms:modified xsi:type="dcterms:W3CDTF">2017-11-27T13:35:00Z</dcterms:modified>
</cp:coreProperties>
</file>