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86F821-8E05-4543-A4EF-B795B923350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6F821-8E05-4543-A4EF-B795B923350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6F821-8E05-4543-A4EF-B795B923350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6F821-8E05-4543-A4EF-B795B923350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486F821-8E05-4543-A4EF-B795B923350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86F821-8E05-4543-A4EF-B795B9233502}"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16418-0AC3-4919-9C4A-FB3F014E5AA0}"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86F821-8E05-4543-A4EF-B795B9233502}" type="datetimeFigureOut">
              <a:rPr lang="en-GB" smtClean="0"/>
              <a:t>27/11/2017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86F821-8E05-4543-A4EF-B795B9233502}" type="datetimeFigureOut">
              <a:rPr lang="en-GB" smtClean="0"/>
              <a:t>27/11/2017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6F821-8E05-4543-A4EF-B795B9233502}" type="datetimeFigureOut">
              <a:rPr lang="en-GB" smtClean="0"/>
              <a:t>27/11/2017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486F821-8E05-4543-A4EF-B795B9233502}" type="datetimeFigureOut">
              <a:rPr lang="en-GB" smtClean="0"/>
              <a:t>27/11/2017</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8E16418-0AC3-4919-9C4A-FB3F014E5AA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6F821-8E05-4543-A4EF-B795B9233502}"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16418-0AC3-4919-9C4A-FB3F014E5AA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486F821-8E05-4543-A4EF-B795B9233502}" type="datetimeFigureOut">
              <a:rPr lang="en-GB" smtClean="0"/>
              <a:t>27/11/2017</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8E16418-0AC3-4919-9C4A-FB3F014E5AA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j3i47Gsd7XAhWMVhQKHfe2B_oQjRwIBw&amp;url=https%3A%2F%2Fteaser-trailer.com%2Fmovie%2Fjumanji%2F&amp;psig=AOvVaw3Mpg2aN-yo308pXuw-Kut6&amp;ust=151185931221193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Jumanji</a:t>
            </a:r>
            <a:endParaRPr lang="en-GB" dirty="0"/>
          </a:p>
        </p:txBody>
      </p:sp>
      <p:sp>
        <p:nvSpPr>
          <p:cNvPr id="3" name="Subtitle 2"/>
          <p:cNvSpPr>
            <a:spLocks noGrp="1"/>
          </p:cNvSpPr>
          <p:nvPr>
            <p:ph type="subTitle" idx="1"/>
          </p:nvPr>
        </p:nvSpPr>
        <p:spPr/>
        <p:txBody>
          <a:bodyPr/>
          <a:lstStyle/>
          <a:p>
            <a:r>
              <a:rPr lang="en-GB" dirty="0" smtClean="0"/>
              <a:t>Nicole Kerr and mairead </a:t>
            </a:r>
            <a:r>
              <a:rPr lang="en-GB" dirty="0" err="1" smtClean="0"/>
              <a:t>anton</a:t>
            </a:r>
            <a:r>
              <a:rPr lang="en-GB" dirty="0" smtClean="0"/>
              <a:t> </a:t>
            </a:r>
            <a:endParaRPr lang="en-GB" dirty="0"/>
          </a:p>
        </p:txBody>
      </p:sp>
    </p:spTree>
    <p:extLst>
      <p:ext uri="{BB962C8B-B14F-4D97-AF65-F5344CB8AC3E}">
        <p14:creationId xmlns:p14="http://schemas.microsoft.com/office/powerpoint/2010/main" val="127107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Font/colour </a:t>
            </a:r>
            <a:endParaRPr lang="en-GB" dirty="0"/>
          </a:p>
        </p:txBody>
      </p:sp>
      <p:sp>
        <p:nvSpPr>
          <p:cNvPr id="3" name="Content Placeholder 2"/>
          <p:cNvSpPr>
            <a:spLocks noGrp="1"/>
          </p:cNvSpPr>
          <p:nvPr>
            <p:ph idx="1"/>
          </p:nvPr>
        </p:nvSpPr>
        <p:spPr>
          <a:xfrm>
            <a:off x="467544" y="1052736"/>
            <a:ext cx="5040560" cy="3888432"/>
          </a:xfrm>
        </p:spPr>
        <p:txBody>
          <a:bodyPr>
            <a:normAutofit fontScale="92500" lnSpcReduction="20000"/>
          </a:bodyPr>
          <a:lstStyle/>
          <a:p>
            <a:pPr>
              <a:buFont typeface="Arial" panose="020B0604020202020204" pitchFamily="34" charset="0"/>
              <a:buChar char="•"/>
            </a:pPr>
            <a:endParaRPr lang="en-GB" dirty="0" smtClean="0">
              <a:latin typeface="Arial Narrow" panose="020B0606020202030204" pitchFamily="34" charset="0"/>
            </a:endParaRPr>
          </a:p>
          <a:p>
            <a:pPr marL="285750" indent="-285750">
              <a:buFont typeface="Arial" panose="020B0604020202020204" pitchFamily="34" charset="0"/>
              <a:buChar char="•"/>
            </a:pPr>
            <a:r>
              <a:rPr lang="en-GB" b="0" dirty="0" smtClean="0">
                <a:latin typeface="Arial Narrow" panose="020B0606020202030204" pitchFamily="34" charset="0"/>
              </a:rPr>
              <a:t>The font used is sans serif which is usually associated </a:t>
            </a:r>
          </a:p>
          <a:p>
            <a:pPr marL="0" indent="0"/>
            <a:r>
              <a:rPr lang="en-GB" b="0" dirty="0" smtClean="0">
                <a:latin typeface="Arial Narrow" panose="020B0606020202030204" pitchFamily="34" charset="0"/>
              </a:rPr>
              <a:t>with action films  suggesting this  film is action packed</a:t>
            </a:r>
          </a:p>
          <a:p>
            <a:pPr marL="116586" lvl="1" indent="-285750">
              <a:buClrTx/>
              <a:buFont typeface="Arial" panose="020B0604020202020204" pitchFamily="34" charset="0"/>
              <a:buChar char="•"/>
            </a:pPr>
            <a:r>
              <a:rPr lang="en-GB" dirty="0" smtClean="0">
                <a:latin typeface="Arial Narrow" panose="020B0606020202030204" pitchFamily="34" charset="0"/>
              </a:rPr>
              <a:t>Title is  placed at the bottom centre of the poster underneath the main character  leading our eyes upwards </a:t>
            </a:r>
          </a:p>
          <a:p>
            <a:pPr lvl="1">
              <a:buClrTx/>
              <a:buFont typeface="Arial" panose="020B0604020202020204" pitchFamily="34" charset="0"/>
              <a:buChar char="•"/>
            </a:pPr>
            <a:r>
              <a:rPr lang="en-GB" dirty="0" smtClean="0">
                <a:latin typeface="Arial Narrow" panose="020B0606020202030204" pitchFamily="34" charset="0"/>
              </a:rPr>
              <a:t>The main title colour is faded from yellow to red this could suggest many things for example red represents danger </a:t>
            </a:r>
            <a:r>
              <a:rPr lang="en-GB" dirty="0">
                <a:latin typeface="Arial Narrow" panose="020B0606020202030204" pitchFamily="34" charset="0"/>
              </a:rPr>
              <a:t>a</a:t>
            </a:r>
            <a:r>
              <a:rPr lang="en-GB" dirty="0" smtClean="0">
                <a:latin typeface="Arial Narrow" panose="020B0606020202030204" pitchFamily="34" charset="0"/>
              </a:rPr>
              <a:t>nd warning suggesting they characters will come across danger of some sort . </a:t>
            </a:r>
          </a:p>
          <a:p>
            <a:pPr lvl="1">
              <a:buClrTx/>
              <a:buFont typeface="Arial" panose="020B0604020202020204" pitchFamily="34" charset="0"/>
              <a:buChar char="•"/>
            </a:pPr>
            <a:r>
              <a:rPr lang="en-GB" dirty="0" smtClean="0">
                <a:latin typeface="Arial Narrow" panose="020B0606020202030204" pitchFamily="34" charset="0"/>
              </a:rPr>
              <a:t>The tagline is welcome to the jungle which indicates the jungle theme </a:t>
            </a:r>
          </a:p>
          <a:p>
            <a:pPr lvl="1">
              <a:buClrTx/>
              <a:buFont typeface="Arial" panose="020B0604020202020204" pitchFamily="34" charset="0"/>
              <a:buChar char="•"/>
            </a:pPr>
            <a:r>
              <a:rPr lang="en-GB" dirty="0" smtClean="0">
                <a:latin typeface="Arial Narrow" panose="020B0606020202030204" pitchFamily="34" charset="0"/>
              </a:rPr>
              <a:t>The film is set to be released on the 21</a:t>
            </a:r>
            <a:r>
              <a:rPr lang="en-GB" baseline="30000" dirty="0" smtClean="0">
                <a:latin typeface="Arial Narrow" panose="020B0606020202030204" pitchFamily="34" charset="0"/>
              </a:rPr>
              <a:t>st</a:t>
            </a:r>
            <a:r>
              <a:rPr lang="en-GB" dirty="0" smtClean="0">
                <a:latin typeface="Arial Narrow" panose="020B0606020202030204" pitchFamily="34" charset="0"/>
              </a:rPr>
              <a:t>  of </a:t>
            </a:r>
            <a:r>
              <a:rPr lang="en-GB" dirty="0">
                <a:latin typeface="Arial Narrow" panose="020B0606020202030204" pitchFamily="34" charset="0"/>
              </a:rPr>
              <a:t> </a:t>
            </a:r>
            <a:r>
              <a:rPr lang="en-GB" dirty="0" smtClean="0">
                <a:latin typeface="Arial Narrow" panose="020B0606020202030204" pitchFamily="34" charset="0"/>
              </a:rPr>
              <a:t>December just in time for </a:t>
            </a:r>
            <a:r>
              <a:rPr lang="en-GB" dirty="0">
                <a:latin typeface="Arial Narrow" panose="020B0606020202030204" pitchFamily="34" charset="0"/>
              </a:rPr>
              <a:t>C</a:t>
            </a:r>
            <a:r>
              <a:rPr lang="en-GB" dirty="0" smtClean="0">
                <a:latin typeface="Arial Narrow" panose="020B0606020202030204" pitchFamily="34" charset="0"/>
              </a:rPr>
              <a:t>hristmas</a:t>
            </a:r>
          </a:p>
          <a:p>
            <a:pPr lvl="1">
              <a:buClrTx/>
              <a:buFont typeface="Arial" panose="020B0604020202020204" pitchFamily="34" charset="0"/>
              <a:buChar char="•"/>
            </a:pPr>
            <a:r>
              <a:rPr lang="en-GB" dirty="0" smtClean="0">
                <a:latin typeface="Arial Narrow" panose="020B0606020202030204" pitchFamily="34" charset="0"/>
              </a:rPr>
              <a:t>There is a slight hint of orange in the middle to help blend the colours together which represents courage and friendliness this suggests there is a  team involved .</a:t>
            </a:r>
          </a:p>
          <a:p>
            <a:pPr lvl="1">
              <a:buClrTx/>
              <a:buFont typeface="Arial" panose="020B0604020202020204" pitchFamily="34" charset="0"/>
              <a:buChar char="•"/>
            </a:pPr>
            <a:r>
              <a:rPr lang="en-GB" dirty="0" smtClean="0">
                <a:latin typeface="Arial Narrow" panose="020B0606020202030204" pitchFamily="34" charset="0"/>
              </a:rPr>
              <a:t> The yellow at the top represents sun suggesting heat which is linked to the jungle aspect of the poster.  </a:t>
            </a:r>
          </a:p>
          <a:p>
            <a:pPr marL="116586" lvl="1" indent="-285750">
              <a:buFont typeface="Arial" panose="020B0604020202020204" pitchFamily="34" charset="0"/>
              <a:buChar char="•"/>
            </a:pPr>
            <a:endParaRPr lang="en-GB" dirty="0" smtClean="0">
              <a:latin typeface="Arial Narrow" panose="020B0606020202030204" pitchFamily="34" charset="0"/>
            </a:endParaRPr>
          </a:p>
          <a:p>
            <a:pPr marL="0" indent="0"/>
            <a:endParaRPr lang="en-GB" dirty="0" smtClean="0"/>
          </a:p>
        </p:txBody>
      </p:sp>
      <p:pic>
        <p:nvPicPr>
          <p:cNvPr id="1026" name="Picture 2" descr="Image result for jumanji 2017 movie post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604" y="0"/>
            <a:ext cx="3682396" cy="503600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167372" y="3933056"/>
            <a:ext cx="2232248" cy="1102948"/>
          </a:xfrm>
          <a:prstGeom prst="cloudCallout">
            <a:avLst/>
          </a:prstGeom>
          <a:noFill/>
          <a:ln w="381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6524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285750" indent="-285750">
              <a:buFont typeface="Arial" panose="020B0604020202020204" pitchFamily="34" charset="0"/>
              <a:buChar char="•"/>
            </a:pPr>
            <a:r>
              <a:rPr lang="en-GB" sz="1400" b="0" dirty="0"/>
              <a:t> </a:t>
            </a:r>
            <a:r>
              <a:rPr lang="en-GB" sz="1400" b="0" dirty="0" smtClean="0"/>
              <a:t>the main character is placed in the middle of the poster on a motorbike and there are helicopters above him suggesting action within the film</a:t>
            </a:r>
          </a:p>
          <a:p>
            <a:pPr marL="285750" indent="-285750">
              <a:buFont typeface="Arial" panose="020B0604020202020204" pitchFamily="34" charset="0"/>
              <a:buChar char="•"/>
            </a:pPr>
            <a:r>
              <a:rPr lang="en-GB" sz="1400" b="0" dirty="0" smtClean="0"/>
              <a:t>He is surrounded by tropical plants with mountains in the background and a slight fog suggesting it is set in the jungle </a:t>
            </a:r>
          </a:p>
          <a:p>
            <a:pPr marL="285750" indent="-285750">
              <a:buFont typeface="Arial" panose="020B0604020202020204" pitchFamily="34" charset="0"/>
              <a:buChar char="•"/>
            </a:pPr>
            <a:r>
              <a:rPr lang="en-GB" sz="1400" b="0" dirty="0" smtClean="0"/>
              <a:t>The character is wearing a khaki coloured shirt and trousers with hiking boots this again suggests a jungle theme as these would be used to blend in with the surroundings  </a:t>
            </a:r>
          </a:p>
          <a:p>
            <a:pPr marL="285750" indent="-285750">
              <a:buFont typeface="Arial" panose="020B0604020202020204" pitchFamily="34" charset="0"/>
              <a:buChar char="•"/>
            </a:pPr>
            <a:endParaRPr lang="en-GB" sz="1800" b="0" dirty="0"/>
          </a:p>
        </p:txBody>
      </p:sp>
      <p:sp>
        <p:nvSpPr>
          <p:cNvPr id="4" name="Title 3"/>
          <p:cNvSpPr>
            <a:spLocks noGrp="1"/>
          </p:cNvSpPr>
          <p:nvPr>
            <p:ph type="title"/>
          </p:nvPr>
        </p:nvSpPr>
        <p:spPr/>
        <p:txBody>
          <a:bodyPr/>
          <a:lstStyle/>
          <a:p>
            <a:r>
              <a:rPr lang="en-GB" dirty="0" smtClean="0"/>
              <a:t>Costume/Placement</a:t>
            </a:r>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43191" y="1096963"/>
            <a:ext cx="2715193" cy="37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3995936" y="1340768"/>
            <a:ext cx="144016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3851920" y="2420888"/>
            <a:ext cx="1368152" cy="13681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flipV="1">
            <a:off x="3635896" y="2132856"/>
            <a:ext cx="2448272" cy="1224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7582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a:buFont typeface="Arial" panose="020B0604020202020204" pitchFamily="34" charset="0"/>
              <a:buChar char="•"/>
            </a:pPr>
            <a:r>
              <a:rPr lang="en-GB" sz="1600" b="0" dirty="0" smtClean="0"/>
              <a:t>The light in the poster is coming from the top right and it is dim suggesting night time </a:t>
            </a:r>
          </a:p>
          <a:p>
            <a:pPr>
              <a:buFont typeface="Arial" panose="020B0604020202020204" pitchFamily="34" charset="0"/>
              <a:buChar char="•"/>
            </a:pPr>
            <a:r>
              <a:rPr lang="en-GB" sz="1600" b="0" dirty="0" smtClean="0"/>
              <a:t>There is also light coming from the headlights on the main characters motorbike  again suggesting night fall.</a:t>
            </a:r>
          </a:p>
          <a:p>
            <a:pPr>
              <a:buFont typeface="Arial" panose="020B0604020202020204" pitchFamily="34" charset="0"/>
              <a:buChar char="•"/>
            </a:pPr>
            <a:r>
              <a:rPr lang="en-GB" sz="1600" b="0" dirty="0" smtClean="0"/>
              <a:t>Long camera shots we can tell this by the fact you can see his whole body </a:t>
            </a:r>
          </a:p>
          <a:p>
            <a:pPr>
              <a:buFont typeface="Arial" panose="020B0604020202020204" pitchFamily="34" charset="0"/>
              <a:buChar char="•"/>
            </a:pPr>
            <a:r>
              <a:rPr lang="en-GB" sz="1600" b="0" dirty="0" smtClean="0"/>
              <a:t>The camera is also aimed at an upwards angle so you can see the sky above him and get a better idea of where it is set.</a:t>
            </a:r>
            <a:endParaRPr lang="en-GB" sz="1600" b="0" dirty="0"/>
          </a:p>
        </p:txBody>
      </p:sp>
      <p:sp>
        <p:nvSpPr>
          <p:cNvPr id="4" name="Title 3"/>
          <p:cNvSpPr>
            <a:spLocks noGrp="1"/>
          </p:cNvSpPr>
          <p:nvPr>
            <p:ph type="title"/>
          </p:nvPr>
        </p:nvSpPr>
        <p:spPr/>
        <p:txBody>
          <a:bodyPr/>
          <a:lstStyle/>
          <a:p>
            <a:r>
              <a:rPr lang="en-GB" dirty="0" smtClean="0"/>
              <a:t>Lighting/Camera shots</a:t>
            </a:r>
            <a:endParaRPr lang="en-GB"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44310" y="1097151"/>
            <a:ext cx="2712955" cy="371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851920" y="1412776"/>
            <a:ext cx="3312368" cy="144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4067944" y="2348880"/>
            <a:ext cx="1440160"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3995936" y="3717032"/>
            <a:ext cx="1224136" cy="864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6362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pPr>
              <a:buFont typeface="Arial" panose="020B0604020202020204" pitchFamily="34" charset="0"/>
              <a:buChar char="•"/>
            </a:pPr>
            <a:r>
              <a:rPr lang="en-GB" sz="1800" b="0" dirty="0" smtClean="0"/>
              <a:t>Dwayne Johnsons name is placed at the top in the centre above the picture of him which will attract attention as he is a very famous actor this will make people interested as he has had many other big roles in other action films</a:t>
            </a:r>
          </a:p>
          <a:p>
            <a:pPr>
              <a:buFont typeface="Arial" panose="020B0604020202020204" pitchFamily="34" charset="0"/>
              <a:buChar char="•"/>
            </a:pPr>
            <a:r>
              <a:rPr lang="en-GB" sz="1800" b="0" dirty="0" smtClean="0"/>
              <a:t> the companies that made the film are listed along the bottom of the poster (Colombia pictures and Sony) these are all big companies who have made other big films which could again make people want to come and see the movie</a:t>
            </a:r>
            <a:endParaRPr lang="en-GB" sz="1800" b="0" dirty="0"/>
          </a:p>
        </p:txBody>
      </p:sp>
      <p:sp>
        <p:nvSpPr>
          <p:cNvPr id="4" name="Title 3"/>
          <p:cNvSpPr>
            <a:spLocks noGrp="1"/>
          </p:cNvSpPr>
          <p:nvPr>
            <p:ph type="title"/>
          </p:nvPr>
        </p:nvSpPr>
        <p:spPr/>
        <p:txBody>
          <a:bodyPr/>
          <a:lstStyle/>
          <a:p>
            <a:r>
              <a:rPr lang="en-GB" dirty="0" smtClean="0"/>
              <a:t>Actors/COMPANY LOGOS </a:t>
            </a:r>
            <a:endParaRPr lang="en-GB"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44310" y="1097151"/>
            <a:ext cx="2712955" cy="371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3851920" y="1484784"/>
            <a:ext cx="1872208"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3851920" y="3212976"/>
            <a:ext cx="3024336" cy="144016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683854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81</TotalTime>
  <Words>407</Words>
  <Application>Microsoft Office PowerPoint</Application>
  <PresentationFormat>On-screen Show (4:3)</PresentationFormat>
  <Paragraphs>24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Angles</vt:lpstr>
      <vt:lpstr>Jumanji</vt:lpstr>
      <vt:lpstr>Font/colour </vt:lpstr>
      <vt:lpstr>Costume/Placement</vt:lpstr>
      <vt:lpstr>Lighting/Camera shots</vt:lpstr>
      <vt:lpstr>Actors/COMPANY LOGOS </vt:lpstr>
    </vt:vector>
  </TitlesOfParts>
  <Company>Perth &amp; Kinross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Kerr</dc:creator>
  <cp:lastModifiedBy>Nicole Kerr</cp:lastModifiedBy>
  <cp:revision>10</cp:revision>
  <dcterms:created xsi:type="dcterms:W3CDTF">2017-11-27T08:54:26Z</dcterms:created>
  <dcterms:modified xsi:type="dcterms:W3CDTF">2017-11-27T10:16:26Z</dcterms:modified>
</cp:coreProperties>
</file>