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98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21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19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14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7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8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10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7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3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96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2CA66-BD3C-42C1-826F-B4F66AD04C56}" type="datetimeFigureOut">
              <a:rPr lang="en-GB" smtClean="0"/>
              <a:t>26/08/2016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00C6-47D9-42D9-9C70-4CD789424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9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JOK5dbrSpM" TargetMode="External"/><Relationship Id="rId2" Type="http://schemas.openxmlformats.org/officeDocument/2006/relationships/hyperlink" Target="https://www.youtube.com/watch?v=1g7wMKioCv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Ofcom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Regulatory body for TV, radio, mobile phones, internet (</a:t>
            </a:r>
            <a:r>
              <a:rPr lang="en-GB" dirty="0" err="1" smtClean="0"/>
              <a:t>bandwith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) – not advertising</a:t>
            </a:r>
          </a:p>
          <a:p>
            <a:r>
              <a:rPr lang="en-GB" dirty="0" smtClean="0"/>
              <a:t>Takes public complaints (Big Brother)</a:t>
            </a:r>
          </a:p>
          <a:p>
            <a:r>
              <a:rPr lang="en-GB" dirty="0" smtClean="0"/>
              <a:t>Can fine channels for unsuitable content – breaches of watershed, biased non-fic content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>
                <a:hlinkClick r:id="rId2"/>
              </a:rPr>
              <a:t>https://www.youtube.com/watch?v=1g7wMKioCv0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https://www.youtube.com/watch?v=bJOK5dbrSpM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3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BBC Trust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Regulates BBC content</a:t>
            </a:r>
          </a:p>
          <a:p>
            <a:r>
              <a:rPr lang="en-GB" dirty="0" smtClean="0"/>
              <a:t>Has a board of directors who judge content and set editorial standards and ‘compliance’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5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around regulation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Freedom of the press</a:t>
            </a:r>
          </a:p>
          <a:p>
            <a:r>
              <a:rPr lang="en-GB" dirty="0" smtClean="0"/>
              <a:t>Censorship/self-censorship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951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Safety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bit more straightforward </a:t>
            </a:r>
          </a:p>
          <a:p>
            <a:r>
              <a:rPr lang="en-GB" dirty="0" smtClean="0"/>
              <a:t>Look at issues around filming on location and in studio – stunts, animals, use of filming equipment, weather conditions…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7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106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Ofcom</vt:lpstr>
      <vt:lpstr>BBC Trust</vt:lpstr>
      <vt:lpstr>Issues around regulation</vt:lpstr>
      <vt:lpstr>Health and Safety</vt:lpstr>
    </vt:vector>
  </TitlesOfParts>
  <Company>Perth &amp; Kinross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Ofcom</dc:title>
  <dc:creator>Amy Mackintosh</dc:creator>
  <cp:lastModifiedBy>Amy Mackintosh</cp:lastModifiedBy>
  <cp:revision>3</cp:revision>
  <dcterms:created xsi:type="dcterms:W3CDTF">2016-08-26T11:09:17Z</dcterms:created>
  <dcterms:modified xsi:type="dcterms:W3CDTF">2016-08-26T14:49:17Z</dcterms:modified>
</cp:coreProperties>
</file>