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6" r:id="rId3"/>
    <p:sldId id="257" r:id="rId4"/>
    <p:sldId id="264" r:id="rId5"/>
    <p:sldId id="263" r:id="rId6"/>
    <p:sldId id="258" r:id="rId7"/>
    <p:sldId id="260" r:id="rId8"/>
    <p:sldId id="259" r:id="rId9"/>
    <p:sldId id="261" r:id="rId10"/>
    <p:sldId id="262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336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92DA3-06D2-4C37-8899-04421D4CD548}" type="datetimeFigureOut">
              <a:rPr lang="en-GB" smtClean="0"/>
              <a:t>30/03/2017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3EB18-25B2-43F5-BC8D-701533E533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1859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92DA3-06D2-4C37-8899-04421D4CD548}" type="datetimeFigureOut">
              <a:rPr lang="en-GB" smtClean="0"/>
              <a:t>30/03/2017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3EB18-25B2-43F5-BC8D-701533E533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3149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92DA3-06D2-4C37-8899-04421D4CD548}" type="datetimeFigureOut">
              <a:rPr lang="en-GB" smtClean="0"/>
              <a:t>30/03/2017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3EB18-25B2-43F5-BC8D-701533E533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6452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92DA3-06D2-4C37-8899-04421D4CD548}" type="datetimeFigureOut">
              <a:rPr lang="en-GB" smtClean="0"/>
              <a:t>30/03/2017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3EB18-25B2-43F5-BC8D-701533E533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5099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92DA3-06D2-4C37-8899-04421D4CD548}" type="datetimeFigureOut">
              <a:rPr lang="en-GB" smtClean="0"/>
              <a:t>30/03/2017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3EB18-25B2-43F5-BC8D-701533E533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431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92DA3-06D2-4C37-8899-04421D4CD548}" type="datetimeFigureOut">
              <a:rPr lang="en-GB" smtClean="0"/>
              <a:t>30/03/2017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3EB18-25B2-43F5-BC8D-701533E533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3095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92DA3-06D2-4C37-8899-04421D4CD548}" type="datetimeFigureOut">
              <a:rPr lang="en-GB" smtClean="0"/>
              <a:t>30/03/2017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3EB18-25B2-43F5-BC8D-701533E533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4266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92DA3-06D2-4C37-8899-04421D4CD548}" type="datetimeFigureOut">
              <a:rPr lang="en-GB" smtClean="0"/>
              <a:t>30/03/2017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3EB18-25B2-43F5-BC8D-701533E533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794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92DA3-06D2-4C37-8899-04421D4CD548}" type="datetimeFigureOut">
              <a:rPr lang="en-GB" smtClean="0"/>
              <a:t>30/03/2017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3EB18-25B2-43F5-BC8D-701533E533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0654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92DA3-06D2-4C37-8899-04421D4CD548}" type="datetimeFigureOut">
              <a:rPr lang="en-GB" smtClean="0"/>
              <a:t>30/03/2017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3EB18-25B2-43F5-BC8D-701533E533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2518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92DA3-06D2-4C37-8899-04421D4CD548}" type="datetimeFigureOut">
              <a:rPr lang="en-GB" smtClean="0"/>
              <a:t>30/03/2017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3EB18-25B2-43F5-BC8D-701533E533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8227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292DA3-06D2-4C37-8899-04421D4CD548}" type="datetimeFigureOut">
              <a:rPr lang="en-GB" smtClean="0"/>
              <a:t>30/03/2017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3EB18-25B2-43F5-BC8D-701533E533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6717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Disclaimer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The presentation you are about to see contains deliberate mistakes with spelling, grammar and punctuation.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Please point them out as we go through the lesson. 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32147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You’re done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5229200"/>
            <a:ext cx="4038600" cy="896963"/>
          </a:xfrm>
        </p:spPr>
        <p:txBody>
          <a:bodyPr/>
          <a:lstStyle/>
          <a:p>
            <a:r>
              <a:rPr lang="en-GB" dirty="0" smtClean="0"/>
              <a:t>congratulations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C:\Users\CLynch\AppData\Local\Microsoft\Windows\Temporary Internet Files\Content.IE5\BFZ41E5Z\10001362-smiling-star-showing-thumbs-up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539750"/>
            <a:ext cx="5016837" cy="3248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3795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how to write an essay </a:t>
            </a:r>
            <a:br>
              <a:rPr lang="en-GB" dirty="0" smtClean="0"/>
            </a:br>
            <a:r>
              <a:rPr lang="en-GB" dirty="0" smtClean="0"/>
              <a:t>by me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err="1" smtClean="0"/>
              <a:t>im</a:t>
            </a:r>
            <a:r>
              <a:rPr lang="en-GB" dirty="0" smtClean="0"/>
              <a:t> about to save your lives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2150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construction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e</a:t>
            </a:r>
            <a:r>
              <a:rPr lang="en-GB" dirty="0" smtClean="0"/>
              <a:t>ssays have 3 parts</a:t>
            </a:r>
          </a:p>
          <a:p>
            <a:r>
              <a:rPr lang="en-GB" dirty="0" smtClean="0"/>
              <a:t>an introduction, body and conclusion</a:t>
            </a:r>
          </a:p>
          <a:p>
            <a:r>
              <a:rPr lang="en-GB" dirty="0" smtClean="0"/>
              <a:t>red is for the introduction and conclusion</a:t>
            </a:r>
          </a:p>
          <a:p>
            <a:r>
              <a:rPr lang="en-GB" dirty="0" smtClean="0"/>
              <a:t>blue is for the body</a:t>
            </a:r>
          </a:p>
          <a:p>
            <a:r>
              <a:rPr lang="en-GB" dirty="0" smtClean="0"/>
              <a:t>X marks the example spot </a:t>
            </a:r>
          </a:p>
          <a:p>
            <a:r>
              <a:rPr lang="en-GB" dirty="0" smtClean="0"/>
              <a:t>Like treasure for pirates but teachers</a:t>
            </a:r>
          </a:p>
          <a:p>
            <a:r>
              <a:rPr lang="en-GB" dirty="0" smtClean="0"/>
              <a:t>wow</a:t>
            </a:r>
            <a:endParaRPr lang="en-GB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467544" y="1844824"/>
            <a:ext cx="396044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67544" y="2027103"/>
            <a:ext cx="396044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67544" y="2204864"/>
            <a:ext cx="396044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7544" y="2420888"/>
            <a:ext cx="396044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67544" y="2636912"/>
            <a:ext cx="396044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67544" y="2924944"/>
            <a:ext cx="396044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67544" y="3140968"/>
            <a:ext cx="396044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67544" y="3348608"/>
            <a:ext cx="396044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67544" y="3636640"/>
            <a:ext cx="396044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67544" y="3924672"/>
            <a:ext cx="396044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67544" y="4140696"/>
            <a:ext cx="396044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67544" y="4365104"/>
            <a:ext cx="396044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67544" y="4572744"/>
            <a:ext cx="396044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67544" y="4860776"/>
            <a:ext cx="396044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67544" y="5148808"/>
            <a:ext cx="396044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467544" y="5364832"/>
            <a:ext cx="396044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467544" y="5518154"/>
            <a:ext cx="396044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467544" y="5725794"/>
            <a:ext cx="396044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467544" y="5983025"/>
            <a:ext cx="396044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467544" y="6165304"/>
            <a:ext cx="396044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467544" y="6343065"/>
            <a:ext cx="396044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467544" y="6559089"/>
            <a:ext cx="396044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5" name="Multiply 44"/>
          <p:cNvSpPr/>
          <p:nvPr/>
        </p:nvSpPr>
        <p:spPr>
          <a:xfrm>
            <a:off x="827584" y="2996952"/>
            <a:ext cx="360040" cy="288032"/>
          </a:xfrm>
          <a:prstGeom prst="mathMultiply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Multiply 45"/>
          <p:cNvSpPr/>
          <p:nvPr/>
        </p:nvSpPr>
        <p:spPr>
          <a:xfrm>
            <a:off x="2050410" y="3780656"/>
            <a:ext cx="360040" cy="288032"/>
          </a:xfrm>
          <a:prstGeom prst="mathMultiply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Multiply 46"/>
          <p:cNvSpPr/>
          <p:nvPr/>
        </p:nvSpPr>
        <p:spPr>
          <a:xfrm>
            <a:off x="942581" y="4716760"/>
            <a:ext cx="360040" cy="288032"/>
          </a:xfrm>
          <a:prstGeom prst="mathMultiply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Multiply 47"/>
          <p:cNvSpPr/>
          <p:nvPr/>
        </p:nvSpPr>
        <p:spPr>
          <a:xfrm>
            <a:off x="3059832" y="5230122"/>
            <a:ext cx="360040" cy="288032"/>
          </a:xfrm>
          <a:prstGeom prst="mathMultiply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Multiply 48"/>
          <p:cNvSpPr/>
          <p:nvPr/>
        </p:nvSpPr>
        <p:spPr>
          <a:xfrm>
            <a:off x="3059832" y="3492624"/>
            <a:ext cx="360040" cy="288032"/>
          </a:xfrm>
          <a:prstGeom prst="mathMultiply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0450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PLANNING IN 10 MINS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Draw a line down the middle</a:t>
            </a:r>
          </a:p>
          <a:p>
            <a:pPr marL="0" indent="0">
              <a:buNone/>
            </a:pPr>
            <a:r>
              <a:rPr lang="en-GB" dirty="0" err="1" smtClean="0"/>
              <a:t>Lable</a:t>
            </a:r>
            <a:r>
              <a:rPr lang="en-GB" dirty="0" smtClean="0"/>
              <a:t> one column ‘main ideas’</a:t>
            </a:r>
          </a:p>
          <a:p>
            <a:pPr marL="0" indent="0">
              <a:buNone/>
            </a:pPr>
            <a:r>
              <a:rPr lang="en-GB" dirty="0" smtClean="0"/>
              <a:t>Write down ‘main ideas’ in that column</a:t>
            </a:r>
          </a:p>
          <a:p>
            <a:pPr marL="0" indent="0">
              <a:buNone/>
            </a:pPr>
            <a:r>
              <a:rPr lang="en-GB" dirty="0" smtClean="0"/>
              <a:t>Write down all the golden pirate treasure evidence in the other column</a:t>
            </a:r>
          </a:p>
          <a:p>
            <a:pPr marL="0" indent="0">
              <a:buNone/>
            </a:pPr>
            <a:r>
              <a:rPr lang="en-GB" dirty="0" smtClean="0"/>
              <a:t>Done.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3413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planning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Your essay is pretty much done</a:t>
            </a:r>
          </a:p>
          <a:p>
            <a:r>
              <a:rPr lang="en-GB" dirty="0" smtClean="0"/>
              <a:t>You have the first sentence of each para</a:t>
            </a:r>
          </a:p>
          <a:p>
            <a:r>
              <a:rPr lang="en-GB" dirty="0" smtClean="0"/>
              <a:t>All you </a:t>
            </a:r>
            <a:r>
              <a:rPr lang="en-GB" dirty="0" err="1" smtClean="0"/>
              <a:t>gotta</a:t>
            </a:r>
            <a:r>
              <a:rPr lang="en-GB" dirty="0" smtClean="0"/>
              <a:t> do is write it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7784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introduction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68760"/>
            <a:ext cx="4330824" cy="5112568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Keep it short (max 5-6 lines)</a:t>
            </a:r>
          </a:p>
          <a:p>
            <a:r>
              <a:rPr lang="en-GB" dirty="0" smtClean="0"/>
              <a:t>we want the key points not your life story</a:t>
            </a:r>
          </a:p>
          <a:p>
            <a:r>
              <a:rPr lang="en-GB" dirty="0" smtClean="0"/>
              <a:t>Map out the essay</a:t>
            </a:r>
          </a:p>
          <a:p>
            <a:r>
              <a:rPr lang="en-GB" dirty="0" smtClean="0"/>
              <a:t>SQA needs a map to find the examples</a:t>
            </a:r>
          </a:p>
          <a:p>
            <a:r>
              <a:rPr lang="en-GB" dirty="0"/>
              <a:t>t</a:t>
            </a:r>
            <a:r>
              <a:rPr lang="en-GB" dirty="0" smtClean="0"/>
              <a:t>hey are happy example pirates</a:t>
            </a:r>
          </a:p>
          <a:p>
            <a:r>
              <a:rPr lang="en-GB" dirty="0" smtClean="0"/>
              <a:t>but no examples or quotes in the introduction</a:t>
            </a:r>
          </a:p>
          <a:p>
            <a:r>
              <a:rPr lang="en-GB" dirty="0" smtClean="0"/>
              <a:t>Make them work for it</a:t>
            </a:r>
          </a:p>
          <a:p>
            <a:r>
              <a:rPr lang="en-GB" dirty="0" smtClean="0"/>
              <a:t>they </a:t>
            </a:r>
            <a:r>
              <a:rPr lang="en-GB" dirty="0" err="1" smtClean="0"/>
              <a:t>ain’t</a:t>
            </a:r>
            <a:r>
              <a:rPr lang="en-GB" dirty="0" smtClean="0"/>
              <a:t> </a:t>
            </a:r>
            <a:r>
              <a:rPr lang="en-GB" dirty="0" err="1" smtClean="0"/>
              <a:t>gettin</a:t>
            </a:r>
            <a:r>
              <a:rPr lang="en-GB" dirty="0" smtClean="0"/>
              <a:t>’ your example gold unless they work for it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276872"/>
            <a:ext cx="4373786" cy="1785218"/>
          </a:xfrm>
        </p:spPr>
      </p:pic>
      <p:sp>
        <p:nvSpPr>
          <p:cNvPr id="6" name="TextBox 5"/>
          <p:cNvSpPr txBox="1"/>
          <p:nvPr/>
        </p:nvSpPr>
        <p:spPr>
          <a:xfrm>
            <a:off x="5292080" y="4509120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they’re </a:t>
            </a:r>
            <a:r>
              <a:rPr lang="en-GB" dirty="0" err="1" smtClean="0"/>
              <a:t>comin</a:t>
            </a:r>
            <a:r>
              <a:rPr lang="en-GB" dirty="0" smtClean="0"/>
              <a:t>’ for </a:t>
            </a:r>
            <a:r>
              <a:rPr lang="en-GB" dirty="0" err="1" smtClean="0"/>
              <a:t>yo</a:t>
            </a:r>
            <a:r>
              <a:rPr lang="en-GB" dirty="0" smtClean="0"/>
              <a:t> examples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5876528" y="1763309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this is the </a:t>
            </a:r>
            <a:r>
              <a:rPr lang="en-GB" dirty="0" err="1" smtClean="0"/>
              <a:t>sqa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1516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construction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dirty="0" smtClean="0"/>
              <a:t>&lt; put the main idea of the paragraph here.</a:t>
            </a:r>
          </a:p>
          <a:p>
            <a:pPr marL="0" indent="0">
              <a:buNone/>
            </a:pPr>
            <a:r>
              <a:rPr lang="en-GB" dirty="0" smtClean="0"/>
              <a:t>Tell them what you’re on about</a:t>
            </a:r>
          </a:p>
          <a:p>
            <a:pPr marL="0" indent="0">
              <a:buNone/>
            </a:pPr>
            <a:r>
              <a:rPr lang="en-GB" dirty="0" smtClean="0"/>
              <a:t>But make sure it is still part of the question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Paragraphs: PEER – point, evidence, explain, respond.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It’s like an essay inside an essay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err="1" smtClean="0"/>
              <a:t>essayception</a:t>
            </a:r>
            <a:endParaRPr lang="en-GB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467544" y="1844824"/>
            <a:ext cx="396044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67544" y="2027103"/>
            <a:ext cx="396044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67544" y="2204864"/>
            <a:ext cx="396044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7544" y="2420888"/>
            <a:ext cx="396044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67544" y="2636912"/>
            <a:ext cx="396044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67544" y="2924944"/>
            <a:ext cx="396044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67544" y="3140968"/>
            <a:ext cx="396044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67544" y="3348608"/>
            <a:ext cx="396044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67544" y="3636640"/>
            <a:ext cx="396044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67544" y="3924672"/>
            <a:ext cx="396044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67544" y="4140696"/>
            <a:ext cx="396044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67544" y="4365104"/>
            <a:ext cx="396044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67544" y="4572744"/>
            <a:ext cx="396044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67544" y="4860776"/>
            <a:ext cx="396044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67544" y="5148808"/>
            <a:ext cx="396044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467544" y="5364832"/>
            <a:ext cx="396044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467544" y="5518154"/>
            <a:ext cx="396044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467544" y="5725794"/>
            <a:ext cx="396044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467544" y="5983025"/>
            <a:ext cx="396044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467544" y="6165304"/>
            <a:ext cx="396044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467544" y="6343065"/>
            <a:ext cx="396044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467544" y="6559089"/>
            <a:ext cx="396044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5" name="Multiply 44"/>
          <p:cNvSpPr/>
          <p:nvPr/>
        </p:nvSpPr>
        <p:spPr>
          <a:xfrm>
            <a:off x="827584" y="2996952"/>
            <a:ext cx="360040" cy="288032"/>
          </a:xfrm>
          <a:prstGeom prst="mathMultiply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Multiply 45"/>
          <p:cNvSpPr/>
          <p:nvPr/>
        </p:nvSpPr>
        <p:spPr>
          <a:xfrm>
            <a:off x="2050410" y="3780656"/>
            <a:ext cx="360040" cy="288032"/>
          </a:xfrm>
          <a:prstGeom prst="mathMultiply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Multiply 46"/>
          <p:cNvSpPr/>
          <p:nvPr/>
        </p:nvSpPr>
        <p:spPr>
          <a:xfrm>
            <a:off x="942581" y="4716760"/>
            <a:ext cx="360040" cy="288032"/>
          </a:xfrm>
          <a:prstGeom prst="mathMultiply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Multiply 47"/>
          <p:cNvSpPr/>
          <p:nvPr/>
        </p:nvSpPr>
        <p:spPr>
          <a:xfrm>
            <a:off x="3059832" y="5230122"/>
            <a:ext cx="360040" cy="288032"/>
          </a:xfrm>
          <a:prstGeom prst="mathMultiply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Multiply 48"/>
          <p:cNvSpPr/>
          <p:nvPr/>
        </p:nvSpPr>
        <p:spPr>
          <a:xfrm>
            <a:off x="3059832" y="3492624"/>
            <a:ext cx="360040" cy="288032"/>
          </a:xfrm>
          <a:prstGeom prst="mathMultiply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4884475"/>
            <a:ext cx="2555775" cy="1844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350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Quotations</a:t>
            </a:r>
            <a:br>
              <a:rPr lang="en-GB" dirty="0" smtClean="0"/>
            </a:br>
            <a:r>
              <a:rPr lang="en-GB" sz="2700" dirty="0" smtClean="0"/>
              <a:t>(gets it’s OWN slide)</a:t>
            </a:r>
            <a:r>
              <a:rPr lang="en-GB" sz="2700" dirty="0"/>
              <a:t/>
            </a:r>
            <a:br>
              <a:rPr lang="en-GB" sz="2700" dirty="0"/>
            </a:br>
            <a:r>
              <a:rPr lang="en-GB" sz="2700" dirty="0" smtClean="0"/>
              <a:t>wow importan</a:t>
            </a:r>
            <a:r>
              <a:rPr lang="en-GB" dirty="0" smtClean="0"/>
              <a:t>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536" y="2996952"/>
            <a:ext cx="5266928" cy="3629000"/>
          </a:xfrm>
        </p:spPr>
        <p:txBody>
          <a:bodyPr/>
          <a:lstStyle/>
          <a:p>
            <a:r>
              <a:rPr lang="en-GB" dirty="0" smtClean="0"/>
              <a:t>Very important</a:t>
            </a:r>
          </a:p>
          <a:p>
            <a:r>
              <a:rPr lang="en-GB" dirty="0" smtClean="0"/>
              <a:t>These are part of your </a:t>
            </a:r>
          </a:p>
          <a:p>
            <a:pPr marL="0" indent="0">
              <a:buNone/>
            </a:pPr>
            <a:r>
              <a:rPr lang="en-GB" dirty="0" smtClean="0"/>
              <a:t>example gold</a:t>
            </a:r>
          </a:p>
          <a:p>
            <a:r>
              <a:rPr lang="en-GB" dirty="0" smtClean="0"/>
              <a:t>Give </a:t>
            </a:r>
            <a:r>
              <a:rPr lang="en-GB" dirty="0" err="1" smtClean="0"/>
              <a:t>em</a:t>
            </a:r>
            <a:r>
              <a:rPr lang="en-GB" dirty="0" smtClean="0"/>
              <a:t>’ a smooth introduction</a:t>
            </a:r>
          </a:p>
          <a:p>
            <a:r>
              <a:rPr lang="en-GB" dirty="0" smtClean="0"/>
              <a:t>Like Bond</a:t>
            </a:r>
          </a:p>
          <a:p>
            <a:r>
              <a:rPr lang="en-GB" dirty="0" smtClean="0"/>
              <a:t>blend them in because spies shouldn’t stand out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700808"/>
            <a:ext cx="4093264" cy="2087564"/>
          </a:xfrm>
        </p:spPr>
      </p:pic>
    </p:spTree>
    <p:extLst>
      <p:ext uri="{BB962C8B-B14F-4D97-AF65-F5344CB8AC3E}">
        <p14:creationId xmlns:p14="http://schemas.microsoft.com/office/powerpoint/2010/main" val="3846986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Longer than your introduction</a:t>
            </a:r>
          </a:p>
          <a:p>
            <a:r>
              <a:rPr lang="en-GB" dirty="0" smtClean="0"/>
              <a:t>Remind SQA what you’re actually talking about</a:t>
            </a:r>
          </a:p>
          <a:p>
            <a:r>
              <a:rPr lang="en-GB" dirty="0" smtClean="0"/>
              <a:t>say the same thing but differently </a:t>
            </a:r>
          </a:p>
          <a:p>
            <a:r>
              <a:rPr lang="en-GB" dirty="0"/>
              <a:t>n</a:t>
            </a:r>
            <a:r>
              <a:rPr lang="en-GB" dirty="0" smtClean="0"/>
              <a:t>o more quotes or examples</a:t>
            </a:r>
          </a:p>
          <a:p>
            <a:r>
              <a:rPr lang="en-GB" dirty="0"/>
              <a:t>t</a:t>
            </a:r>
            <a:r>
              <a:rPr lang="en-GB" dirty="0" smtClean="0"/>
              <a:t>hey got all their gold examples</a:t>
            </a:r>
          </a:p>
          <a:p>
            <a:r>
              <a:rPr lang="en-GB" dirty="0" smtClean="0"/>
              <a:t>No more for the greedy SQA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196752"/>
            <a:ext cx="2990850" cy="3657600"/>
          </a:xfrm>
        </p:spPr>
      </p:pic>
      <p:sp>
        <p:nvSpPr>
          <p:cNvPr id="7" name="TextBox 6"/>
          <p:cNvSpPr txBox="1"/>
          <p:nvPr/>
        </p:nvSpPr>
        <p:spPr>
          <a:xfrm>
            <a:off x="4499992" y="5301208"/>
            <a:ext cx="4117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Wooohooo</a:t>
            </a:r>
            <a:r>
              <a:rPr lang="en-GB" dirty="0" smtClean="0"/>
              <a:t> I got all my </a:t>
            </a:r>
            <a:r>
              <a:rPr lang="en-GB" dirty="0" err="1" smtClean="0"/>
              <a:t>exampleessssss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4970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324</Words>
  <Application>Microsoft Office PowerPoint</Application>
  <PresentationFormat>On-screen Show (4:3)</PresentationFormat>
  <Paragraphs>62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Disclaimer</vt:lpstr>
      <vt:lpstr>how to write an essay  by me</vt:lpstr>
      <vt:lpstr>construction</vt:lpstr>
      <vt:lpstr>PLANNING IN 10 MINS</vt:lpstr>
      <vt:lpstr>planning</vt:lpstr>
      <vt:lpstr>introduction</vt:lpstr>
      <vt:lpstr>construction</vt:lpstr>
      <vt:lpstr>Quotations (gets it’s OWN slide) wow important</vt:lpstr>
      <vt:lpstr>conclusion </vt:lpstr>
      <vt:lpstr>You’re done</vt:lpstr>
    </vt:vector>
  </TitlesOfParts>
  <Company>Perth &amp; Kinross Council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write an essay  by me</dc:title>
  <dc:creator>Clare Lynch</dc:creator>
  <cp:lastModifiedBy>Clare Lynch</cp:lastModifiedBy>
  <cp:revision>7</cp:revision>
  <dcterms:created xsi:type="dcterms:W3CDTF">2017-03-30T07:33:43Z</dcterms:created>
  <dcterms:modified xsi:type="dcterms:W3CDTF">2017-03-30T08:56:26Z</dcterms:modified>
</cp:coreProperties>
</file>