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80"/>
  </p:notesMasterIdLst>
  <p:handoutMasterIdLst>
    <p:handoutMasterId r:id="rId81"/>
  </p:handoutMasterIdLst>
  <p:sldIdLst>
    <p:sldId id="297" r:id="rId2"/>
    <p:sldId id="298" r:id="rId3"/>
    <p:sldId id="1252" r:id="rId4"/>
    <p:sldId id="1253" r:id="rId5"/>
    <p:sldId id="1254" r:id="rId6"/>
    <p:sldId id="1255" r:id="rId7"/>
    <p:sldId id="1256" r:id="rId8"/>
    <p:sldId id="1257" r:id="rId9"/>
    <p:sldId id="1258" r:id="rId10"/>
    <p:sldId id="1259" r:id="rId11"/>
    <p:sldId id="1260" r:id="rId12"/>
    <p:sldId id="1261" r:id="rId13"/>
    <p:sldId id="1262" r:id="rId14"/>
    <p:sldId id="1263" r:id="rId15"/>
    <p:sldId id="1264" r:id="rId16"/>
    <p:sldId id="1265" r:id="rId17"/>
    <p:sldId id="353" r:id="rId18"/>
    <p:sldId id="355" r:id="rId19"/>
    <p:sldId id="356" r:id="rId20"/>
    <p:sldId id="357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9" r:id="rId31"/>
    <p:sldId id="368" r:id="rId32"/>
    <p:sldId id="370" r:id="rId33"/>
    <p:sldId id="384" r:id="rId34"/>
    <p:sldId id="812" r:id="rId35"/>
    <p:sldId id="386" r:id="rId36"/>
    <p:sldId id="813" r:id="rId37"/>
    <p:sldId id="388" r:id="rId38"/>
    <p:sldId id="814" r:id="rId39"/>
    <p:sldId id="390" r:id="rId40"/>
    <p:sldId id="896" r:id="rId41"/>
    <p:sldId id="392" r:id="rId42"/>
    <p:sldId id="816" r:id="rId43"/>
    <p:sldId id="394" r:id="rId44"/>
    <p:sldId id="817" r:id="rId45"/>
    <p:sldId id="396" r:id="rId46"/>
    <p:sldId id="397" r:id="rId47"/>
    <p:sldId id="1197" r:id="rId48"/>
    <p:sldId id="1198" r:id="rId49"/>
    <p:sldId id="1199" r:id="rId50"/>
    <p:sldId id="1200" r:id="rId51"/>
    <p:sldId id="1201" r:id="rId52"/>
    <p:sldId id="1202" r:id="rId53"/>
    <p:sldId id="1203" r:id="rId54"/>
    <p:sldId id="1204" r:id="rId55"/>
    <p:sldId id="1205" r:id="rId56"/>
    <p:sldId id="1206" r:id="rId57"/>
    <p:sldId id="1207" r:id="rId58"/>
    <p:sldId id="1208" r:id="rId59"/>
    <p:sldId id="415" r:id="rId60"/>
    <p:sldId id="416" r:id="rId61"/>
    <p:sldId id="1053" r:id="rId62"/>
    <p:sldId id="1114" r:id="rId63"/>
    <p:sldId id="1230" r:id="rId64"/>
    <p:sldId id="1266" r:id="rId65"/>
    <p:sldId id="1267" r:id="rId66"/>
    <p:sldId id="1268" r:id="rId67"/>
    <p:sldId id="1269" r:id="rId68"/>
    <p:sldId id="1270" r:id="rId69"/>
    <p:sldId id="1271" r:id="rId70"/>
    <p:sldId id="1272" r:id="rId71"/>
    <p:sldId id="1273" r:id="rId72"/>
    <p:sldId id="1274" r:id="rId73"/>
    <p:sldId id="1275" r:id="rId74"/>
    <p:sldId id="1276" r:id="rId75"/>
    <p:sldId id="1277" r:id="rId76"/>
    <p:sldId id="1278" r:id="rId77"/>
    <p:sldId id="1279" r:id="rId78"/>
    <p:sldId id="422" r:id="rId79"/>
  </p:sldIdLst>
  <p:sldSz cx="9144000" cy="6858000" type="screen4x3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BFDFF"/>
    <a:srgbClr val="009900"/>
    <a:srgbClr val="0000FF"/>
    <a:srgbClr val="FFFF66"/>
    <a:srgbClr val="9D935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1448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EA5941-0246-4192-8526-0605E32D01B1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54F02-CF27-426B-A0EF-A6957E6D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1C7-5907-4FBA-AA91-0F4ED6E444AF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689239"/>
            <a:ext cx="5394011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AE3AFD-F8C6-4AD5-B7F2-C3BAFD69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324-4C8D-41BE-9405-3ABFFB52F958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4787-709F-444A-BDD5-DBC98657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5909-8494-49AA-B6CB-7ED3A78EDB40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C44D-E539-42BB-8538-A467683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2B76-0167-49F6-A9A5-41D87F9E7348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2CF-A085-40A0-9DF2-6DFD4AB9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075-5482-42FB-87D5-CE801F3A25DB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91C6-8DBE-43AF-A99A-835FF4B6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1DB3-E5EB-423B-9185-FC9EF2BF5143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C0E0-3C15-48D2-80B0-FEC64CF4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EA54-6E3B-48E9-91CE-E7785DAB483E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9FF5-5FF6-4C07-9F17-C6E6C074A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11C-BE58-4105-B782-A613E3804AD0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3E2-2ADC-4777-9AD0-5F7EE212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2649-5AE9-492A-A0D5-86E3D3C78FEA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E183-02F5-428C-B12A-833C6E6D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E6E-230E-41FE-942C-A8212F99F0E5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0ECA-BD60-439A-BC95-337B3E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C80A-013E-4A3B-8CDD-833F8BD78EE3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708F-011C-43C0-8266-5304F97D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A7F7-38F9-4077-94EB-F5B884C28E0D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20E7-8516-4219-BD53-F04CE91B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BBC9E4-50B3-4095-BF9D-4B2C0F0F6F32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668528-3977-4984-BAB5-C3E5D4DC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94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42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94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34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94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247" y="48377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90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31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31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31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2247" y="48377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977435"/>
            <a:ext cx="6796585" cy="48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1597446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Learn Its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can add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and subtract doubles.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16330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826" y="4131324"/>
            <a:ext cx="1820786" cy="25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13586" y="186185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6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12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3586" y="292199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7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7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14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3586" y="3976513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8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8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16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13586" y="5031035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9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9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18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0763" y="385591"/>
            <a:ext cx="1206346" cy="12118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9120" y="991518"/>
            <a:ext cx="3042491" cy="52645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lain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 2</a:t>
            </a:r>
          </a:p>
          <a:p>
            <a:pPr marL="514350" indent="-514350" algn="ctr">
              <a:buAutoNum type="arabicPlain" startAt="2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 4</a:t>
            </a:r>
          </a:p>
          <a:p>
            <a:pPr marL="514350" indent="-514350" algn="ctr">
              <a:buAutoNum type="arabicPlain" startAt="3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 6</a:t>
            </a:r>
          </a:p>
          <a:p>
            <a:pPr marL="514350" indent="-514350" algn="ctr">
              <a:buAutoNum type="arabicPlain" startAt="4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 8</a:t>
            </a:r>
          </a:p>
          <a:p>
            <a:pPr marL="514350" indent="-514350" algn="ctr">
              <a:buAutoNum type="arabicPlain" startAt="5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10</a:t>
            </a:r>
          </a:p>
          <a:p>
            <a:pPr marL="514350" indent="-514350" algn="ctr">
              <a:buAutoNum type="arabicPlain" startAt="6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12</a:t>
            </a:r>
          </a:p>
          <a:p>
            <a:pPr marL="514350" indent="-514350" algn="ctr">
              <a:buAutoNum type="arabicPlain" startAt="7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14</a:t>
            </a:r>
          </a:p>
          <a:p>
            <a:pPr marL="514350" indent="-514350" algn="ctr">
              <a:buAutoNum type="arabicPlain" startAt="8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16</a:t>
            </a:r>
          </a:p>
          <a:p>
            <a:pPr marL="514350" indent="-514350" algn="ctr">
              <a:buAutoNum type="arabicPlain" startAt="9"/>
            </a:pP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x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 2  = 18</a:t>
            </a:r>
          </a:p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 x  2  = 20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77237" y="38559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2x Table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41524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94911" y="1850834"/>
            <a:ext cx="5111826" cy="3988106"/>
          </a:xfrm>
          <a:prstGeom prst="wedgeRoundRectCallout">
            <a:avLst>
              <a:gd name="adj1" fmla="val 76365"/>
              <a:gd name="adj2" fmla="val 17954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 rot="20126722">
            <a:off x="936434" y="2035601"/>
            <a:ext cx="5208545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solidFill>
                  <a:srgbClr val="7030A0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1" y="264405"/>
            <a:ext cx="2611408" cy="2196374"/>
          </a:xfrm>
          <a:prstGeom prst="rect">
            <a:avLst/>
          </a:prstGeom>
        </p:spPr>
      </p:pic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521354" y="244192"/>
            <a:ext cx="2064379" cy="1553378"/>
          </a:xfrm>
          <a:prstGeom prst="wedgeRoundRectCallout">
            <a:avLst>
              <a:gd name="adj1" fmla="val 96212"/>
              <a:gd name="adj2" fmla="val 806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12705" y="1570728"/>
            <a:ext cx="5422028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6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3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37" y="1036677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090671" y="749148"/>
            <a:ext cx="6665204" cy="5838940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12</a:t>
              </a:r>
              <a:endParaRPr lang="en-GB" sz="5400" b="1" dirty="0" smtClean="0">
                <a:solidFill>
                  <a:schemeClr val="bg1"/>
                </a:solidFill>
                <a:latin typeface="Segoe Print" pitchFamily="2" charset="0"/>
              </a:endParaRPr>
            </a:p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340380" y="1239912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90" y="554782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47788" y="220337"/>
            <a:ext cx="1204601" cy="835135"/>
          </a:xfrm>
          <a:prstGeom prst="wedgeRoundRectCallout">
            <a:avLst>
              <a:gd name="adj1" fmla="val 83636"/>
              <a:gd name="adj2" fmla="val 8237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Well...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256" y="3643973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39499" y="198304"/>
            <a:ext cx="1836204" cy="1233889"/>
          </a:xfrm>
          <a:prstGeom prst="wedgeRoundRectCallout">
            <a:avLst>
              <a:gd name="adj1" fmla="val 87212"/>
              <a:gd name="adj2" fmla="val 806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Good Luck!!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0" y="1160748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41891" y="3437263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14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2" y="0"/>
            <a:ext cx="2141888" cy="40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09777" y="198304"/>
            <a:ext cx="1836204" cy="1233889"/>
          </a:xfrm>
          <a:prstGeom prst="wedgeRoundRectCallout">
            <a:avLst>
              <a:gd name="adj1" fmla="val -119781"/>
              <a:gd name="adj2" fmla="val 1281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How did you go?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09515" y="4618849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049" y="3612757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74755" y="506776"/>
            <a:ext cx="1968406" cy="1498294"/>
          </a:xfrm>
          <a:prstGeom prst="wedgeRoundRectCallout">
            <a:avLst>
              <a:gd name="adj1" fmla="val -114981"/>
              <a:gd name="adj2" fmla="val 458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What number am l hiding?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7113" y="434007"/>
            <a:ext cx="2412793" cy="25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42804" y="3818445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281570" y="275422"/>
            <a:ext cx="1968406" cy="1498294"/>
          </a:xfrm>
          <a:prstGeom prst="wedgeRoundRectCallout">
            <a:avLst>
              <a:gd name="adj1" fmla="val 204599"/>
              <a:gd name="adj2" fmla="val 5173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Did you get it?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16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1157023"/>
            <a:ext cx="3320743" cy="35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061988" y="1157023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9665" y="3508624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18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32089" y="3271778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18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1836" y="4473101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089" y="3430132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Segoe Print" pitchFamily="2" charset="0"/>
              </a:rPr>
              <a:t>+</a:t>
            </a:r>
            <a:endParaRPr lang="en-GB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94911" y="727113"/>
            <a:ext cx="7546554" cy="5565675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41571" y="3380631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Segoe Print" pitchFamily="2" charset="0"/>
              </a:rPr>
              <a:t>x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err="1" smtClean="0">
                <a:solidFill>
                  <a:srgbClr val="7030A0"/>
                </a:solidFill>
                <a:latin typeface="Comic Sans MS" pitchFamily="66" charset="0"/>
              </a:rPr>
              <a:t>Squiggleworth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1329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partition a 2 digit number.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6774" y="470473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40287"/>
            <a:ext cx="4728949" cy="33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94911" y="727113"/>
            <a:ext cx="7546554" cy="5565675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739">
            <a:off x="675067" y="678780"/>
            <a:ext cx="2657710" cy="28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397194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69475" y="269953"/>
            <a:ext cx="1646474" cy="1093652"/>
          </a:xfrm>
          <a:prstGeom prst="wedgeRoundRectCallout">
            <a:avLst>
              <a:gd name="adj1" fmla="val -79370"/>
              <a:gd name="adj2" fmla="val 586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Success?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1571" y="3569465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Segoe Print" pitchFamily="2" charset="0"/>
              </a:rPr>
              <a:t>x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60165" y="705080"/>
            <a:ext cx="7148584" cy="5625204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6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160">
            <a:off x="5662399" y="1821416"/>
            <a:ext cx="2020875" cy="21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72545" y="418641"/>
            <a:ext cx="2112988" cy="1264165"/>
          </a:xfrm>
          <a:prstGeom prst="wedgeRoundRectCallout">
            <a:avLst>
              <a:gd name="adj1" fmla="val -31002"/>
              <a:gd name="adj2" fmla="val 1026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Last try!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5" y="3401121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Segoe Print" pitchFamily="2" charset="0"/>
              </a:rPr>
              <a:t>x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60165" y="705080"/>
            <a:ext cx="7148584" cy="5625204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prstClr val="white"/>
                  </a:solidFill>
                  <a:latin typeface="Segoe Print" pitchFamily="2" charset="0"/>
                </a:rPr>
                <a:t>12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6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682">
            <a:off x="5367606" y="1742934"/>
            <a:ext cx="3214475" cy="34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72545" y="418641"/>
            <a:ext cx="2112988" cy="1264165"/>
          </a:xfrm>
          <a:prstGeom prst="wedgeRoundRectCallout">
            <a:avLst>
              <a:gd name="adj1" fmla="val 22702"/>
              <a:gd name="adj2" fmla="val 1244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Well...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97194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6635" y="3624549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Segoe Print" pitchFamily="2" charset="0"/>
              </a:rPr>
              <a:t>x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18 </a:t>
            </a:r>
            <a:r>
              <a:rPr lang="en-GB" sz="16000" b="1" dirty="0" smtClean="0">
                <a:solidFill>
                  <a:prstClr val="black"/>
                </a:solidFill>
              </a:rPr>
              <a:t>- 9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9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0164" y="2507463"/>
            <a:ext cx="1328299" cy="17710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982" y="2540515"/>
            <a:ext cx="1328299" cy="17710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18 </a:t>
            </a:r>
            <a:r>
              <a:rPr lang="en-GB" sz="16000" b="1" dirty="0" smtClean="0">
                <a:solidFill>
                  <a:prstClr val="black"/>
                </a:solidFill>
              </a:rPr>
              <a:t>- 9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9</a:t>
            </a:r>
            <a:endParaRPr lang="en-GB" sz="1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>
                <a:solidFill>
                  <a:prstClr val="black"/>
                </a:solidFill>
              </a:rPr>
              <a:t>x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4 </a:t>
            </a:r>
            <a:r>
              <a:rPr lang="en-GB" sz="16600" b="1" dirty="0" smtClean="0">
                <a:solidFill>
                  <a:prstClr val="black"/>
                </a:solidFill>
              </a:rPr>
              <a:t>=8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5797" y="2384884"/>
            <a:ext cx="127795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1206" y="2428951"/>
            <a:ext cx="1134738" cy="201622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>
                <a:solidFill>
                  <a:prstClr val="black"/>
                </a:solidFill>
              </a:rPr>
              <a:t>x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4 </a:t>
            </a:r>
            <a:r>
              <a:rPr lang="en-GB" sz="16600" b="1" dirty="0" smtClean="0">
                <a:solidFill>
                  <a:prstClr val="black"/>
                </a:solidFill>
              </a:rPr>
              <a:t>=8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7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7837" y="2526555"/>
            <a:ext cx="1492243" cy="199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342" y="2444668"/>
            <a:ext cx="1492243" cy="19945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14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7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304" y="1970621"/>
            <a:ext cx="8758409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9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x </a:t>
            </a:r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2955" y="2549853"/>
            <a:ext cx="1397283" cy="20522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56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93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9965" y="2495263"/>
            <a:ext cx="1397283" cy="20522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304" y="1970621"/>
            <a:ext cx="8945696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9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x 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18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70" y="1985071"/>
            <a:ext cx="879146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16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8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3474" y="2448953"/>
            <a:ext cx="1259241" cy="20245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49951" y="2528610"/>
            <a:ext cx="1259241" cy="20245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270" y="1985071"/>
            <a:ext cx="879146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16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8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8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7174"/>
            <a:ext cx="890162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12 </a:t>
            </a:r>
            <a:r>
              <a:rPr lang="en-GB" sz="13800" b="1" dirty="0" smtClean="0">
                <a:solidFill>
                  <a:prstClr val="black"/>
                </a:solidFill>
              </a:rPr>
              <a:t>- 6 = </a:t>
            </a:r>
            <a:r>
              <a:rPr lang="en-GB" sz="13800" b="1" dirty="0" smtClean="0">
                <a:solidFill>
                  <a:prstClr val="black"/>
                </a:solidFill>
              </a:rPr>
              <a:t>6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358" y="2407224"/>
            <a:ext cx="2007718" cy="20522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7006" y="2407224"/>
            <a:ext cx="2007718" cy="205222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57174"/>
            <a:ext cx="890162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12 </a:t>
            </a:r>
            <a:r>
              <a:rPr lang="en-GB" sz="13800" b="1" dirty="0" smtClean="0">
                <a:solidFill>
                  <a:prstClr val="black"/>
                </a:solidFill>
              </a:rPr>
              <a:t>- 6 = </a:t>
            </a:r>
            <a:r>
              <a:rPr lang="en-GB" sz="13800" b="1" dirty="0" smtClean="0">
                <a:solidFill>
                  <a:prstClr val="black"/>
                </a:solidFill>
              </a:rPr>
              <a:t>6</a:t>
            </a:r>
            <a:endParaRPr lang="en-GB" sz="13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513" y="2760662"/>
            <a:ext cx="2677099" cy="37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029639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Halving Numbers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2625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23" y="3393194"/>
            <a:ext cx="2451349" cy="34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17543" y="4759733"/>
            <a:ext cx="5578563" cy="19774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hare the objects into 2 piles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heck each pile has the same amount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ee if there is a spare one</a:t>
            </a: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6" y="1158246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72" y="1158247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8" y="1158248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261924" y="2848864"/>
            <a:ext cx="2460675" cy="1520659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is half of 3?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73744" y="2848863"/>
            <a:ext cx="2460675" cy="1520659"/>
          </a:xfrm>
          <a:prstGeom prst="wedgeEllipseCallout">
            <a:avLst>
              <a:gd name="adj1" fmla="val 33221"/>
              <a:gd name="adj2" fmla="val 7942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Lets share them…</a:t>
            </a:r>
            <a:endParaRPr lang="en-GB" sz="28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56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2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7" y="5145570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9" y="5145571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8" y="1158248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61924" y="2122247"/>
            <a:ext cx="2797791" cy="1919687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There is only 1 left, what will we do?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61924" y="2122247"/>
            <a:ext cx="2797791" cy="1919687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could half it!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48547"/>
          <a:stretch/>
        </p:blipFill>
        <p:spPr>
          <a:xfrm>
            <a:off x="3368489" y="4057583"/>
            <a:ext cx="691226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7" y="5145570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9" y="5145571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/>
          <a:stretch/>
        </p:blipFill>
        <p:spPr>
          <a:xfrm>
            <a:off x="6546390" y="3433140"/>
            <a:ext cx="684514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18" y="2898068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6" y="1158246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72" y="1158247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8" y="1158248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261924" y="2848864"/>
            <a:ext cx="2460675" cy="1520659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is half of 5?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07" y="2935538"/>
            <a:ext cx="1369943" cy="171242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973744" y="2848863"/>
            <a:ext cx="2460675" cy="1520659"/>
          </a:xfrm>
          <a:prstGeom prst="wedgeEllipseCallout">
            <a:avLst>
              <a:gd name="adj1" fmla="val 33221"/>
              <a:gd name="adj2" fmla="val 7942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Lets share them…</a:t>
            </a:r>
            <a:endParaRPr lang="en-GB" sz="28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66" y="3922943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7" y="5145570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90" y="5096035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24" y="1077673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61924" y="2122247"/>
            <a:ext cx="2797791" cy="1919687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There is only 1 left, what will we do?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43" y="3451546"/>
            <a:ext cx="1369943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48547"/>
          <a:stretch/>
        </p:blipFill>
        <p:spPr>
          <a:xfrm>
            <a:off x="3207845" y="5096034"/>
            <a:ext cx="691226" cy="1712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96" y="3707765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7" y="5145570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90" y="5096035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61924" y="2122247"/>
            <a:ext cx="2797791" cy="1919687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can cut it in half!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43" y="3451546"/>
            <a:ext cx="1369943" cy="17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/>
          <a:stretch/>
        </p:blipFill>
        <p:spPr>
          <a:xfrm>
            <a:off x="7632953" y="2329505"/>
            <a:ext cx="684514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6" y="1134853"/>
            <a:ext cx="1369943" cy="17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18" y="2898068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6" y="1158246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72" y="1158247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8" y="1158248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261924" y="2848864"/>
            <a:ext cx="2460675" cy="1520659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is half of 7?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07" y="2935538"/>
            <a:ext cx="1369943" cy="171242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973744" y="2848863"/>
            <a:ext cx="2460675" cy="1520659"/>
          </a:xfrm>
          <a:prstGeom prst="wedgeEllipseCallout">
            <a:avLst>
              <a:gd name="adj1" fmla="val 33221"/>
              <a:gd name="adj2" fmla="val 7942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Lets share them…</a:t>
            </a:r>
            <a:endParaRPr lang="en-GB" sz="28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57" y="1125639"/>
            <a:ext cx="1369943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" y="1184129"/>
            <a:ext cx="1369943" cy="1712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" y="2804507"/>
            <a:ext cx="1369943" cy="17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59" y="2176588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02" y="4647967"/>
            <a:ext cx="1563598" cy="22100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22" y="2117471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" y="4453558"/>
            <a:ext cx="1963492" cy="2775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24" y="2927700"/>
            <a:ext cx="1369943" cy="1712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35" y="1132649"/>
            <a:ext cx="1369943" cy="1712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48547"/>
          <a:stretch/>
        </p:blipFill>
        <p:spPr>
          <a:xfrm>
            <a:off x="2181036" y="3889017"/>
            <a:ext cx="691226" cy="1712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/>
          <a:stretch/>
        </p:blipFill>
        <p:spPr>
          <a:xfrm>
            <a:off x="6516510" y="3829900"/>
            <a:ext cx="684514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6" y="1134853"/>
            <a:ext cx="1369943" cy="17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18" y="2898068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81" y="4162567"/>
            <a:ext cx="1907019" cy="26954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6" y="1158246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72" y="1158247"/>
            <a:ext cx="1369943" cy="171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8" y="1158248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261924" y="2848864"/>
            <a:ext cx="2460675" cy="1520659"/>
          </a:xfrm>
          <a:prstGeom prst="wedgeEllipseCallout">
            <a:avLst>
              <a:gd name="adj1" fmla="val -38882"/>
              <a:gd name="adj2" fmla="val 937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is half of 9?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07" y="2935538"/>
            <a:ext cx="1369943" cy="171242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973744" y="2848863"/>
            <a:ext cx="2460675" cy="1520659"/>
          </a:xfrm>
          <a:prstGeom prst="wedgeEllipseCallout">
            <a:avLst>
              <a:gd name="adj1" fmla="val 33221"/>
              <a:gd name="adj2" fmla="val 7942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Lets share them…</a:t>
            </a:r>
            <a:endParaRPr lang="en-GB" sz="28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57" y="1125639"/>
            <a:ext cx="1369943" cy="1712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00" y="4610497"/>
            <a:ext cx="1369943" cy="1712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38" y="4610496"/>
            <a:ext cx="1369943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39" y="933156"/>
            <a:ext cx="1369943" cy="171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" y="1184129"/>
            <a:ext cx="1369943" cy="1712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" y="2804507"/>
            <a:ext cx="1369943" cy="17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59" y="2176588"/>
            <a:ext cx="1369943" cy="1712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02" y="4647967"/>
            <a:ext cx="1563598" cy="22100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find half of 3, 5, 7 &amp; 9.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24" y="2554209"/>
            <a:ext cx="1369943" cy="1712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" y="4453558"/>
            <a:ext cx="1963492" cy="2775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24" y="2927700"/>
            <a:ext cx="1369943" cy="1712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35" y="1132649"/>
            <a:ext cx="1369943" cy="1712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48547"/>
          <a:stretch/>
        </p:blipFill>
        <p:spPr>
          <a:xfrm>
            <a:off x="2415897" y="4128756"/>
            <a:ext cx="691226" cy="1712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/>
          <a:stretch/>
        </p:blipFill>
        <p:spPr>
          <a:xfrm>
            <a:off x="6516510" y="3829900"/>
            <a:ext cx="684514" cy="1712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94" y="1132648"/>
            <a:ext cx="1369943" cy="17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" y="3791753"/>
            <a:ext cx="2431719" cy="343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56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247" y="48377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50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4285561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Calculations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make groups of 2, 5 or 10.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8" y="26440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40" y="3712190"/>
            <a:ext cx="297476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370" y="274639"/>
            <a:ext cx="8653749" cy="3751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0" y="1417638"/>
            <a:ext cx="8229600" cy="4525963"/>
          </a:xfrm>
        </p:spPr>
        <p:txBody>
          <a:bodyPr/>
          <a:lstStyle/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ount out one pile of that group size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eep counting out more piles of that group size</a:t>
            </a:r>
          </a:p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eep going until there are not enough objects for another pile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122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956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B</a:t>
            </a:r>
          </a:p>
        </p:txBody>
      </p:sp>
      <p:pic>
        <p:nvPicPr>
          <p:cNvPr id="8" name="Picture 7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38" y="4026090"/>
            <a:ext cx="2587590" cy="27363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806519" y="59399"/>
            <a:ext cx="1293782" cy="1358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65" y="2319146"/>
            <a:ext cx="446111" cy="4386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09" y="2772282"/>
            <a:ext cx="446111" cy="4386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890180"/>
            <a:ext cx="446111" cy="4386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04">
            <a:off x="8291490" y="3253883"/>
            <a:ext cx="446111" cy="4386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6" y="2313620"/>
            <a:ext cx="446111" cy="4386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5" y="2275293"/>
            <a:ext cx="446111" cy="438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30" y="3520757"/>
            <a:ext cx="446111" cy="4386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51" y="4055599"/>
            <a:ext cx="446111" cy="4386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7" y="3794188"/>
            <a:ext cx="446111" cy="438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65" y="3005954"/>
            <a:ext cx="446111" cy="438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95" y="2494631"/>
            <a:ext cx="446111" cy="438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06" y="3474522"/>
            <a:ext cx="446111" cy="4386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9" y="4192371"/>
            <a:ext cx="446111" cy="4386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43" y="3805002"/>
            <a:ext cx="446111" cy="4386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4" y="3936604"/>
            <a:ext cx="446111" cy="4386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89" y="4277832"/>
            <a:ext cx="446111" cy="4386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9" y="2987431"/>
            <a:ext cx="446111" cy="4386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89" y="3329278"/>
            <a:ext cx="446111" cy="438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83" y="2634216"/>
            <a:ext cx="446111" cy="4386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45" y="4697985"/>
            <a:ext cx="446111" cy="43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buttons into piles of 5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65" y="2319146"/>
            <a:ext cx="446111" cy="4386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09" y="2772282"/>
            <a:ext cx="446111" cy="4386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890180"/>
            <a:ext cx="446111" cy="4386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04">
            <a:off x="8291490" y="3253883"/>
            <a:ext cx="446111" cy="4386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6" y="2313620"/>
            <a:ext cx="446111" cy="4386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5" y="2275293"/>
            <a:ext cx="446111" cy="438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30" y="3520757"/>
            <a:ext cx="446111" cy="4386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51" y="4055599"/>
            <a:ext cx="446111" cy="4386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7" y="3794188"/>
            <a:ext cx="446111" cy="438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65" y="3005954"/>
            <a:ext cx="446111" cy="438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95" y="2494631"/>
            <a:ext cx="446111" cy="438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06" y="3474522"/>
            <a:ext cx="446111" cy="4386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9" y="4192371"/>
            <a:ext cx="446111" cy="4386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" y="2967225"/>
            <a:ext cx="446111" cy="4386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" y="2414878"/>
            <a:ext cx="446111" cy="4386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89" y="4277832"/>
            <a:ext cx="446111" cy="4386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8" y="2841304"/>
            <a:ext cx="446111" cy="4386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" y="2380294"/>
            <a:ext cx="446111" cy="438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2841304"/>
            <a:ext cx="446111" cy="4386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45" y="4697985"/>
            <a:ext cx="446111" cy="43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buttons into piles of 5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65" y="2319146"/>
            <a:ext cx="446111" cy="4386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09" y="2772282"/>
            <a:ext cx="446111" cy="4386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890180"/>
            <a:ext cx="446111" cy="4386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04">
            <a:off x="8291490" y="3253883"/>
            <a:ext cx="446111" cy="4386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5434443"/>
            <a:ext cx="446111" cy="4386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1" y="4917323"/>
            <a:ext cx="446111" cy="438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30" y="3520757"/>
            <a:ext cx="446111" cy="4386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51" y="4055599"/>
            <a:ext cx="446111" cy="4386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7" y="3794188"/>
            <a:ext cx="446111" cy="438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1" y="5760824"/>
            <a:ext cx="446111" cy="438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7" y="5238666"/>
            <a:ext cx="446111" cy="438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2" y="4716508"/>
            <a:ext cx="446111" cy="4386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9" y="4192371"/>
            <a:ext cx="446111" cy="4386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" y="2967225"/>
            <a:ext cx="446111" cy="4386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" y="2414878"/>
            <a:ext cx="446111" cy="4386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89" y="4277832"/>
            <a:ext cx="446111" cy="4386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8" y="2841304"/>
            <a:ext cx="446111" cy="4386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" y="2380294"/>
            <a:ext cx="446111" cy="438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2841304"/>
            <a:ext cx="446111" cy="4386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45" y="4697985"/>
            <a:ext cx="446111" cy="43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buttons into piles of 5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65" y="2319146"/>
            <a:ext cx="446111" cy="4386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2" y="3426617"/>
            <a:ext cx="446111" cy="4386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890180"/>
            <a:ext cx="446111" cy="4386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04">
            <a:off x="8291490" y="3253883"/>
            <a:ext cx="446111" cy="4386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5434443"/>
            <a:ext cx="446111" cy="4386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1" y="4917323"/>
            <a:ext cx="446111" cy="438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88" y="3740095"/>
            <a:ext cx="446111" cy="4386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5" y="3218971"/>
            <a:ext cx="446111" cy="4386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7" y="3794188"/>
            <a:ext cx="446111" cy="438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1" y="5760824"/>
            <a:ext cx="446111" cy="438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7" y="5238666"/>
            <a:ext cx="446111" cy="438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2" y="4716508"/>
            <a:ext cx="446111" cy="4386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2" y="3959433"/>
            <a:ext cx="446111" cy="4386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" y="2967225"/>
            <a:ext cx="446111" cy="4386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" y="2414878"/>
            <a:ext cx="446111" cy="4386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89" y="4277832"/>
            <a:ext cx="446111" cy="4386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8" y="2841304"/>
            <a:ext cx="446111" cy="4386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" y="2380294"/>
            <a:ext cx="446111" cy="438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2841304"/>
            <a:ext cx="446111" cy="4386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0" y="2914759"/>
            <a:ext cx="446111" cy="43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buttons into piles of 5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2" y="2268995"/>
            <a:ext cx="446111" cy="4386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2" y="3426617"/>
            <a:ext cx="446111" cy="4386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17" y="2097636"/>
            <a:ext cx="446111" cy="4386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04">
            <a:off x="7092827" y="2599632"/>
            <a:ext cx="446111" cy="4386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5434443"/>
            <a:ext cx="446111" cy="4386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1" y="4917323"/>
            <a:ext cx="446111" cy="438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88" y="3740095"/>
            <a:ext cx="446111" cy="43867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5" y="3218971"/>
            <a:ext cx="446111" cy="43867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76" y="2402628"/>
            <a:ext cx="446111" cy="4386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1" y="5760824"/>
            <a:ext cx="446111" cy="4386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7" y="5238666"/>
            <a:ext cx="446111" cy="4386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2" y="4716508"/>
            <a:ext cx="446111" cy="4386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2" y="3959433"/>
            <a:ext cx="446111" cy="4386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" y="2967225"/>
            <a:ext cx="446111" cy="4386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" y="2414878"/>
            <a:ext cx="446111" cy="4386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2" y="2926958"/>
            <a:ext cx="446111" cy="4386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8" y="2841304"/>
            <a:ext cx="446111" cy="4386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" y="2380294"/>
            <a:ext cx="446111" cy="4386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2841304"/>
            <a:ext cx="446111" cy="4386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0" y="2914759"/>
            <a:ext cx="446111" cy="43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buttons into piles of 5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28" y="1193905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48" y="2062636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64" y="2856513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5" y="2149811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91" y="2262026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08" y="322886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10" y="3865452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5" y="3270144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64" y="4021326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42" y="4125314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64" y="2856513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5" y="2149811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91" y="2262026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08" y="322886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10" y="3865452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5" y="3270144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64" y="4021326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42" y="4125314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47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" y="3865451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5" y="2149811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91" y="2262026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08" y="322886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6" y="4097116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5" y="3270144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64" y="4021326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42" y="4125314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" y="3865451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5" y="2149811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91" y="2262026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9" y="550323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6" y="4097116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5" y="3270144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9" y="5175771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42" y="4125314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" y="3865451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5" y="2149811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91" y="2262026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9" y="550323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6" y="4097116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2" y="2581687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9" y="5175771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9" y="2778363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2" y="1443900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82" y="1023096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" y="3865451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4" y="4208428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66" y="4309190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9" y="550323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6" y="4097116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2" y="2581687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9" y="5175771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9" y="2778363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sweets into piles of 2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" y="2188443"/>
            <a:ext cx="891163" cy="6743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84" y="2525599"/>
            <a:ext cx="891163" cy="6743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59" y="2540922"/>
            <a:ext cx="891163" cy="67431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1" y="2344148"/>
            <a:ext cx="891163" cy="674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" y="3865451"/>
            <a:ext cx="891163" cy="6743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4" y="4208428"/>
            <a:ext cx="891163" cy="6743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66" y="4309190"/>
            <a:ext cx="891163" cy="6743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9" y="5503235"/>
            <a:ext cx="891163" cy="6743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6" y="4097116"/>
            <a:ext cx="891163" cy="6743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2" y="2581687"/>
            <a:ext cx="891163" cy="6743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9" y="5175771"/>
            <a:ext cx="891163" cy="67431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9" y="2778363"/>
            <a:ext cx="891163" cy="6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cars into piles of 10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860963" y="1494363"/>
            <a:ext cx="975264" cy="532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488300" y="78516"/>
            <a:ext cx="975264" cy="532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166412" y="1974557"/>
            <a:ext cx="975264" cy="532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54618" y="2362348"/>
            <a:ext cx="975264" cy="532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856115" y="3784298"/>
            <a:ext cx="975264" cy="532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008866" y="3023778"/>
            <a:ext cx="975264" cy="5322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102962" y="2667731"/>
            <a:ext cx="975264" cy="5322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206133" y="2127880"/>
            <a:ext cx="975264" cy="532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78226" y="3041991"/>
            <a:ext cx="975264" cy="532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557400" y="1257911"/>
            <a:ext cx="975264" cy="5322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25826" y="972486"/>
            <a:ext cx="975264" cy="5322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940437" y="675403"/>
            <a:ext cx="975264" cy="5322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86690" y="280593"/>
            <a:ext cx="975264" cy="5322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040954" y="3380568"/>
            <a:ext cx="975264" cy="53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92418" y="3754828"/>
            <a:ext cx="975264" cy="5322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68968" y="4431853"/>
            <a:ext cx="975264" cy="5322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905698" y="4042078"/>
            <a:ext cx="975264" cy="532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191148" y="4604659"/>
            <a:ext cx="975264" cy="5322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930434" y="5258581"/>
            <a:ext cx="975264" cy="532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191148" y="6028575"/>
            <a:ext cx="975264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cars into piles of 10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860963" y="1494363"/>
            <a:ext cx="975264" cy="532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85339" y="4656731"/>
            <a:ext cx="975264" cy="532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166412" y="1974557"/>
            <a:ext cx="975264" cy="532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54618" y="2362348"/>
            <a:ext cx="975264" cy="532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7248" y="3252035"/>
            <a:ext cx="975264" cy="532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98660" y="4004643"/>
            <a:ext cx="975264" cy="5322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38420" y="5275556"/>
            <a:ext cx="975264" cy="5322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13475" y="5853522"/>
            <a:ext cx="975264" cy="532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78226" y="3041991"/>
            <a:ext cx="975264" cy="532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557400" y="1257911"/>
            <a:ext cx="975264" cy="5322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25826" y="972486"/>
            <a:ext cx="975264" cy="5322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940437" y="675403"/>
            <a:ext cx="975264" cy="5322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86690" y="280593"/>
            <a:ext cx="975264" cy="5322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77296" y="6060710"/>
            <a:ext cx="975264" cy="53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8092418" y="3754828"/>
            <a:ext cx="975264" cy="5322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7968968" y="4431853"/>
            <a:ext cx="975264" cy="5322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238211" y="5528447"/>
            <a:ext cx="975264" cy="532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0075" y="4376221"/>
            <a:ext cx="975264" cy="5322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0075" y="3813770"/>
            <a:ext cx="975264" cy="532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238211" y="4937240"/>
            <a:ext cx="975264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      I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can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make groups of 2, 5 or 10.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Comic Sans MS" pitchFamily="66" charset="0"/>
              </a:rPr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60" y="1162771"/>
            <a:ext cx="6763141" cy="1375713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8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7" y="219491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98" y="4545585"/>
            <a:ext cx="2161984" cy="22862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1985" y="1380295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  <a:latin typeface="Bodoni MT Condensed" panose="02070606080606020203" pitchFamily="18" charset="0"/>
              </a:rPr>
              <a:t>Please put these cars into piles of 10</a:t>
            </a:r>
            <a:endParaRPr lang="en-GB" sz="3600" i="1" dirty="0">
              <a:solidFill>
                <a:srgbClr val="00B05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063213" y="4510143"/>
            <a:ext cx="975264" cy="532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85339" y="4656731"/>
            <a:ext cx="975264" cy="532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28851" y="3171307"/>
            <a:ext cx="975264" cy="532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50808" y="4235833"/>
            <a:ext cx="975264" cy="532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7248" y="3252035"/>
            <a:ext cx="975264" cy="532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98660" y="4004643"/>
            <a:ext cx="975264" cy="5322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38420" y="5275556"/>
            <a:ext cx="975264" cy="5322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213475" y="5853522"/>
            <a:ext cx="975264" cy="532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73167" y="4818376"/>
            <a:ext cx="975264" cy="532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28851" y="2588764"/>
            <a:ext cx="975264" cy="5322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026072" y="3877320"/>
            <a:ext cx="975264" cy="5322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28851" y="3703570"/>
            <a:ext cx="975264" cy="5322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120295" y="3171307"/>
            <a:ext cx="975264" cy="5322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177296" y="6060710"/>
            <a:ext cx="975264" cy="53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5073167" y="5400919"/>
            <a:ext cx="975264" cy="5322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6120295" y="5084507"/>
            <a:ext cx="975264" cy="5322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238211" y="5528447"/>
            <a:ext cx="975264" cy="532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0075" y="4376221"/>
            <a:ext cx="975264" cy="5322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310075" y="3813770"/>
            <a:ext cx="975264" cy="532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7891" r="5223" b="12034"/>
          <a:stretch/>
        </p:blipFill>
        <p:spPr>
          <a:xfrm>
            <a:off x="238211" y="4937240"/>
            <a:ext cx="975264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Well done, you have now completed your CLIC session!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310">
            <a:off x="7184916" y="4516915"/>
            <a:ext cx="1440392" cy="203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47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015"/>
            <a:ext cx="8421329" cy="5685488"/>
          </a:xfrm>
        </p:spPr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I can partition a 2 digit number.</a:t>
            </a: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47        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5471" y="243066"/>
            <a:ext cx="1399555" cy="1133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476" y="4817659"/>
            <a:ext cx="5500049" cy="181515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Remember to:</a:t>
            </a:r>
          </a:p>
          <a:p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rite the 2 digit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units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opy the tens digit… with a zero on the end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25" y="1248143"/>
            <a:ext cx="6103962" cy="4318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506" y="340741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864" y="339080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</a:t>
            </a:r>
            <a:endParaRPr lang="en-GB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582" y="483777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2247" y="48377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4540</TotalTime>
  <Words>1457</Words>
  <Application>Microsoft Office PowerPoint</Application>
  <PresentationFormat>On-screen Show (4:3)</PresentationFormat>
  <Paragraphs>511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ＭＳ Ｐゴシック</vt:lpstr>
      <vt:lpstr>ＭＳ Ｐゴシック</vt:lpstr>
      <vt:lpstr>Arial</vt:lpstr>
      <vt:lpstr>Bodoni MT Condensed</vt:lpstr>
      <vt:lpstr>Calibri</vt:lpstr>
      <vt:lpstr>Candara</vt:lpstr>
      <vt:lpstr>Comic Sans MS</vt:lpstr>
      <vt:lpstr>Segoe Print</vt:lpstr>
      <vt:lpstr>Verdana</vt:lpstr>
      <vt:lpstr>Office Theme</vt:lpstr>
      <vt:lpstr>PowerPoint Presentation</vt:lpstr>
      <vt:lpstr>PowerPoint Presentation</vt:lpstr>
      <vt:lpstr> Squiggleworth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Presentation</vt:lpstr>
      <vt:lpstr>PowerPoint Presentation</vt:lpstr>
      <vt:lpstr> Learn 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Halving Numbers 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I can find half of 3, 5, 7 &amp; 9.</vt:lpstr>
      <vt:lpstr>PowerPoint Presentation</vt:lpstr>
      <vt:lpstr>PowerPoint Presentation</vt:lpstr>
      <vt:lpstr> Calculations </vt:lpstr>
      <vt:lpstr>Remember to: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           I can make groups of 2, 5 or 10.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Burman</dc:creator>
  <cp:lastModifiedBy>Antoinette Irwin</cp:lastModifiedBy>
  <cp:revision>273</cp:revision>
  <cp:lastPrinted>2013-02-25T15:37:10Z</cp:lastPrinted>
  <dcterms:created xsi:type="dcterms:W3CDTF">2012-12-30T09:04:16Z</dcterms:created>
  <dcterms:modified xsi:type="dcterms:W3CDTF">2015-02-13T20:37:31Z</dcterms:modified>
</cp:coreProperties>
</file>