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172A04E-14BB-03BA-A3B2-A825D7321084}" v="32" dt="2019-03-26T07:35:20.4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 Beadie" userId="S::gw10beadiemichelle@glow.sch.uk::92085f6f-c88e-492a-8f29-b870b6293b7d" providerId="AD" clId="Web-{F1AE4349-62CD-D324-4A8C-3F0BD784F537}"/>
    <pc:docChg chg="modSld">
      <pc:chgData name="Ms Beadie" userId="S::gw10beadiemichelle@glow.sch.uk::92085f6f-c88e-492a-8f29-b870b6293b7d" providerId="AD" clId="Web-{F1AE4349-62CD-D324-4A8C-3F0BD784F537}" dt="2019-03-26T07:29:26.576" v="92" actId="1076"/>
      <pc:docMkLst>
        <pc:docMk/>
      </pc:docMkLst>
      <pc:sldChg chg="addSp delSp modSp">
        <pc:chgData name="Ms Beadie" userId="S::gw10beadiemichelle@glow.sch.uk::92085f6f-c88e-492a-8f29-b870b6293b7d" providerId="AD" clId="Web-{F1AE4349-62CD-D324-4A8C-3F0BD784F537}" dt="2019-03-26T07:29:26.576" v="92" actId="1076"/>
        <pc:sldMkLst>
          <pc:docMk/>
          <pc:sldMk cId="109857222" sldId="256"/>
        </pc:sldMkLst>
        <pc:spChg chg="mod">
          <ac:chgData name="Ms Beadie" userId="S::gw10beadiemichelle@glow.sch.uk::92085f6f-c88e-492a-8f29-b870b6293b7d" providerId="AD" clId="Web-{F1AE4349-62CD-D324-4A8C-3F0BD784F537}" dt="2019-03-26T07:26:46.888" v="71" actId="20577"/>
          <ac:spMkLst>
            <pc:docMk/>
            <pc:sldMk cId="109857222" sldId="256"/>
            <ac:spMk id="2" creationId="{00000000-0000-0000-0000-000000000000}"/>
          </ac:spMkLst>
        </pc:spChg>
        <pc:spChg chg="add mod">
          <ac:chgData name="Ms Beadie" userId="S::gw10beadiemichelle@glow.sch.uk::92085f6f-c88e-492a-8f29-b870b6293b7d" providerId="AD" clId="Web-{F1AE4349-62CD-D324-4A8C-3F0BD784F537}" dt="2019-03-26T07:27:42.763" v="84" actId="1076"/>
          <ac:spMkLst>
            <pc:docMk/>
            <pc:sldMk cId="109857222" sldId="256"/>
            <ac:spMk id="6" creationId="{926A5263-68E6-47ED-A1E9-E0B40C2C429F}"/>
          </ac:spMkLst>
        </pc:spChg>
        <pc:spChg chg="add mod">
          <ac:chgData name="Ms Beadie" userId="S::gw10beadiemichelle@glow.sch.uk::92085f6f-c88e-492a-8f29-b870b6293b7d" providerId="AD" clId="Web-{F1AE4349-62CD-D324-4A8C-3F0BD784F537}" dt="2019-03-26T07:29:26.576" v="92" actId="1076"/>
          <ac:spMkLst>
            <pc:docMk/>
            <pc:sldMk cId="109857222" sldId="256"/>
            <ac:spMk id="12" creationId="{25D52053-EB8F-4782-8E3F-4DF7C047009F}"/>
          </ac:spMkLst>
        </pc:spChg>
        <pc:picChg chg="add mod">
          <ac:chgData name="Ms Beadie" userId="S::gw10beadiemichelle@glow.sch.uk::92085f6f-c88e-492a-8f29-b870b6293b7d" providerId="AD" clId="Web-{F1AE4349-62CD-D324-4A8C-3F0BD784F537}" dt="2019-03-26T07:27:42.748" v="83" actId="1076"/>
          <ac:picMkLst>
            <pc:docMk/>
            <pc:sldMk cId="109857222" sldId="256"/>
            <ac:picMk id="4" creationId="{68F55314-7D36-489C-B296-EA755788D2B9}"/>
          </ac:picMkLst>
        </pc:picChg>
        <pc:picChg chg="add del mod">
          <ac:chgData name="Ms Beadie" userId="S::gw10beadiemichelle@glow.sch.uk::92085f6f-c88e-492a-8f29-b870b6293b7d" providerId="AD" clId="Web-{F1AE4349-62CD-D324-4A8C-3F0BD784F537}" dt="2019-03-26T07:28:11.248" v="86"/>
          <ac:picMkLst>
            <pc:docMk/>
            <pc:sldMk cId="109857222" sldId="256"/>
            <ac:picMk id="8" creationId="{9D742DCA-30E1-42E3-B648-C4E8EF545976}"/>
          </ac:picMkLst>
        </pc:picChg>
        <pc:picChg chg="add mod">
          <ac:chgData name="Ms Beadie" userId="S::gw10beadiemichelle@glow.sch.uk::92085f6f-c88e-492a-8f29-b870b6293b7d" providerId="AD" clId="Web-{F1AE4349-62CD-D324-4A8C-3F0BD784F537}" dt="2019-03-26T07:29:26.576" v="91" actId="1076"/>
          <ac:picMkLst>
            <pc:docMk/>
            <pc:sldMk cId="109857222" sldId="256"/>
            <ac:picMk id="10" creationId="{7101ADA8-1B0B-47D4-90AC-F8E2D35C0263}"/>
          </ac:picMkLst>
        </pc:picChg>
      </pc:sldChg>
    </pc:docChg>
  </pc:docChgLst>
  <pc:docChgLst>
    <pc:chgData name="Ms Beadie" userId="S::gw10beadiemichelle@glow.sch.uk::92085f6f-c88e-492a-8f29-b870b6293b7d" providerId="AD" clId="Web-{CA7EC192-0D0E-B196-405B-874A51577915}"/>
    <pc:docChg chg="addSld modSld">
      <pc:chgData name="Ms Beadie" userId="S::gw10beadiemichelle@glow.sch.uk::92085f6f-c88e-492a-8f29-b870b6293b7d" providerId="AD" clId="Web-{CA7EC192-0D0E-B196-405B-874A51577915}" dt="2019-03-26T08:10:59.628" v="13"/>
      <pc:docMkLst>
        <pc:docMk/>
      </pc:docMkLst>
      <pc:sldChg chg="modSp">
        <pc:chgData name="Ms Beadie" userId="S::gw10beadiemichelle@glow.sch.uk::92085f6f-c88e-492a-8f29-b870b6293b7d" providerId="AD" clId="Web-{CA7EC192-0D0E-B196-405B-874A51577915}" dt="2019-03-26T08:08:51.958" v="2" actId="14100"/>
        <pc:sldMkLst>
          <pc:docMk/>
          <pc:sldMk cId="4120017070" sldId="258"/>
        </pc:sldMkLst>
        <pc:picChg chg="mod">
          <ac:chgData name="Ms Beadie" userId="S::gw10beadiemichelle@glow.sch.uk::92085f6f-c88e-492a-8f29-b870b6293b7d" providerId="AD" clId="Web-{CA7EC192-0D0E-B196-405B-874A51577915}" dt="2019-03-26T08:08:51.958" v="2" actId="14100"/>
          <ac:picMkLst>
            <pc:docMk/>
            <pc:sldMk cId="4120017070" sldId="258"/>
            <ac:picMk id="4" creationId="{D50A8E33-13F5-4EAB-824F-5ABACE29DDC6}"/>
          </ac:picMkLst>
        </pc:picChg>
      </pc:sldChg>
      <pc:sldChg chg="addSp modSp new">
        <pc:chgData name="Ms Beadie" userId="S::gw10beadiemichelle@glow.sch.uk::92085f6f-c88e-492a-8f29-b870b6293b7d" providerId="AD" clId="Web-{CA7EC192-0D0E-B196-405B-874A51577915}" dt="2019-03-26T08:09:28.004" v="8" actId="14100"/>
        <pc:sldMkLst>
          <pc:docMk/>
          <pc:sldMk cId="3878216510" sldId="260"/>
        </pc:sldMkLst>
        <pc:picChg chg="add mod">
          <ac:chgData name="Ms Beadie" userId="S::gw10beadiemichelle@glow.sch.uk::92085f6f-c88e-492a-8f29-b870b6293b7d" providerId="AD" clId="Web-{CA7EC192-0D0E-B196-405B-874A51577915}" dt="2019-03-26T08:09:28.004" v="8" actId="14100"/>
          <ac:picMkLst>
            <pc:docMk/>
            <pc:sldMk cId="3878216510" sldId="260"/>
            <ac:picMk id="2" creationId="{E1D79433-B946-4CA3-9FC1-872CC20891E7}"/>
          </ac:picMkLst>
        </pc:picChg>
      </pc:sldChg>
      <pc:sldChg chg="addSp modSp new mod setBg">
        <pc:chgData name="Ms Beadie" userId="S::gw10beadiemichelle@glow.sch.uk::92085f6f-c88e-492a-8f29-b870b6293b7d" providerId="AD" clId="Web-{CA7EC192-0D0E-B196-405B-874A51577915}" dt="2019-03-26T08:10:59.628" v="13"/>
        <pc:sldMkLst>
          <pc:docMk/>
          <pc:sldMk cId="329358116" sldId="261"/>
        </pc:sldMkLst>
        <pc:picChg chg="add mod">
          <ac:chgData name="Ms Beadie" userId="S::gw10beadiemichelle@glow.sch.uk::92085f6f-c88e-492a-8f29-b870b6293b7d" providerId="AD" clId="Web-{CA7EC192-0D0E-B196-405B-874A51577915}" dt="2019-03-26T08:10:59.628" v="13"/>
          <ac:picMkLst>
            <pc:docMk/>
            <pc:sldMk cId="329358116" sldId="261"/>
            <ac:picMk id="2" creationId="{443C9952-F46E-4DF1-B841-6B27EBA44BBA}"/>
          </ac:picMkLst>
        </pc:picChg>
        <pc:cxnChg chg="add">
          <ac:chgData name="Ms Beadie" userId="S::gw10beadiemichelle@glow.sch.uk::92085f6f-c88e-492a-8f29-b870b6293b7d" providerId="AD" clId="Web-{CA7EC192-0D0E-B196-405B-874A51577915}" dt="2019-03-26T08:10:59.628" v="13"/>
          <ac:cxnSpMkLst>
            <pc:docMk/>
            <pc:sldMk cId="329358116" sldId="261"/>
            <ac:cxnSpMk id="7" creationId="{E12350F3-DB83-413A-980B-1CEB92498664}"/>
          </ac:cxnSpMkLst>
        </pc:cxnChg>
      </pc:sldChg>
    </pc:docChg>
  </pc:docChgLst>
  <pc:docChgLst>
    <pc:chgData clId="Web-{F1AE4349-62CD-D324-4A8C-3F0BD784F537}"/>
    <pc:docChg chg="modSld">
      <pc:chgData name="" userId="" providerId="" clId="Web-{F1AE4349-62CD-D324-4A8C-3F0BD784F537}" dt="2019-03-26T07:26:24.528" v="27" actId="20577"/>
      <pc:docMkLst>
        <pc:docMk/>
      </pc:docMkLst>
      <pc:sldChg chg="modSp">
        <pc:chgData name="" userId="" providerId="" clId="Web-{F1AE4349-62CD-D324-4A8C-3F0BD784F537}" dt="2019-03-26T07:26:24.528" v="26" actId="20577"/>
        <pc:sldMkLst>
          <pc:docMk/>
          <pc:sldMk cId="109857222" sldId="256"/>
        </pc:sldMkLst>
        <pc:spChg chg="mod">
          <ac:chgData name="" userId="" providerId="" clId="Web-{F1AE4349-62CD-D324-4A8C-3F0BD784F537}" dt="2019-03-26T07:26:24.528" v="26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Ms Beadie" userId="S::gw10beadiemichelle@glow.sch.uk::92085f6f-c88e-492a-8f29-b870b6293b7d" providerId="AD" clId="Web-{9172A04E-14BB-03BA-A3B2-A825D7321084}"/>
    <pc:docChg chg="addSld modSld">
      <pc:chgData name="Ms Beadie" userId="S::gw10beadiemichelle@glow.sch.uk::92085f6f-c88e-492a-8f29-b870b6293b7d" providerId="AD" clId="Web-{9172A04E-14BB-03BA-A3B2-A825D7321084}" dt="2019-03-26T08:07:03.650" v="115" actId="14100"/>
      <pc:docMkLst>
        <pc:docMk/>
      </pc:docMkLst>
      <pc:sldChg chg="addSp delSp modSp mod setBg setClrOvrMap">
        <pc:chgData name="Ms Beadie" userId="S::gw10beadiemichelle@glow.sch.uk::92085f6f-c88e-492a-8f29-b870b6293b7d" providerId="AD" clId="Web-{9172A04E-14BB-03BA-A3B2-A825D7321084}" dt="2019-03-26T07:35:20.421" v="65" actId="1076"/>
        <pc:sldMkLst>
          <pc:docMk/>
          <pc:sldMk cId="109857222" sldId="256"/>
        </pc:sldMkLst>
        <pc:spChg chg="mod">
          <ac:chgData name="Ms Beadie" userId="S::gw10beadiemichelle@glow.sch.uk::92085f6f-c88e-492a-8f29-b870b6293b7d" providerId="AD" clId="Web-{9172A04E-14BB-03BA-A3B2-A825D7321084}" dt="2019-03-26T07:34:04.766" v="9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s Beadie" userId="S::gw10beadiemichelle@glow.sch.uk::92085f6f-c88e-492a-8f29-b870b6293b7d" providerId="AD" clId="Web-{9172A04E-14BB-03BA-A3B2-A825D7321084}" dt="2019-03-26T07:34:18.187" v="54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Ms Beadie" userId="S::gw10beadiemichelle@glow.sch.uk::92085f6f-c88e-492a-8f29-b870b6293b7d" providerId="AD" clId="Web-{9172A04E-14BB-03BA-A3B2-A825D7321084}" dt="2019-03-26T07:34:04.766" v="9"/>
          <ac:spMkLst>
            <pc:docMk/>
            <pc:sldMk cId="109857222" sldId="256"/>
            <ac:spMk id="6" creationId="{926A5263-68E6-47ED-A1E9-E0B40C2C429F}"/>
          </ac:spMkLst>
        </pc:spChg>
        <pc:spChg chg="add mod">
          <ac:chgData name="Ms Beadie" userId="S::gw10beadiemichelle@glow.sch.uk::92085f6f-c88e-492a-8f29-b870b6293b7d" providerId="AD" clId="Web-{9172A04E-14BB-03BA-A3B2-A825D7321084}" dt="2019-03-26T07:34:04.766" v="9"/>
          <ac:spMkLst>
            <pc:docMk/>
            <pc:sldMk cId="109857222" sldId="256"/>
            <ac:spMk id="8" creationId="{79705684-2D94-429A-8CC4-6DCB1E8B760A}"/>
          </ac:spMkLst>
        </pc:spChg>
        <pc:spChg chg="mod">
          <ac:chgData name="Ms Beadie" userId="S::gw10beadiemichelle@glow.sch.uk::92085f6f-c88e-492a-8f29-b870b6293b7d" providerId="AD" clId="Web-{9172A04E-14BB-03BA-A3B2-A825D7321084}" dt="2019-03-26T07:34:04.766" v="9"/>
          <ac:spMkLst>
            <pc:docMk/>
            <pc:sldMk cId="109857222" sldId="256"/>
            <ac:spMk id="12" creationId="{25D52053-EB8F-4782-8E3F-4DF7C047009F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87" v="62"/>
          <ac:spMkLst>
            <pc:docMk/>
            <pc:sldMk cId="109857222" sldId="256"/>
            <ac:spMk id="17" creationId="{83FA766D-3260-4E0A-9E7F-A2C93DFF1932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87" v="62"/>
          <ac:spMkLst>
            <pc:docMk/>
            <pc:sldMk cId="109857222" sldId="256"/>
            <ac:spMk id="19" creationId="{CB435A06-5FFD-4CF8-BE06-3796EC42003A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87" v="62"/>
          <ac:spMkLst>
            <pc:docMk/>
            <pc:sldMk cId="109857222" sldId="256"/>
            <ac:spMk id="21" creationId="{5E10DA6E-C3FF-4539-BF84-4775BB7EC422}"/>
          </ac:spMkLst>
        </pc:spChg>
        <pc:spChg chg="add">
          <ac:chgData name="Ms Beadie" userId="S::gw10beadiemichelle@glow.sch.uk::92085f6f-c88e-492a-8f29-b870b6293b7d" providerId="AD" clId="Web-{9172A04E-14BB-03BA-A3B2-A825D7321084}" dt="2019-03-26T07:35:03.687" v="62"/>
          <ac:spMkLst>
            <pc:docMk/>
            <pc:sldMk cId="109857222" sldId="256"/>
            <ac:spMk id="23" creationId="{83FA766D-3260-4E0A-9E7F-A2C93DFF1932}"/>
          </ac:spMkLst>
        </pc:spChg>
        <pc:spChg chg="add">
          <ac:chgData name="Ms Beadie" userId="S::gw10beadiemichelle@glow.sch.uk::92085f6f-c88e-492a-8f29-b870b6293b7d" providerId="AD" clId="Web-{9172A04E-14BB-03BA-A3B2-A825D7321084}" dt="2019-03-26T07:35:03.687" v="62"/>
          <ac:spMkLst>
            <pc:docMk/>
            <pc:sldMk cId="109857222" sldId="256"/>
            <ac:spMk id="24" creationId="{CB435A06-5FFD-4CF8-BE06-3796EC42003A}"/>
          </ac:spMkLst>
        </pc:spChg>
        <pc:spChg chg="add">
          <ac:chgData name="Ms Beadie" userId="S::gw10beadiemichelle@glow.sch.uk::92085f6f-c88e-492a-8f29-b870b6293b7d" providerId="AD" clId="Web-{9172A04E-14BB-03BA-A3B2-A825D7321084}" dt="2019-03-26T07:35:03.687" v="62"/>
          <ac:spMkLst>
            <pc:docMk/>
            <pc:sldMk cId="109857222" sldId="256"/>
            <ac:spMk id="25" creationId="{5E10DA6E-C3FF-4539-BF84-4775BB7EC422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09" v="61"/>
          <ac:spMkLst>
            <pc:docMk/>
            <pc:sldMk cId="109857222" sldId="256"/>
            <ac:spMk id="26" creationId="{F2E5A8E1-2A22-48D0-9556-E21648FA1EAC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09" v="61"/>
          <ac:spMkLst>
            <pc:docMk/>
            <pc:sldMk cId="109857222" sldId="256"/>
            <ac:spMk id="28" creationId="{92AA2300-0FA6-4328-9BD8-1D67925C0BD6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09" v="61"/>
          <ac:spMkLst>
            <pc:docMk/>
            <pc:sldMk cId="109857222" sldId="256"/>
            <ac:spMk id="30" creationId="{D3E1FE85-D0BF-41D3-8B85-04776368E1F0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09" v="61"/>
          <ac:spMkLst>
            <pc:docMk/>
            <pc:sldMk cId="109857222" sldId="256"/>
            <ac:spMk id="32" creationId="{1072B470-1E76-42B5-86EA-1FB0F881D7EF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09" v="61"/>
          <ac:spMkLst>
            <pc:docMk/>
            <pc:sldMk cId="109857222" sldId="256"/>
            <ac:spMk id="34" creationId="{DDD8B025-3845-4DEF-98B6-7C0BF531DB78}"/>
          </ac:spMkLst>
        </pc:spChg>
        <pc:spChg chg="add del">
          <ac:chgData name="Ms Beadie" userId="S::gw10beadiemichelle@glow.sch.uk::92085f6f-c88e-492a-8f29-b870b6293b7d" providerId="AD" clId="Web-{9172A04E-14BB-03BA-A3B2-A825D7321084}" dt="2019-03-26T07:35:03.609" v="61"/>
          <ac:spMkLst>
            <pc:docMk/>
            <pc:sldMk cId="109857222" sldId="256"/>
            <ac:spMk id="36" creationId="{C4051FED-CF0D-4DDD-A9BB-E58FEEFE7C46}"/>
          </ac:spMkLst>
        </pc:spChg>
        <pc:picChg chg="mod ord">
          <ac:chgData name="Ms Beadie" userId="S::gw10beadiemichelle@glow.sch.uk::92085f6f-c88e-492a-8f29-b870b6293b7d" providerId="AD" clId="Web-{9172A04E-14BB-03BA-A3B2-A825D7321084}" dt="2019-03-26T07:35:03.609" v="61"/>
          <ac:picMkLst>
            <pc:docMk/>
            <pc:sldMk cId="109857222" sldId="256"/>
            <ac:picMk id="4" creationId="{68F55314-7D36-489C-B296-EA755788D2B9}"/>
          </ac:picMkLst>
        </pc:picChg>
        <pc:picChg chg="add del mod ord">
          <ac:chgData name="Ms Beadie" userId="S::gw10beadiemichelle@glow.sch.uk::92085f6f-c88e-492a-8f29-b870b6293b7d" providerId="AD" clId="Web-{9172A04E-14BB-03BA-A3B2-A825D7321084}" dt="2019-03-26T07:34:30.250" v="57"/>
          <ac:picMkLst>
            <pc:docMk/>
            <pc:sldMk cId="109857222" sldId="256"/>
            <ac:picMk id="5" creationId="{EBA7F0F5-C6B7-4866-BF0B-AA726D4826C9}"/>
          </ac:picMkLst>
        </pc:picChg>
        <pc:picChg chg="mod ord">
          <ac:chgData name="Ms Beadie" userId="S::gw10beadiemichelle@glow.sch.uk::92085f6f-c88e-492a-8f29-b870b6293b7d" providerId="AD" clId="Web-{9172A04E-14BB-03BA-A3B2-A825D7321084}" dt="2019-03-26T07:35:20.421" v="65" actId="1076"/>
          <ac:picMkLst>
            <pc:docMk/>
            <pc:sldMk cId="109857222" sldId="256"/>
            <ac:picMk id="10" creationId="{7101ADA8-1B0B-47D4-90AC-F8E2D35C0263}"/>
          </ac:picMkLst>
        </pc:picChg>
        <pc:picChg chg="add mod ord">
          <ac:chgData name="Ms Beadie" userId="S::gw10beadiemichelle@glow.sch.uk::92085f6f-c88e-492a-8f29-b870b6293b7d" providerId="AD" clId="Web-{9172A04E-14BB-03BA-A3B2-A825D7321084}" dt="2019-03-26T07:35:03.687" v="62"/>
          <ac:picMkLst>
            <pc:docMk/>
            <pc:sldMk cId="109857222" sldId="256"/>
            <ac:picMk id="11" creationId="{822DDC3A-DBD4-45A9-A681-DFB30F162C22}"/>
          </ac:picMkLst>
        </pc:picChg>
      </pc:sldChg>
      <pc:sldChg chg="addSp delSp modSp new mod setBg">
        <pc:chgData name="Ms Beadie" userId="S::gw10beadiemichelle@glow.sch.uk::92085f6f-c88e-492a-8f29-b870b6293b7d" providerId="AD" clId="Web-{9172A04E-14BB-03BA-A3B2-A825D7321084}" dt="2019-03-26T08:00:26.526" v="95" actId="20577"/>
        <pc:sldMkLst>
          <pc:docMk/>
          <pc:sldMk cId="220610591" sldId="257"/>
        </pc:sldMkLst>
        <pc:spChg chg="mod">
          <ac:chgData name="Ms Beadie" userId="S::gw10beadiemichelle@glow.sch.uk::92085f6f-c88e-492a-8f29-b870b6293b7d" providerId="AD" clId="Web-{9172A04E-14BB-03BA-A3B2-A825D7321084}" dt="2019-03-26T08:00:26.526" v="95" actId="20577"/>
          <ac:spMkLst>
            <pc:docMk/>
            <pc:sldMk cId="220610591" sldId="257"/>
            <ac:spMk id="2" creationId="{780FB236-35A9-4F15-8033-ABDEF62E238E}"/>
          </ac:spMkLst>
        </pc:spChg>
        <pc:spChg chg="del">
          <ac:chgData name="Ms Beadie" userId="S::gw10beadiemichelle@glow.sch.uk::92085f6f-c88e-492a-8f29-b870b6293b7d" providerId="AD" clId="Web-{9172A04E-14BB-03BA-A3B2-A825D7321084}" dt="2019-03-26T07:59:49.464" v="67"/>
          <ac:spMkLst>
            <pc:docMk/>
            <pc:sldMk cId="220610591" sldId="257"/>
            <ac:spMk id="3" creationId="{F048F7C7-A391-4500-BA13-DC33360E27DE}"/>
          </ac:spMkLst>
        </pc:spChg>
        <pc:spChg chg="add">
          <ac:chgData name="Ms Beadie" userId="S::gw10beadiemichelle@glow.sch.uk::92085f6f-c88e-492a-8f29-b870b6293b7d" providerId="AD" clId="Web-{9172A04E-14BB-03BA-A3B2-A825D7321084}" dt="2019-03-26T08:00:07.980" v="68"/>
          <ac:spMkLst>
            <pc:docMk/>
            <pc:sldMk cId="220610591" sldId="257"/>
            <ac:spMk id="9" creationId="{AB45A142-4255-493C-8284-5D566C121B10}"/>
          </ac:spMkLst>
        </pc:spChg>
        <pc:picChg chg="add mod ord">
          <ac:chgData name="Ms Beadie" userId="S::gw10beadiemichelle@glow.sch.uk::92085f6f-c88e-492a-8f29-b870b6293b7d" providerId="AD" clId="Web-{9172A04E-14BB-03BA-A3B2-A825D7321084}" dt="2019-03-26T08:00:07.980" v="68"/>
          <ac:picMkLst>
            <pc:docMk/>
            <pc:sldMk cId="220610591" sldId="257"/>
            <ac:picMk id="4" creationId="{EE2F9C6A-E643-4250-80C5-CEC11C4CA163}"/>
          </ac:picMkLst>
        </pc:picChg>
        <pc:cxnChg chg="add">
          <ac:chgData name="Ms Beadie" userId="S::gw10beadiemichelle@glow.sch.uk::92085f6f-c88e-492a-8f29-b870b6293b7d" providerId="AD" clId="Web-{9172A04E-14BB-03BA-A3B2-A825D7321084}" dt="2019-03-26T08:00:07.980" v="68"/>
          <ac:cxnSpMkLst>
            <pc:docMk/>
            <pc:sldMk cId="220610591" sldId="257"/>
            <ac:cxnSpMk id="11" creationId="{38FB9660-F42F-4313-BBC4-47C007FE484C}"/>
          </ac:cxnSpMkLst>
        </pc:cxnChg>
      </pc:sldChg>
      <pc:sldChg chg="addSp delSp modSp new mod setBg">
        <pc:chgData name="Ms Beadie" userId="S::gw10beadiemichelle@glow.sch.uk::92085f6f-c88e-492a-8f29-b870b6293b7d" providerId="AD" clId="Web-{9172A04E-14BB-03BA-A3B2-A825D7321084}" dt="2019-03-26T08:06:00.525" v="109" actId="14100"/>
        <pc:sldMkLst>
          <pc:docMk/>
          <pc:sldMk cId="4120017070" sldId="258"/>
        </pc:sldMkLst>
        <pc:picChg chg="add del mod">
          <ac:chgData name="Ms Beadie" userId="S::gw10beadiemichelle@glow.sch.uk::92085f6f-c88e-492a-8f29-b870b6293b7d" providerId="AD" clId="Web-{9172A04E-14BB-03BA-A3B2-A825D7321084}" dt="2019-03-26T08:05:25.619" v="100"/>
          <ac:picMkLst>
            <pc:docMk/>
            <pc:sldMk cId="4120017070" sldId="258"/>
            <ac:picMk id="2" creationId="{85FD027F-51EC-436C-9E37-304C507283C4}"/>
          </ac:picMkLst>
        </pc:picChg>
        <pc:picChg chg="add mod">
          <ac:chgData name="Ms Beadie" userId="S::gw10beadiemichelle@glow.sch.uk::92085f6f-c88e-492a-8f29-b870b6293b7d" providerId="AD" clId="Web-{9172A04E-14BB-03BA-A3B2-A825D7321084}" dt="2019-03-26T08:06:00.525" v="109" actId="14100"/>
          <ac:picMkLst>
            <pc:docMk/>
            <pc:sldMk cId="4120017070" sldId="258"/>
            <ac:picMk id="4" creationId="{D50A8E33-13F5-4EAB-824F-5ABACE29DDC6}"/>
          </ac:picMkLst>
        </pc:picChg>
        <pc:cxnChg chg="add">
          <ac:chgData name="Ms Beadie" userId="S::gw10beadiemichelle@glow.sch.uk::92085f6f-c88e-492a-8f29-b870b6293b7d" providerId="AD" clId="Web-{9172A04E-14BB-03BA-A3B2-A825D7321084}" dt="2019-03-26T08:05:44.650" v="105"/>
          <ac:cxnSpMkLst>
            <pc:docMk/>
            <pc:sldMk cId="4120017070" sldId="258"/>
            <ac:cxnSpMk id="9" creationId="{22F6364A-B358-4BEE-B158-0734D2C938D4}"/>
          </ac:cxnSpMkLst>
        </pc:cxnChg>
      </pc:sldChg>
      <pc:sldChg chg="addSp modSp new">
        <pc:chgData name="Ms Beadie" userId="S::gw10beadiemichelle@glow.sch.uk::92085f6f-c88e-492a-8f29-b870b6293b7d" providerId="AD" clId="Web-{9172A04E-14BB-03BA-A3B2-A825D7321084}" dt="2019-03-26T08:07:03.650" v="115" actId="14100"/>
        <pc:sldMkLst>
          <pc:docMk/>
          <pc:sldMk cId="1556490084" sldId="259"/>
        </pc:sldMkLst>
        <pc:picChg chg="add mod">
          <ac:chgData name="Ms Beadie" userId="S::gw10beadiemichelle@glow.sch.uk::92085f6f-c88e-492a-8f29-b870b6293b7d" providerId="AD" clId="Web-{9172A04E-14BB-03BA-A3B2-A825D7321084}" dt="2019-03-26T08:07:03.650" v="115" actId="14100"/>
          <ac:picMkLst>
            <pc:docMk/>
            <pc:sldMk cId="1556490084" sldId="259"/>
            <ac:picMk id="2" creationId="{01C1EB32-17C7-46DD-9058-591465BCAB7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math4teaching.com/exercises-problems-and-math-investigations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edublogs.misd.net/jaustin/2013/02/04/thing-5-resources-where-to-look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blogs.misd.net/jaustin/2013/02/03/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creativecommons.org/licenses/by-nc-sa/3.0/" TargetMode="External"/><Relationship Id="rId9" Type="http://schemas.openxmlformats.org/officeDocument/2006/relationships/hyperlink" Target="https://creativecommons.org/licenses/by-nd/3.0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4522156"/>
            <a:ext cx="5609222" cy="1363215"/>
          </a:xfrm>
        </p:spPr>
        <p:txBody>
          <a:bodyPr anchor="t">
            <a:normAutofit/>
          </a:bodyPr>
          <a:lstStyle/>
          <a:p>
            <a:pPr algn="l"/>
            <a:r>
              <a:rPr lang="en-GB" sz="3700">
                <a:cs typeface="Calibri Light"/>
              </a:rPr>
              <a:t>Supporting your child with Reading, Writing and Maths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4296" y="3780825"/>
            <a:ext cx="5609219" cy="741331"/>
          </a:xfrm>
        </p:spPr>
        <p:txBody>
          <a:bodyPr anchor="b">
            <a:normAutofit/>
          </a:bodyPr>
          <a:lstStyle/>
          <a:p>
            <a:pPr algn="l"/>
            <a:r>
              <a:rPr lang="en-GB" sz="2000">
                <a:cs typeface="Calibri"/>
              </a:rPr>
              <a:t>Parent Workshop March 2019</a:t>
            </a:r>
            <a:endParaRPr lang="en-GB" sz="2000"/>
          </a:p>
        </p:txBody>
      </p:sp>
      <p:sp>
        <p:nvSpPr>
          <p:cNvPr id="23" name="Freeform: Shape 25">
            <a:extLst>
              <a:ext uri="{FF2B5EF4-FFF2-40B4-BE49-F238E27FC236}">
                <a16:creationId xmlns:a16="http://schemas.microsoft.com/office/drawing/2014/main" id="{83FA766D-3260-4E0A-9E7F-A2C93DFF1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6518"/>
            <a:ext cx="4100079" cy="6194580"/>
          </a:xfrm>
          <a:custGeom>
            <a:avLst/>
            <a:gdLst>
              <a:gd name="connsiteX0" fmla="*/ 1002789 w 4100079"/>
              <a:gd name="connsiteY0" fmla="*/ 0 h 6194580"/>
              <a:gd name="connsiteX1" fmla="*/ 4100079 w 4100079"/>
              <a:gd name="connsiteY1" fmla="*/ 3097290 h 6194580"/>
              <a:gd name="connsiteX2" fmla="*/ 1002789 w 4100079"/>
              <a:gd name="connsiteY2" fmla="*/ 6194580 h 6194580"/>
              <a:gd name="connsiteX3" fmla="*/ 81750 w 4100079"/>
              <a:gd name="connsiteY3" fmla="*/ 6055332 h 6194580"/>
              <a:gd name="connsiteX4" fmla="*/ 0 w 4100079"/>
              <a:gd name="connsiteY4" fmla="*/ 6025411 h 6194580"/>
              <a:gd name="connsiteX5" fmla="*/ 0 w 4100079"/>
              <a:gd name="connsiteY5" fmla="*/ 169169 h 6194580"/>
              <a:gd name="connsiteX6" fmla="*/ 81750 w 4100079"/>
              <a:gd name="connsiteY6" fmla="*/ 139248 h 6194580"/>
              <a:gd name="connsiteX7" fmla="*/ 1002789 w 4100079"/>
              <a:gd name="connsiteY7" fmla="*/ 0 h 6194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00079" h="6194580">
                <a:moveTo>
                  <a:pt x="1002789" y="0"/>
                </a:moveTo>
                <a:cubicBezTo>
                  <a:pt x="2713375" y="0"/>
                  <a:pt x="4100079" y="1386704"/>
                  <a:pt x="4100079" y="3097290"/>
                </a:cubicBezTo>
                <a:cubicBezTo>
                  <a:pt x="4100079" y="4807876"/>
                  <a:pt x="2713375" y="6194580"/>
                  <a:pt x="1002789" y="6194580"/>
                </a:cubicBezTo>
                <a:cubicBezTo>
                  <a:pt x="682054" y="6194580"/>
                  <a:pt x="372706" y="6145829"/>
                  <a:pt x="81750" y="6055332"/>
                </a:cubicBezTo>
                <a:lnTo>
                  <a:pt x="0" y="6025411"/>
                </a:lnTo>
                <a:lnTo>
                  <a:pt x="0" y="169169"/>
                </a:lnTo>
                <a:lnTo>
                  <a:pt x="81750" y="139248"/>
                </a:lnTo>
                <a:cubicBezTo>
                  <a:pt x="372706" y="48751"/>
                  <a:pt x="682054" y="0"/>
                  <a:pt x="100278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2" descr="A picture containing toy&#10;&#10;Description generated with high confidence">
            <a:extLst>
              <a:ext uri="{FF2B5EF4-FFF2-40B4-BE49-F238E27FC236}">
                <a16:creationId xmlns:a16="http://schemas.microsoft.com/office/drawing/2014/main" id="{822DDC3A-DBD4-45A9-A681-DFB30F162C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44" r="33334" b="1"/>
          <a:stretch/>
        </p:blipFill>
        <p:spPr>
          <a:xfrm>
            <a:off x="20" y="413156"/>
            <a:ext cx="3933420" cy="5861304"/>
          </a:xfrm>
          <a:custGeom>
            <a:avLst/>
            <a:gdLst>
              <a:gd name="connsiteX0" fmla="*/ 1002788 w 3933440"/>
              <a:gd name="connsiteY0" fmla="*/ 0 h 5861304"/>
              <a:gd name="connsiteX1" fmla="*/ 3933440 w 3933440"/>
              <a:gd name="connsiteY1" fmla="*/ 2930652 h 5861304"/>
              <a:gd name="connsiteX2" fmla="*/ 1002788 w 3933440"/>
              <a:gd name="connsiteY2" fmla="*/ 5861304 h 5861304"/>
              <a:gd name="connsiteX3" fmla="*/ 131302 w 3933440"/>
              <a:gd name="connsiteY3" fmla="*/ 5729548 h 5861304"/>
              <a:gd name="connsiteX4" fmla="*/ 0 w 3933440"/>
              <a:gd name="connsiteY4" fmla="*/ 5681491 h 5861304"/>
              <a:gd name="connsiteX5" fmla="*/ 0 w 3933440"/>
              <a:gd name="connsiteY5" fmla="*/ 179814 h 5861304"/>
              <a:gd name="connsiteX6" fmla="*/ 131302 w 3933440"/>
              <a:gd name="connsiteY6" fmla="*/ 131756 h 5861304"/>
              <a:gd name="connsiteX7" fmla="*/ 1002788 w 3933440"/>
              <a:gd name="connsiteY7" fmla="*/ 0 h 586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24" name="Freeform: Shape 27">
            <a:extLst>
              <a:ext uri="{FF2B5EF4-FFF2-40B4-BE49-F238E27FC236}">
                <a16:creationId xmlns:a16="http://schemas.microsoft.com/office/drawing/2014/main" id="{CB435A06-5FFD-4CF8-BE06-3796EC420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53543" y="0"/>
            <a:ext cx="3566160" cy="3159748"/>
          </a:xfrm>
          <a:custGeom>
            <a:avLst/>
            <a:gdLst>
              <a:gd name="connsiteX0" fmla="*/ 649888 w 3566160"/>
              <a:gd name="connsiteY0" fmla="*/ 0 h 3159748"/>
              <a:gd name="connsiteX1" fmla="*/ 2916273 w 3566160"/>
              <a:gd name="connsiteY1" fmla="*/ 0 h 3159748"/>
              <a:gd name="connsiteX2" fmla="*/ 2917285 w 3566160"/>
              <a:gd name="connsiteY2" fmla="*/ 757 h 3159748"/>
              <a:gd name="connsiteX3" fmla="*/ 3566160 w 3566160"/>
              <a:gd name="connsiteY3" fmla="*/ 1376668 h 3159748"/>
              <a:gd name="connsiteX4" fmla="*/ 1783080 w 3566160"/>
              <a:gd name="connsiteY4" fmla="*/ 3159748 h 3159748"/>
              <a:gd name="connsiteX5" fmla="*/ 0 w 3566160"/>
              <a:gd name="connsiteY5" fmla="*/ 1376668 h 3159748"/>
              <a:gd name="connsiteX6" fmla="*/ 648876 w 3566160"/>
              <a:gd name="connsiteY6" fmla="*/ 757 h 3159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66160" h="3159748">
                <a:moveTo>
                  <a:pt x="649888" y="0"/>
                </a:moveTo>
                <a:lnTo>
                  <a:pt x="2916273" y="0"/>
                </a:lnTo>
                <a:lnTo>
                  <a:pt x="2917285" y="757"/>
                </a:lnTo>
                <a:cubicBezTo>
                  <a:pt x="3313569" y="327800"/>
                  <a:pt x="3566160" y="822736"/>
                  <a:pt x="3566160" y="1376668"/>
                </a:cubicBezTo>
                <a:cubicBezTo>
                  <a:pt x="3566160" y="2361436"/>
                  <a:pt x="2767848" y="3159748"/>
                  <a:pt x="1783080" y="3159748"/>
                </a:cubicBezTo>
                <a:cubicBezTo>
                  <a:pt x="798312" y="3159748"/>
                  <a:pt x="0" y="2361436"/>
                  <a:pt x="0" y="1376668"/>
                </a:cubicBezTo>
                <a:cubicBezTo>
                  <a:pt x="0" y="822736"/>
                  <a:pt x="252591" y="327800"/>
                  <a:pt x="648876" y="7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7101ADA8-1B0B-47D4-90AC-F8E2D35C02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192" r="1" b="13084"/>
          <a:stretch/>
        </p:blipFill>
        <p:spPr>
          <a:xfrm>
            <a:off x="4518135" y="172538"/>
            <a:ext cx="3236976" cy="2995146"/>
          </a:xfrm>
          <a:custGeom>
            <a:avLst/>
            <a:gdLst>
              <a:gd name="connsiteX0" fmla="*/ 770517 w 3236976"/>
              <a:gd name="connsiteY0" fmla="*/ 0 h 2995156"/>
              <a:gd name="connsiteX1" fmla="*/ 2466460 w 3236976"/>
              <a:gd name="connsiteY1" fmla="*/ 0 h 2995156"/>
              <a:gd name="connsiteX2" fmla="*/ 2523400 w 3236976"/>
              <a:gd name="connsiteY2" fmla="*/ 34592 h 2995156"/>
              <a:gd name="connsiteX3" fmla="*/ 3236976 w 3236976"/>
              <a:gd name="connsiteY3" fmla="*/ 1376668 h 2995156"/>
              <a:gd name="connsiteX4" fmla="*/ 1618488 w 3236976"/>
              <a:gd name="connsiteY4" fmla="*/ 2995156 h 2995156"/>
              <a:gd name="connsiteX5" fmla="*/ 0 w 3236976"/>
              <a:gd name="connsiteY5" fmla="*/ 1376668 h 2995156"/>
              <a:gd name="connsiteX6" fmla="*/ 713576 w 3236976"/>
              <a:gd name="connsiteY6" fmla="*/ 34592 h 299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sp>
        <p:nvSpPr>
          <p:cNvPr id="25" name="Freeform: Shape 29">
            <a:extLst>
              <a:ext uri="{FF2B5EF4-FFF2-40B4-BE49-F238E27FC236}">
                <a16:creationId xmlns:a16="http://schemas.microsoft.com/office/drawing/2014/main" id="{5E10DA6E-C3FF-4539-BF84-4775BB7EC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4396" y="2042"/>
            <a:ext cx="3387604" cy="4183848"/>
          </a:xfrm>
          <a:custGeom>
            <a:avLst/>
            <a:gdLst>
              <a:gd name="connsiteX0" fmla="*/ 420128 w 3387604"/>
              <a:gd name="connsiteY0" fmla="*/ 0 h 4183848"/>
              <a:gd name="connsiteX1" fmla="*/ 3387604 w 3387604"/>
              <a:gd name="connsiteY1" fmla="*/ 0 h 4183848"/>
              <a:gd name="connsiteX2" fmla="*/ 3387604 w 3387604"/>
              <a:gd name="connsiteY2" fmla="*/ 4101530 h 4183848"/>
              <a:gd name="connsiteX3" fmla="*/ 3283372 w 3387604"/>
              <a:gd name="connsiteY3" fmla="*/ 4128330 h 4183848"/>
              <a:gd name="connsiteX4" fmla="*/ 2732648 w 3387604"/>
              <a:gd name="connsiteY4" fmla="*/ 4183848 h 4183848"/>
              <a:gd name="connsiteX5" fmla="*/ 0 w 3387604"/>
              <a:gd name="connsiteY5" fmla="*/ 1451200 h 4183848"/>
              <a:gd name="connsiteX6" fmla="*/ 329816 w 3387604"/>
              <a:gd name="connsiteY6" fmla="*/ 148658 h 418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87604" h="4183848">
                <a:moveTo>
                  <a:pt x="420128" y="0"/>
                </a:moveTo>
                <a:lnTo>
                  <a:pt x="3387604" y="0"/>
                </a:lnTo>
                <a:lnTo>
                  <a:pt x="3387604" y="4101530"/>
                </a:lnTo>
                <a:lnTo>
                  <a:pt x="3283372" y="4128330"/>
                </a:lnTo>
                <a:cubicBezTo>
                  <a:pt x="3105483" y="4164732"/>
                  <a:pt x="2921298" y="4183848"/>
                  <a:pt x="2732648" y="4183848"/>
                </a:cubicBezTo>
                <a:cubicBezTo>
                  <a:pt x="1223448" y="4183848"/>
                  <a:pt x="0" y="2960400"/>
                  <a:pt x="0" y="1451200"/>
                </a:cubicBezTo>
                <a:cubicBezTo>
                  <a:pt x="0" y="979575"/>
                  <a:pt x="119477" y="535856"/>
                  <a:pt x="329816" y="148658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8F55314-7D36-489C-B296-EA755788D2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337" r="3" b="3"/>
          <a:stretch/>
        </p:blipFill>
        <p:spPr>
          <a:xfrm>
            <a:off x="8967592" y="2042"/>
            <a:ext cx="3224421" cy="4020664"/>
          </a:xfrm>
          <a:custGeom>
            <a:avLst/>
            <a:gdLst>
              <a:gd name="connsiteX0" fmla="*/ 449733 w 3224421"/>
              <a:gd name="connsiteY0" fmla="*/ 0 h 4020664"/>
              <a:gd name="connsiteX1" fmla="*/ 3224421 w 3224421"/>
              <a:gd name="connsiteY1" fmla="*/ 0 h 4020664"/>
              <a:gd name="connsiteX2" fmla="*/ 3224421 w 3224421"/>
              <a:gd name="connsiteY2" fmla="*/ 3933205 h 4020664"/>
              <a:gd name="connsiteX3" fmla="*/ 3087301 w 3224421"/>
              <a:gd name="connsiteY3" fmla="*/ 3968462 h 4020664"/>
              <a:gd name="connsiteX4" fmla="*/ 2569464 w 3224421"/>
              <a:gd name="connsiteY4" fmla="*/ 4020664 h 4020664"/>
              <a:gd name="connsiteX5" fmla="*/ 0 w 3224421"/>
              <a:gd name="connsiteY5" fmla="*/ 1451200 h 4020664"/>
              <a:gd name="connsiteX6" fmla="*/ 438824 w 3224421"/>
              <a:gd name="connsiteY6" fmla="*/ 14588 h 402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6A5263-68E6-47ED-A1E9-E0B40C2C429F}"/>
              </a:ext>
            </a:extLst>
          </p:cNvPr>
          <p:cNvSpPr txBox="1"/>
          <p:nvPr/>
        </p:nvSpPr>
        <p:spPr>
          <a:xfrm>
            <a:off x="9737482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D52053-EB8F-4782-8E3F-4DF7C047009F}"/>
              </a:ext>
            </a:extLst>
          </p:cNvPr>
          <p:cNvSpPr txBox="1"/>
          <p:nvPr/>
        </p:nvSpPr>
        <p:spPr>
          <a:xfrm>
            <a:off x="7270264" y="6870700"/>
            <a:ext cx="245451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705684-2D94-429A-8CC4-6DCB1E8B760A}"/>
              </a:ext>
            </a:extLst>
          </p:cNvPr>
          <p:cNvSpPr txBox="1"/>
          <p:nvPr/>
        </p:nvSpPr>
        <p:spPr>
          <a:xfrm>
            <a:off x="4916859" y="6870700"/>
            <a:ext cx="2340705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FB236-35A9-4F15-8033-ABDEF62E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  <a:cs typeface="Calibri Light"/>
              </a:rPr>
              <a:t>Helping develop good reading </a:t>
            </a:r>
            <a:r>
              <a:rPr lang="en-US" sz="4800">
                <a:solidFill>
                  <a:srgbClr val="FFFFFF"/>
                </a:solidFill>
                <a:cs typeface="Calibri Light"/>
              </a:rPr>
              <a:t>habits.</a:t>
            </a:r>
            <a:endParaRPr lang="en-US" sz="48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EE2F9C6A-E643-4250-80C5-CEC11C4CA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2287" y="492573"/>
            <a:ext cx="4536614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1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01C1EB32-17C7-46DD-9058-591465BCA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5" y="-10064"/>
            <a:ext cx="12002218" cy="673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90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EEF4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D50A8E33-13F5-4EAB-824F-5ABACE29D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20" y="160245"/>
            <a:ext cx="11907485" cy="647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1D79433-B946-4CA3-9FC1-872CC2089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56" y="-3752"/>
            <a:ext cx="12145991" cy="68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216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43C9952-F46E-4DF1-B841-6B27EBA44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80" y="1123527"/>
            <a:ext cx="6147294" cy="46048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2350F3-DB83-413A-980B-1CEB92498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453265" y="1570814"/>
            <a:ext cx="0" cy="3710227"/>
          </a:xfrm>
          <a:prstGeom prst="line">
            <a:avLst/>
          </a:prstGeom>
          <a:ln w="19050">
            <a:solidFill>
              <a:srgbClr val="3B9B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3581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Supporting your child with Reading, Writing and Maths</vt:lpstr>
      <vt:lpstr>Helping develop good reading habits.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39</cp:revision>
  <dcterms:created xsi:type="dcterms:W3CDTF">2013-07-15T20:26:40Z</dcterms:created>
  <dcterms:modified xsi:type="dcterms:W3CDTF">2019-03-26T08:11:03Z</dcterms:modified>
</cp:coreProperties>
</file>