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56" r:id="rId2"/>
    <p:sldId id="7673" r:id="rId3"/>
    <p:sldId id="7674" r:id="rId4"/>
    <p:sldId id="7675" r:id="rId5"/>
    <p:sldId id="7676" r:id="rId6"/>
    <p:sldId id="7677" r:id="rId7"/>
    <p:sldId id="7678" r:id="rId8"/>
    <p:sldId id="7682" r:id="rId9"/>
    <p:sldId id="7683" r:id="rId10"/>
    <p:sldId id="7684" r:id="rId11"/>
    <p:sldId id="7685" r:id="rId12"/>
    <p:sldId id="7689" r:id="rId13"/>
    <p:sldId id="7692" r:id="rId14"/>
    <p:sldId id="7696" r:id="rId15"/>
    <p:sldId id="7781" r:id="rId16"/>
    <p:sldId id="7697" r:id="rId17"/>
    <p:sldId id="7698" r:id="rId18"/>
    <p:sldId id="7699" r:id="rId19"/>
    <p:sldId id="7701" r:id="rId20"/>
    <p:sldId id="7722" r:id="rId21"/>
    <p:sldId id="7704" r:id="rId22"/>
    <p:sldId id="7711" r:id="rId23"/>
    <p:sldId id="7713" r:id="rId24"/>
    <p:sldId id="7715" r:id="rId25"/>
    <p:sldId id="7721" r:id="rId26"/>
    <p:sldId id="7724" r:id="rId27"/>
    <p:sldId id="7725" r:id="rId28"/>
    <p:sldId id="7727" r:id="rId29"/>
    <p:sldId id="7728" r:id="rId30"/>
    <p:sldId id="7730" r:id="rId31"/>
    <p:sldId id="7731" r:id="rId32"/>
    <p:sldId id="7732" r:id="rId33"/>
    <p:sldId id="7733" r:id="rId34"/>
    <p:sldId id="7735" r:id="rId35"/>
    <p:sldId id="7738" r:id="rId36"/>
    <p:sldId id="7746" r:id="rId37"/>
    <p:sldId id="7755" r:id="rId38"/>
    <p:sldId id="7760" r:id="rId39"/>
    <p:sldId id="7761" r:id="rId40"/>
    <p:sldId id="7764" r:id="rId41"/>
    <p:sldId id="7767" r:id="rId42"/>
    <p:sldId id="7772" r:id="rId43"/>
    <p:sldId id="7779" r:id="rId44"/>
    <p:sldId id="7785" r:id="rId45"/>
    <p:sldId id="7786" r:id="rId46"/>
    <p:sldId id="7789" r:id="rId47"/>
    <p:sldId id="7791" r:id="rId48"/>
    <p:sldId id="7792" r:id="rId49"/>
    <p:sldId id="7793" r:id="rId50"/>
    <p:sldId id="7798" r:id="rId51"/>
    <p:sldId id="7800" r:id="rId52"/>
    <p:sldId id="7809" r:id="rId53"/>
    <p:sldId id="7816" r:id="rId54"/>
    <p:sldId id="7818" r:id="rId55"/>
    <p:sldId id="7819" r:id="rId56"/>
    <p:sldId id="7821" r:id="rId57"/>
    <p:sldId id="7822" r:id="rId58"/>
    <p:sldId id="7824" r:id="rId59"/>
    <p:sldId id="7830" r:id="rId60"/>
    <p:sldId id="7831" r:id="rId61"/>
    <p:sldId id="7839" r:id="rId62"/>
    <p:sldId id="7840" r:id="rId63"/>
    <p:sldId id="7841" r:id="rId64"/>
    <p:sldId id="7843" r:id="rId65"/>
    <p:sldId id="7852" r:id="rId66"/>
    <p:sldId id="7855" r:id="rId67"/>
    <p:sldId id="7859" r:id="rId68"/>
    <p:sldId id="7862" r:id="rId69"/>
    <p:sldId id="7872" r:id="rId70"/>
    <p:sldId id="7879" r:id="rId71"/>
    <p:sldId id="7880" r:id="rId72"/>
    <p:sldId id="7883" r:id="rId73"/>
    <p:sldId id="7891" r:id="rId74"/>
    <p:sldId id="7892" r:id="rId75"/>
    <p:sldId id="7899" r:id="rId76"/>
    <p:sldId id="7908" r:id="rId77"/>
    <p:sldId id="7913" r:id="rId78"/>
    <p:sldId id="7921" r:id="rId79"/>
    <p:sldId id="7931" r:id="rId80"/>
    <p:sldId id="7934" r:id="rId81"/>
    <p:sldId id="7937" r:id="rId82"/>
    <p:sldId id="7945" r:id="rId83"/>
    <p:sldId id="7951" r:id="rId84"/>
    <p:sldId id="7952" r:id="rId85"/>
    <p:sldId id="7956" r:id="rId86"/>
    <p:sldId id="7962" r:id="rId87"/>
    <p:sldId id="7963" r:id="rId88"/>
    <p:sldId id="7965" r:id="rId89"/>
    <p:sldId id="7967" r:id="rId90"/>
    <p:sldId id="7969" r:id="rId91"/>
    <p:sldId id="7971" r:id="rId92"/>
    <p:sldId id="7972" r:id="rId93"/>
    <p:sldId id="7973" r:id="rId94"/>
    <p:sldId id="7977" r:id="rId95"/>
    <p:sldId id="7994" r:id="rId96"/>
    <p:sldId id="7982" r:id="rId97"/>
    <p:sldId id="7987" r:id="rId98"/>
    <p:sldId id="7993" r:id="rId99"/>
    <p:sldId id="7995" r:id="rId10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067" autoAdjust="0"/>
  </p:normalViewPr>
  <p:slideViewPr>
    <p:cSldViewPr snapToGrid="0">
      <p:cViewPr varScale="1">
        <p:scale>
          <a:sx n="106" d="100"/>
          <a:sy n="106" d="100"/>
        </p:scale>
        <p:origin x="7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A3FC-2BC4-4C98-AE58-8B8CDA7957FC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CC5FA-2A54-4F5E-A138-DDFFE7B2B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92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A3FC-2BC4-4C98-AE58-8B8CDA7957FC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CC5FA-2A54-4F5E-A138-DDFFE7B2B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50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A3FC-2BC4-4C98-AE58-8B8CDA7957FC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CC5FA-2A54-4F5E-A138-DDFFE7B2BA5D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630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A3FC-2BC4-4C98-AE58-8B8CDA7957FC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CC5FA-2A54-4F5E-A138-DDFFE7B2B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6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A3FC-2BC4-4C98-AE58-8B8CDA7957FC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CC5FA-2A54-4F5E-A138-DDFFE7B2BA5D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54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A3FC-2BC4-4C98-AE58-8B8CDA7957FC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CC5FA-2A54-4F5E-A138-DDFFE7B2B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15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A3FC-2BC4-4C98-AE58-8B8CDA7957FC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CC5FA-2A54-4F5E-A138-DDFFE7B2B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34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A3FC-2BC4-4C98-AE58-8B8CDA7957FC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CC5FA-2A54-4F5E-A138-DDFFE7B2B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7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A3FC-2BC4-4C98-AE58-8B8CDA7957FC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CC5FA-2A54-4F5E-A138-DDFFE7B2B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19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A3FC-2BC4-4C98-AE58-8B8CDA7957FC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CC5FA-2A54-4F5E-A138-DDFFE7B2B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3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A3FC-2BC4-4C98-AE58-8B8CDA7957FC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CC5FA-2A54-4F5E-A138-DDFFE7B2B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00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A3FC-2BC4-4C98-AE58-8B8CDA7957FC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CC5FA-2A54-4F5E-A138-DDFFE7B2B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2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A3FC-2BC4-4C98-AE58-8B8CDA7957FC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CC5FA-2A54-4F5E-A138-DDFFE7B2B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30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A3FC-2BC4-4C98-AE58-8B8CDA7957FC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CC5FA-2A54-4F5E-A138-DDFFE7B2B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81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A3FC-2BC4-4C98-AE58-8B8CDA7957FC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CC5FA-2A54-4F5E-A138-DDFFE7B2B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99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CC5FA-2A54-4F5E-A138-DDFFE7B2BA5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A3FC-2BC4-4C98-AE58-8B8CDA7957FC}" type="datetimeFigureOut">
              <a:rPr lang="en-GB" smtClean="0"/>
              <a:t>17/06/2020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3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AA3FC-2BC4-4C98-AE58-8B8CDA7957FC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1FCC5FA-2A54-4F5E-A138-DDFFE7B2B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07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42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77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File:AlthepalHappyface.sv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496" y="4490098"/>
            <a:ext cx="1828819" cy="18288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942" y="4502144"/>
            <a:ext cx="1862795" cy="18627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255" y="4217644"/>
            <a:ext cx="2203595" cy="2203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86"/>
          <a:stretch/>
        </p:blipFill>
        <p:spPr>
          <a:xfrm>
            <a:off x="465066" y="4331487"/>
            <a:ext cx="1735845" cy="1747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26" y="322611"/>
            <a:ext cx="2589069" cy="2459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326843"/>
            <a:ext cx="7766936" cy="1646302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Tannochside Nursery</a:t>
            </a:r>
            <a:b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Graduation 2020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3917594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en-GB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We hope you enjoy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28" y="130568"/>
            <a:ext cx="2619561" cy="23228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351" y="6044641"/>
            <a:ext cx="1957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omic Sans MS" panose="030F0702030302020204" pitchFamily="66" charset="0"/>
              </a:rPr>
              <a:t>Apple Group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61983" y="5864416"/>
            <a:ext cx="4853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2400" b="1" dirty="0">
                <a:latin typeface="Comic Sans MS" panose="030F0702030302020204" pitchFamily="66" charset="0"/>
              </a:rPr>
              <a:t>Cherry Group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729922" y="6201305"/>
            <a:ext cx="5783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omic Sans MS" panose="030F0702030302020204" pitchFamily="66" charset="0"/>
              </a:rPr>
              <a:t>Grape Group </a:t>
            </a:r>
          </a:p>
          <a:p>
            <a:r>
              <a:rPr lang="en-GB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56564" y="6088354"/>
            <a:ext cx="345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omic Sans MS" panose="030F0702030302020204" pitchFamily="66" charset="0"/>
              </a:rPr>
              <a:t>Strawberry Group </a:t>
            </a:r>
          </a:p>
        </p:txBody>
      </p:sp>
      <p:pic>
        <p:nvPicPr>
          <p:cNvPr id="16" name="Time of Our Lives">
            <a:hlinkClick r:id="" action="ppaction://media"/>
            <a:extLst>
              <a:ext uri="{FF2B5EF4-FFF2-40B4-BE49-F238E27FC236}">
                <a16:creationId xmlns:a16="http://schemas.microsoft.com/office/drawing/2014/main" id="{95AA177A-BBA3-44B3-8263-A4F6B238E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14125" y="427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0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6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6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3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4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6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2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7375" y="1143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0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0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9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2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2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70617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4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94156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9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70617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5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4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66090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6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0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1143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0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3343" y="115205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9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6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6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Let Them Be Little-8q2PYby09SE">
            <a:hlinkClick r:id="" action="ppaction://media"/>
            <a:extLst>
              <a:ext uri="{FF2B5EF4-FFF2-40B4-BE49-F238E27FC236}">
                <a16:creationId xmlns:a16="http://schemas.microsoft.com/office/drawing/2014/main" id="{FDB87903-DA5C-4B14-B535-47054669F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1553" y="317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2"/>
          <a:stretch/>
        </p:blipFill>
        <p:spPr>
          <a:xfrm>
            <a:off x="1635565" y="0"/>
            <a:ext cx="8737014" cy="82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4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87818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0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1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9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89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0"/>
          <a:stretch/>
        </p:blipFill>
        <p:spPr>
          <a:xfrm>
            <a:off x="2236205" y="-787651"/>
            <a:ext cx="7342361" cy="79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6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4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7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5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31687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3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0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4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2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0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0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7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2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7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7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2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8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7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6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5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5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4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5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9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7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3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100493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5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27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Phil Collins- On My Way- Lyrics">
            <a:hlinkClick r:id="" action="ppaction://media"/>
            <a:extLst>
              <a:ext uri="{FF2B5EF4-FFF2-40B4-BE49-F238E27FC236}">
                <a16:creationId xmlns:a16="http://schemas.microsoft.com/office/drawing/2014/main" id="{780C1B90-758A-4788-94F9-9DB432A38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5706" y="136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1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9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5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6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7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1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4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9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9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104114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9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3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0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3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9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2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9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2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2519" y="70617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2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4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2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7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6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154CC-B517-454E-9BEA-4AD998851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7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3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7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5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7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9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7F2207-5771-4389-8311-4D8965366D2E}"/>
              </a:ext>
            </a:extLst>
          </p:cNvPr>
          <p:cNvSpPr txBox="1"/>
          <p:nvPr/>
        </p:nvSpPr>
        <p:spPr>
          <a:xfrm>
            <a:off x="2009869" y="923453"/>
            <a:ext cx="747816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70C0"/>
                </a:solidFill>
              </a:rPr>
              <a:t>Wishing you all lots of luck in primary 1</a:t>
            </a:r>
          </a:p>
          <a:p>
            <a:pPr algn="ctr"/>
            <a:endParaRPr lang="en-GB" sz="4000" dirty="0">
              <a:solidFill>
                <a:srgbClr val="0070C0"/>
              </a:solidFill>
            </a:endParaRPr>
          </a:p>
          <a:p>
            <a:pPr algn="ctr"/>
            <a:r>
              <a:rPr lang="en-GB" sz="4000" dirty="0">
                <a:solidFill>
                  <a:srgbClr val="0070C0"/>
                </a:solidFill>
              </a:rPr>
              <a:t>We know you will all be fantastic</a:t>
            </a:r>
          </a:p>
          <a:p>
            <a:pPr algn="ctr"/>
            <a:endParaRPr lang="en-GB" sz="4000" dirty="0">
              <a:solidFill>
                <a:srgbClr val="0070C0"/>
              </a:solidFill>
            </a:endParaRPr>
          </a:p>
          <a:p>
            <a:pPr algn="ctr"/>
            <a:r>
              <a:rPr lang="en-GB" sz="4000" dirty="0">
                <a:solidFill>
                  <a:srgbClr val="0070C0"/>
                </a:solidFill>
              </a:rPr>
              <a:t>Miss you all so much!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0857A4-10F3-46F7-9091-43DEDBE46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91" y="230156"/>
            <a:ext cx="2619561" cy="232284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B3CF28-9CC9-4718-97DB-AB893F21C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53474" y="2795920"/>
            <a:ext cx="3664847" cy="3664847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8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rippl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1243</TotalTime>
  <Words>40</Words>
  <Application>Microsoft Office PowerPoint</Application>
  <PresentationFormat>Widescreen</PresentationFormat>
  <Paragraphs>13</Paragraphs>
  <Slides>99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4" baseType="lpstr">
      <vt:lpstr>Arial</vt:lpstr>
      <vt:lpstr>Comic Sans MS</vt:lpstr>
      <vt:lpstr>Trebuchet MS</vt:lpstr>
      <vt:lpstr>Wingdings 3</vt:lpstr>
      <vt:lpstr>Facet</vt:lpstr>
      <vt:lpstr>Tannochside Nursery Graduation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North Lanarkshire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temp</dc:creator>
  <cp:lastModifiedBy>Danielle McCall</cp:lastModifiedBy>
  <cp:revision>91</cp:revision>
  <dcterms:created xsi:type="dcterms:W3CDTF">2016-06-01T11:54:01Z</dcterms:created>
  <dcterms:modified xsi:type="dcterms:W3CDTF">2020-06-17T15:14:18Z</dcterms:modified>
</cp:coreProperties>
</file>