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86878B-4718-4B07-B18E-D59D1548406E}">
          <p14:sldIdLst>
            <p14:sldId id="256"/>
          </p14:sldIdLst>
        </p14:section>
        <p14:section name="Untitled Section" id="{008552E0-358F-47FC-914B-442B23619102}">
          <p14:sldIdLst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napToObjects="1">
      <p:cViewPr varScale="1">
        <p:scale>
          <a:sx n="79" d="100"/>
          <a:sy n="79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594C5-26A1-469A-BAA8-AA0DBEFCF0D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8410E-02F5-4F70-9931-875FD949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0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ECA8-0AED-4786-AD0C-67108CA7918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466E-F2A7-42AD-839A-55075F4F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5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5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2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6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6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8C47-E3BB-EF40-BDDF-0D0861A8A8B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scottishbooktrust.com/reading-and-stories/read-write-coun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ferrie@tannochside.n-lanark.sch.uk" TargetMode="External"/><Relationship Id="rId2" Type="http://schemas.openxmlformats.org/officeDocument/2006/relationships/hyperlink" Target="mailto:Lgallagher@tannochside.n-lanark.sch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glowscotland.org.uk/nl/public/tpsnc/uploads/sites/26017/2020/05/28160740/232F36FD-6D0A-49B1-AE63-F03E62F23DAF.jpe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glowscotland.org.uk/nl/public/tpsnc/uploads/sites/26017/2020/05/28160632/B6F848F4-6811-43FC-8549-D9E9B0868663-e1590682016198.jpe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blogs.glowscotland.org.uk/nl/public/tpsnc/uploads/sites/26017/2020/05/28160519/0C642A7F-84AB-4443-BA76-FFB29F9A5BC8-e1590681940270.jpe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447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Comic Sans MS"/>
                <a:cs typeface="Comic Sans MS"/>
              </a:rPr>
              <a:t>Tannochside</a:t>
            </a:r>
            <a:r>
              <a:rPr lang="en-US" dirty="0" smtClean="0">
                <a:latin typeface="Comic Sans MS"/>
                <a:cs typeface="Comic Sans MS"/>
              </a:rPr>
              <a:t> Primary School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71" y="3057099"/>
            <a:ext cx="6400800" cy="19379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Induction Day 1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P.1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2020/2021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Mrs. Gallagher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5" y="301625"/>
            <a:ext cx="1757915" cy="1733833"/>
          </a:xfrm>
          <a:prstGeom prst="rect">
            <a:avLst/>
          </a:prstGeom>
        </p:spPr>
      </p:pic>
      <p:pic>
        <p:nvPicPr>
          <p:cNvPr id="7" name="Picture 6" descr="kids-playing-with-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43" y="4810398"/>
            <a:ext cx="2687207" cy="17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Activities/Tips for Starting School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Encourage children to develop their self care skills.  Jacket zips, buttons, shoe laces (only if they can be done independently).</a:t>
            </a:r>
          </a:p>
          <a:p>
            <a:r>
              <a:rPr lang="en-GB" dirty="0" smtClean="0"/>
              <a:t>Recognising/writing their name.</a:t>
            </a:r>
          </a:p>
          <a:p>
            <a:r>
              <a:rPr lang="en-GB" dirty="0" smtClean="0"/>
              <a:t>Tidy away their belongings independently.</a:t>
            </a:r>
          </a:p>
          <a:p>
            <a:r>
              <a:rPr lang="en-GB" dirty="0" smtClean="0"/>
              <a:t>Take turns and share with other children.</a:t>
            </a:r>
          </a:p>
          <a:p>
            <a:r>
              <a:rPr lang="en-GB" dirty="0" smtClean="0"/>
              <a:t>Follow simple instructions.  </a:t>
            </a:r>
          </a:p>
          <a:p>
            <a:r>
              <a:rPr lang="en-GB" dirty="0" smtClean="0"/>
              <a:t>See ‘Starting School Booklet’ for further activities.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17127887490_534e7aa685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7" y="5774445"/>
            <a:ext cx="1058542" cy="1068560"/>
          </a:xfrm>
          <a:prstGeom prst="rect">
            <a:avLst/>
          </a:prstGeom>
        </p:spPr>
      </p:pic>
      <p:pic>
        <p:nvPicPr>
          <p:cNvPr id="5" name="Picture 4" descr="Name Writing Folder | Heidi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0" y="5755521"/>
            <a:ext cx="1444740" cy="10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Useful Apps/Websites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Teach Your Monster to Read</a:t>
            </a:r>
          </a:p>
          <a:p>
            <a:r>
              <a:rPr lang="en-GB" dirty="0" err="1" smtClean="0"/>
              <a:t>Alphablocks</a:t>
            </a:r>
            <a:r>
              <a:rPr lang="en-GB" dirty="0" smtClean="0"/>
              <a:t>/</a:t>
            </a:r>
            <a:r>
              <a:rPr lang="en-GB" dirty="0" err="1" smtClean="0"/>
              <a:t>Numberblocks</a:t>
            </a:r>
            <a:endParaRPr lang="en-GB" dirty="0" smtClean="0"/>
          </a:p>
          <a:p>
            <a:r>
              <a:rPr lang="en-GB" dirty="0" err="1" smtClean="0"/>
              <a:t>Topmarks</a:t>
            </a:r>
            <a:endParaRPr lang="en-GB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www.scottishbooktrust.com/reading-and-stories/read-write-count</a:t>
            </a:r>
            <a:endParaRPr lang="en-GB" dirty="0" smtClean="0"/>
          </a:p>
          <a:p>
            <a:r>
              <a:rPr lang="en-US" dirty="0" err="1">
                <a:cs typeface="Comic Sans MS"/>
              </a:rPr>
              <a:t>Froggy</a:t>
            </a:r>
            <a:r>
              <a:rPr lang="en-US" dirty="0">
                <a:cs typeface="Comic Sans MS"/>
              </a:rPr>
              <a:t> Match </a:t>
            </a:r>
            <a:r>
              <a:rPr lang="en-US" dirty="0" smtClean="0">
                <a:cs typeface="Comic Sans MS"/>
              </a:rPr>
              <a:t>It</a:t>
            </a:r>
          </a:p>
          <a:p>
            <a:r>
              <a:rPr lang="en-US" dirty="0" smtClean="0">
                <a:cs typeface="Comic Sans MS"/>
              </a:rPr>
              <a:t>Read </a:t>
            </a:r>
            <a:r>
              <a:rPr lang="en-US" dirty="0">
                <a:cs typeface="Comic Sans MS"/>
              </a:rPr>
              <a:t>with </a:t>
            </a:r>
            <a:r>
              <a:rPr lang="en-US" dirty="0" smtClean="0">
                <a:cs typeface="Comic Sans MS"/>
              </a:rPr>
              <a:t>Phonics</a:t>
            </a:r>
          </a:p>
          <a:p>
            <a:r>
              <a:rPr lang="en-US" dirty="0" smtClean="0">
                <a:cs typeface="Comic Sans MS"/>
              </a:rPr>
              <a:t>Doorway Online</a:t>
            </a:r>
          </a:p>
          <a:p>
            <a:r>
              <a:rPr lang="en-GB" dirty="0" smtClean="0"/>
              <a:t>See </a:t>
            </a:r>
            <a:r>
              <a:rPr lang="en-GB" dirty="0" err="1" smtClean="0"/>
              <a:t>Tannochside</a:t>
            </a:r>
            <a:r>
              <a:rPr lang="en-GB" dirty="0" smtClean="0"/>
              <a:t> Primary </a:t>
            </a:r>
            <a:r>
              <a:rPr lang="en-GB" dirty="0" smtClean="0"/>
              <a:t>School </a:t>
            </a:r>
            <a:r>
              <a:rPr lang="en-GB" dirty="0" smtClean="0"/>
              <a:t>Website for Literacy and Numeracy </a:t>
            </a:r>
            <a:r>
              <a:rPr lang="en-GB" dirty="0" err="1" smtClean="0"/>
              <a:t>Powerpoint</a:t>
            </a:r>
            <a:r>
              <a:rPr lang="en-GB" dirty="0" smtClean="0"/>
              <a:t> guidance. 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iPad Air and iPad mini with Retina display UK prices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897"/>
            <a:ext cx="874585" cy="1097022"/>
          </a:xfrm>
          <a:prstGeom prst="rect">
            <a:avLst/>
          </a:prstGeom>
        </p:spPr>
      </p:pic>
      <p:pic>
        <p:nvPicPr>
          <p:cNvPr id="6" name="Picture 5" descr="iPad Air and iPad mini with Retina display UK prices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15" y="320616"/>
            <a:ext cx="874585" cy="10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Keeping in Touch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If you have any questions at all, please get in contact via Twitter or email:</a:t>
            </a:r>
          </a:p>
          <a:p>
            <a:r>
              <a:rPr lang="en-GB" dirty="0" smtClean="0"/>
              <a:t>Twitter:</a:t>
            </a:r>
          </a:p>
          <a:p>
            <a:r>
              <a:rPr lang="en-GB" dirty="0" smtClean="0"/>
              <a:t>@TPSP1Transition			*@</a:t>
            </a:r>
            <a:r>
              <a:rPr lang="en-GB" dirty="0" err="1" smtClean="0"/>
              <a:t>TPSMrsFerrie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TannochsidePS</a:t>
            </a:r>
            <a:r>
              <a:rPr lang="en-GB" dirty="0" smtClean="0"/>
              <a:t>				*@TPSMrsGallaghe2</a:t>
            </a:r>
          </a:p>
          <a:p>
            <a:r>
              <a:rPr lang="en-GB" dirty="0" smtClean="0"/>
              <a:t>Email:</a:t>
            </a:r>
          </a:p>
          <a:p>
            <a:r>
              <a:rPr lang="en-GB" dirty="0" smtClean="0">
                <a:hlinkClick r:id="rId2"/>
              </a:rPr>
              <a:t>Lgallagher@tannochside.n-lanark.sch.uk</a:t>
            </a:r>
            <a:endParaRPr lang="en-GB" dirty="0" smtClean="0"/>
          </a:p>
          <a:p>
            <a:r>
              <a:rPr lang="en-GB" dirty="0">
                <a:hlinkClick r:id="rId3"/>
              </a:rPr>
              <a:t>c</a:t>
            </a:r>
            <a:r>
              <a:rPr lang="en-GB" dirty="0" smtClean="0">
                <a:hlinkClick r:id="rId3"/>
              </a:rPr>
              <a:t>ferrie@tannochside.n-lanark.sch.uk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Twitter Bird Logo Sketch, New | An updated version of th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164910"/>
            <a:ext cx="1816608" cy="1362456"/>
          </a:xfrm>
          <a:prstGeom prst="rect">
            <a:avLst/>
          </a:prstGeom>
        </p:spPr>
      </p:pic>
      <p:pic>
        <p:nvPicPr>
          <p:cNvPr id="5" name="Picture 4" descr="Lehigh Valley Somebody: Michael Donovan, Ethics, Th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58230"/>
            <a:ext cx="1426464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" y="202252"/>
            <a:ext cx="6742176" cy="6661456"/>
          </a:xfrm>
        </p:spPr>
      </p:pic>
    </p:spTree>
    <p:extLst>
      <p:ext uri="{BB962C8B-B14F-4D97-AF65-F5344CB8AC3E}">
        <p14:creationId xmlns:p14="http://schemas.microsoft.com/office/powerpoint/2010/main" val="39597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Welcome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502" y="301625"/>
            <a:ext cx="1316612" cy="1298575"/>
          </a:xfrm>
          <a:prstGeom prst="rect">
            <a:avLst/>
          </a:prstGeom>
        </p:spPr>
      </p:pic>
      <p:pic>
        <p:nvPicPr>
          <p:cNvPr id="1026" name="Picture 2" descr="https://blogs.glowscotland.org.uk/nl/public/tpsnc/uploads/sites/26017/2020/05/28160519/0C642A7F-84AB-4443-BA76-FFB29F9A5BC8-e1590681940270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5" y="2569611"/>
            <a:ext cx="1438133" cy="19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blogs.glowscotland.org.uk/nl/public/tpsnc/uploads/sites/26017/2020/05/28160632/B6F848F4-6811-43FC-8549-D9E9B0868663-e1590682016198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06" y="2620313"/>
            <a:ext cx="1438132" cy="19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logs.glowscotland.org.uk/nl/public/tpsnc/uploads/sites/26017/2020/05/28160740/232F36FD-6D0A-49B1-AE63-F03E62F23DAF.jpe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96" y="2605281"/>
            <a:ext cx="1516031" cy="19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74865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 smtClean="0"/>
              <a:t>Our P1 Teachers</a:t>
            </a: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75192" y="4644266"/>
            <a:ext cx="198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P1a: </a:t>
            </a:r>
          </a:p>
          <a:p>
            <a:r>
              <a:rPr lang="en-GB" dirty="0" smtClean="0"/>
              <a:t>Mrs V Kearney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75306" y="4644266"/>
            <a:ext cx="184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P1b</a:t>
            </a:r>
          </a:p>
          <a:p>
            <a:r>
              <a:rPr lang="en-GB" dirty="0" smtClean="0"/>
              <a:t>   Miss L Kerr	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50303" y="4644266"/>
            <a:ext cx="1976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P1c</a:t>
            </a:r>
          </a:p>
          <a:p>
            <a:r>
              <a:rPr lang="en-GB" dirty="0" smtClean="0"/>
              <a:t>Miss H Clarkson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0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First Day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24"/>
            <a:ext cx="8229600" cy="5312664"/>
          </a:xfrm>
        </p:spPr>
        <p:txBody>
          <a:bodyPr>
            <a:normAutofit/>
          </a:bodyPr>
          <a:lstStyle/>
          <a:p>
            <a:r>
              <a:rPr lang="en-GB" dirty="0" smtClean="0"/>
              <a:t>First day (to be confirmed):  11/12 August 2020</a:t>
            </a:r>
          </a:p>
          <a:p>
            <a:r>
              <a:rPr lang="en-GB" dirty="0" smtClean="0"/>
              <a:t>All 3 classes have been split in half to follow Government distancing guidelines.</a:t>
            </a:r>
          </a:p>
          <a:p>
            <a:r>
              <a:rPr lang="en-GB" dirty="0" smtClean="0"/>
              <a:t>Only half a class will attend school at the one </a:t>
            </a:r>
            <a:r>
              <a:rPr lang="en-GB" dirty="0" smtClean="0"/>
              <a:t>time. Days will be confirmed ASAP.</a:t>
            </a:r>
          </a:p>
          <a:p>
            <a:r>
              <a:rPr lang="en-GB" dirty="0" smtClean="0"/>
              <a:t>Staggered </a:t>
            </a:r>
            <a:r>
              <a:rPr lang="en-GB" dirty="0" smtClean="0"/>
              <a:t>start and finish times across the </a:t>
            </a:r>
            <a:r>
              <a:rPr lang="en-GB" dirty="0" smtClean="0"/>
              <a:t>school</a:t>
            </a:r>
            <a:r>
              <a:rPr lang="en-GB" dirty="0" smtClean="0"/>
              <a:t>.  Times will be confirmed ASAP.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Day 1 finishing time 2:30pm.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0" y="301626"/>
            <a:ext cx="999850" cy="986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222" y="262702"/>
            <a:ext cx="999850" cy="9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Blended Learning</a:t>
            </a:r>
            <a:endParaRPr lang="en-GB" u="sng" dirty="0"/>
          </a:p>
        </p:txBody>
      </p:sp>
      <p:pic>
        <p:nvPicPr>
          <p:cNvPr id="4" name="Content Placeholder 3" descr="Laptop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56"/>
            <a:ext cx="1578864" cy="1184148"/>
          </a:xfrm>
        </p:spPr>
      </p:pic>
      <p:pic>
        <p:nvPicPr>
          <p:cNvPr id="5" name="Picture 4" descr="Classroom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04" y="233490"/>
            <a:ext cx="1633728" cy="12252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97152"/>
            <a:ext cx="8229600" cy="497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14856"/>
            <a:ext cx="8229600" cy="531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NLC model includes 2 days in school and 3 days blended learning at home. </a:t>
            </a:r>
          </a:p>
          <a:p>
            <a:r>
              <a:rPr lang="en-GB" sz="2800" dirty="0" smtClean="0"/>
              <a:t>In school, the main focus will be:  Literacy, Numeracy and Health and Wellbeing.</a:t>
            </a:r>
          </a:p>
          <a:p>
            <a:r>
              <a:rPr lang="en-GB" sz="2800" dirty="0" smtClean="0"/>
              <a:t>At home, there will be a mix of school based, home learning and outdoor activities.  </a:t>
            </a:r>
          </a:p>
          <a:p>
            <a:r>
              <a:rPr lang="en-GB" sz="2800" dirty="0" smtClean="0"/>
              <a:t>Each child will be provided with a GLOW username and password where they will access Microsoft Teams.  Each class will have their own channel to access work, videos and files.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81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The School Building/Playground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4" y="1310735"/>
            <a:ext cx="2287524" cy="155144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3900" y="3135979"/>
            <a:ext cx="7296912" cy="312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Designated areas for children to enter and exit school.</a:t>
            </a:r>
          </a:p>
          <a:p>
            <a:r>
              <a:rPr lang="en-GB" sz="2800" dirty="0" smtClean="0"/>
              <a:t>P1 children will enter via the main school gate and enter the school from the glass doors on the right hand side.  </a:t>
            </a:r>
          </a:p>
          <a:p>
            <a:r>
              <a:rPr lang="en-GB" sz="2800" dirty="0" smtClean="0"/>
              <a:t>Please see Twitter Videos.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91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Typical School Day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9-10:40am  Literacy</a:t>
            </a:r>
          </a:p>
          <a:p>
            <a:r>
              <a:rPr lang="en-GB" sz="2800" dirty="0" smtClean="0"/>
              <a:t>Range of active, written, ICT and oral tasks to participate in.  </a:t>
            </a:r>
          </a:p>
          <a:p>
            <a:r>
              <a:rPr lang="en-GB" sz="2800" dirty="0" smtClean="0"/>
              <a:t>10:40-10:55am  Interval</a:t>
            </a:r>
          </a:p>
          <a:p>
            <a:r>
              <a:rPr lang="en-GB" sz="2800" dirty="0" smtClean="0"/>
              <a:t>11-12:30pm  Numeracy</a:t>
            </a:r>
          </a:p>
          <a:p>
            <a:r>
              <a:rPr lang="en-GB" sz="2800" dirty="0" smtClean="0"/>
              <a:t>Range of mental, active, ICT, practical and written tasks to participate in.</a:t>
            </a:r>
            <a:endParaRPr lang="en-GB" dirty="0"/>
          </a:p>
          <a:p>
            <a:r>
              <a:rPr lang="en-GB" sz="2800" dirty="0" smtClean="0"/>
              <a:t>1:20-3pm  Health and Wellbeing</a:t>
            </a:r>
          </a:p>
          <a:p>
            <a:r>
              <a:rPr lang="en-GB" sz="2800" dirty="0" smtClean="0"/>
              <a:t>SHINARRI Indicators, Circle Time, Story Time, Outdoor Activities.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 </a:t>
            </a:r>
            <a:endParaRPr lang="en-GB" u="sng" dirty="0"/>
          </a:p>
        </p:txBody>
      </p:sp>
      <p:pic>
        <p:nvPicPr>
          <p:cNvPr id="5" name="Picture 4" descr="YO CANTO Y BAILO ESTA CANCIÓN: the snake is in the gras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53542"/>
            <a:ext cx="988187" cy="1031152"/>
          </a:xfrm>
          <a:prstGeom prst="rect">
            <a:avLst/>
          </a:prstGeom>
        </p:spPr>
      </p:pic>
      <p:pic>
        <p:nvPicPr>
          <p:cNvPr id="6" name="Picture 5" descr="Free Numbers Brush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3" y="475488"/>
            <a:ext cx="1389017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Lunchtime</a:t>
            </a:r>
            <a:endParaRPr lang="en-GB" u="sng" dirty="0"/>
          </a:p>
        </p:txBody>
      </p:sp>
      <p:pic>
        <p:nvPicPr>
          <p:cNvPr id="6" name="Content Placeholder 5" descr="&gt;Is this the Beginning of Healthier School Lunches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" y="471519"/>
            <a:ext cx="1933575" cy="1234197"/>
          </a:xfrm>
        </p:spPr>
      </p:pic>
      <p:pic>
        <p:nvPicPr>
          <p:cNvPr id="7" name="Picture 6" descr="50 More Great Packed Lunch Ideas for Kids - My Life and Ki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29" y="247504"/>
            <a:ext cx="1018604" cy="14582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184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All children P1-3 are entitled to a free school meal.  </a:t>
            </a:r>
          </a:p>
          <a:p>
            <a:r>
              <a:rPr lang="en-GB" sz="2800" dirty="0" smtClean="0"/>
              <a:t>Children will choose between:  1 Hot Meal or a sandwich (one filling)</a:t>
            </a:r>
          </a:p>
          <a:p>
            <a:r>
              <a:rPr lang="en-GB" sz="2800" dirty="0" smtClean="0"/>
              <a:t>Children can bring a packed lunch from home.   Please make sure lunch bags/boxes are clearly labelled.  </a:t>
            </a:r>
          </a:p>
          <a:p>
            <a:r>
              <a:rPr lang="en-GB" sz="2800" dirty="0" smtClean="0"/>
              <a:t>Encourage your child to be independent when eating their lunch.  Using a knife/fork/spoon. Opening packaging, yoghurts etc. where possible.  </a:t>
            </a:r>
          </a:p>
        </p:txBody>
      </p:sp>
    </p:spTree>
    <p:extLst>
      <p:ext uri="{BB962C8B-B14F-4D97-AF65-F5344CB8AC3E}">
        <p14:creationId xmlns:p14="http://schemas.microsoft.com/office/powerpoint/2010/main" val="20435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Personal Belongings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School bags and packed lunches are allowed in class but are not essential.</a:t>
            </a:r>
          </a:p>
          <a:p>
            <a:r>
              <a:rPr lang="en-GB" dirty="0" smtClean="0"/>
              <a:t>Each child will be provided with a pack in class containing the stationary they will need in class.</a:t>
            </a:r>
          </a:p>
          <a:p>
            <a:r>
              <a:rPr lang="en-GB" dirty="0" smtClean="0"/>
              <a:t>Water bottles are allowed but </a:t>
            </a:r>
            <a:r>
              <a:rPr lang="en-GB" b="1" dirty="0" smtClean="0"/>
              <a:t>cannot</a:t>
            </a:r>
            <a:r>
              <a:rPr lang="en-GB" dirty="0" smtClean="0"/>
              <a:t> be refilled in school at the moment.  Fill up in the morning before school.</a:t>
            </a:r>
            <a:endParaRPr lang="en-GB" dirty="0"/>
          </a:p>
        </p:txBody>
      </p:sp>
      <p:pic>
        <p:nvPicPr>
          <p:cNvPr id="4" name="Picture 3" descr="Wonderful Kids School Bag Design - Wedding Dress Obsess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338074"/>
            <a:ext cx="1929434" cy="1079564"/>
          </a:xfrm>
          <a:prstGeom prst="rect">
            <a:avLst/>
          </a:prstGeom>
        </p:spPr>
      </p:pic>
      <p:pic>
        <p:nvPicPr>
          <p:cNvPr id="5" name="Picture 4" descr="Pencil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24" y="399447"/>
            <a:ext cx="1664208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Uniform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Full school uniform is not essential however we do expect that the children will wear navy trousers/joggers/skirt with a white polo shirt.</a:t>
            </a:r>
          </a:p>
          <a:p>
            <a:r>
              <a:rPr lang="en-GB" sz="2800" dirty="0" smtClean="0"/>
              <a:t>If you wish to supplement this with a navy cardigan, jumper </a:t>
            </a:r>
            <a:r>
              <a:rPr lang="en-GB" sz="2800" dirty="0" err="1" smtClean="0"/>
              <a:t>etc</a:t>
            </a:r>
            <a:r>
              <a:rPr lang="en-GB" sz="2800" dirty="0" smtClean="0"/>
              <a:t> then you can. NO SCHOOL TIES!</a:t>
            </a:r>
          </a:p>
          <a:p>
            <a:r>
              <a:rPr lang="en-GB" sz="2800" dirty="0" smtClean="0"/>
              <a:t>P1 Photos  - class teacher photographs in class.  </a:t>
            </a:r>
          </a:p>
          <a:p>
            <a:r>
              <a:rPr lang="en-GB" sz="2800" dirty="0" smtClean="0"/>
              <a:t>Please ensure you label all clothing and shoes.  </a:t>
            </a:r>
          </a:p>
          <a:p>
            <a:r>
              <a:rPr lang="en-GB" sz="2800" dirty="0" smtClean="0"/>
              <a:t>Provide your child with a change of shoes for indoors.  (Black/Navy Velcro)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02" y="301624"/>
            <a:ext cx="1316612" cy="1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602</Words>
  <Application>Microsoft Office PowerPoint</Application>
  <PresentationFormat>On-screen Show (4:3)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Tannochside Primary School</vt:lpstr>
      <vt:lpstr>Welcome</vt:lpstr>
      <vt:lpstr>First Day</vt:lpstr>
      <vt:lpstr>Blended Learning</vt:lpstr>
      <vt:lpstr>The School Building/Playground</vt:lpstr>
      <vt:lpstr>Typical School Day</vt:lpstr>
      <vt:lpstr>Lunchtime</vt:lpstr>
      <vt:lpstr>Personal Belongings</vt:lpstr>
      <vt:lpstr>Uniform</vt:lpstr>
      <vt:lpstr>Activities/Tips for Starting School</vt:lpstr>
      <vt:lpstr>Useful Apps/Websites</vt:lpstr>
      <vt:lpstr>Keeping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Tannochside Primary School</dc:title>
  <dc:creator>Lynne Ford</dc:creator>
  <cp:lastModifiedBy>Windows User</cp:lastModifiedBy>
  <cp:revision>46</cp:revision>
  <cp:lastPrinted>2020-06-16T12:31:15Z</cp:lastPrinted>
  <dcterms:created xsi:type="dcterms:W3CDTF">2018-03-02T14:32:51Z</dcterms:created>
  <dcterms:modified xsi:type="dcterms:W3CDTF">2020-06-16T13:57:04Z</dcterms:modified>
</cp:coreProperties>
</file>