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son Mundell" initials="NM" lastIdx="4" clrIdx="0">
    <p:extLst>
      <p:ext uri="{19B8F6BF-5375-455C-9EA6-DF929625EA0E}">
        <p15:presenceInfo xmlns:p15="http://schemas.microsoft.com/office/powerpoint/2012/main" userId="90a5ed9fa2bf69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8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DA70-88AE-4A50-A890-42D8A502F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B8C74E-794F-4D9F-BAE3-3D813E62A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14C4D-D065-4CF0-B3C6-30829955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E7E1-AC55-4051-ADF9-4DE29B7F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BBF9-7A0D-49E3-AA40-6AEDE9A8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1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03D-6808-4C9E-AE8F-E3EF9337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388A8-9F44-4873-9534-FF6551A36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D3B1-370B-4462-8FBD-0F8C2512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BAF47-D20D-41A4-9A0E-84CA7F02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533A9-20B5-46A3-A3B7-2D31B23E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7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9AC1B0-0999-4F34-8D15-62E6AEE4A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7E148-F80E-4A52-86F2-45AF5DF81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68E50-249F-4C8D-95F8-035706616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FEAB-C9DC-4527-9C06-2AE49E6BC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0EE91-50DA-43B2-AD7A-FECA54A3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0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09FC-622F-4B73-8435-C2BC0F18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17334-672F-4459-A11A-0EADA0F69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FDC67-599B-4490-AC68-0BC03F0A2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16AA-191C-4D9D-8EB4-938179FF3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04134-CE84-4101-8EEA-1B000F2C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4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D8723-5835-4495-85B3-4CECEC389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4F1C1-BA10-4EFD-9F4A-BF09487FE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246C8-090A-4597-834D-ADF02009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FC3A4-76B4-407D-A442-CD5F78BF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C0F3D-EAB5-4A1D-938D-CACB6F35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2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60F1D-061A-402F-8FBA-35E7A056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AA46-D645-494F-BA91-F721087D4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D6668-E470-45C0-9E02-03AC000B9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66E6A-71DB-46DC-B14F-C1AE58C29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0F07B-1BEB-4C3B-900A-59D09DDFB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25D20-AC82-4ABE-82C5-B1D4F94C2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68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AF3BB-5FBC-4113-8BE6-AB61B0C4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488B1-F65F-409C-8583-0AE6C06BA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8044B-B263-489F-8792-24E452B75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620FE-2D06-42AB-A036-75CB14ECBF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9977C-8D33-41D2-874F-69553EEB6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F76B9-6D39-4165-B895-F71C67AB8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1068B3-C921-4584-8420-4D3D800B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C7B41A-884B-4528-B0A0-96666034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BBE7-E636-4E93-947E-8E028E4C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EDB7D-5D45-4D32-9C94-B26DF4F9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F3244-DFA0-4083-A408-2962329B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BC732-FEC2-4984-8C1A-1F974A97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13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4032E-7723-404A-9C69-9CB02CE88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C26C10-A9DB-4EA8-8123-E9BA14B16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81CBF-3F0F-4DDC-98A8-C1974262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35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D6610-976E-4C81-9518-EAC97E55C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A5793-70A4-4F7F-8945-86911E80F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D4F58-AD9A-4F91-80D7-09F85F21E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E62A0-2F5C-4132-835D-86C8D7C52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47BC4-0152-4B2E-BEDD-6C2B04B04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A8BE8-70C7-4242-B7D6-EF221218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0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2D473-C40A-4EED-9ECB-EE8F0EF5D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E1F1B-9346-47F2-8568-A5F880DB22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79406-278D-45CC-AB02-946BA82FD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FB99A-33DD-42D2-8088-C5AAC610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B97A7-6230-45AA-809D-41A757ECF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310C-1A05-415B-AA7E-B69CF887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07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87E4D-7E14-402F-81D0-0D4C6BD1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C5090-635F-4556-B416-82CE7A0BE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AEAF7-261F-4D84-B438-07563277F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EBD2-2609-4AF7-BAEA-0EBCDC47C861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696DB-CBCD-4334-8949-272FFFFA7E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59381-D8A7-4E74-A302-6B9A26C43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5314-00FF-4F4C-84C6-BF94B3EE9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thmembershi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82D4FA-A266-4A67-8DB8-1552EAD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Scottish history is filled with gripping stories and inspiring characters, with many great heroes of Scottish origin known throughout the world.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However, women have played an important role in forming Scotland’s rich heritage too, though unfortunately more work needs to be done to bring their lives to light.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This gender bias isn’t limited to just Scotland – worldwide, although women comprise 50% of the world’s population, it is estimated they comprise just 0.5% of recorded history.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42969D-C05F-4287-98F0-2C56647DD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7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82D4FA-A266-4A67-8DB8-1552EAD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We at SATH think it’s time to do something about that, and we want you to help uncover some of the stories of these women!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We’re holding this research challenge to allow us to unearth these stories, and compile them in a way that can be shared with others. We want to provide a meaningful and inspiring project for Scottish students in the midst of the current lockdown.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International Women’s Day is on the 8</a:t>
            </a:r>
            <a:r>
              <a:rPr lang="en-GB" sz="2000" baseline="30000" dirty="0"/>
              <a:t>th</a:t>
            </a:r>
            <a:r>
              <a:rPr lang="en-GB" sz="2000" dirty="0"/>
              <a:t> March, and we want to collect and organise these stories for release on the beginning of that month.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4ADE967-7CC1-41E4-A7D0-CB8DF2700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82D4FA-A266-4A67-8DB8-1552EAD94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/>
              <a:t>THE CHALLENGE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Uncover the story of one of Scotland’s ‘hidden women’ and present it in a way that means their story can be told. </a:t>
            </a:r>
          </a:p>
          <a:p>
            <a:pPr marL="0" indent="0">
              <a:buNone/>
            </a:pPr>
            <a:r>
              <a:rPr lang="en-GB" sz="2000" dirty="0"/>
              <a:t>On the next screen are a number of potential women you could find out more about, or you might want to include someone else, perhaps a woman local to your area. </a:t>
            </a:r>
          </a:p>
          <a:p>
            <a:pPr marL="0" indent="0">
              <a:buNone/>
            </a:pPr>
            <a:r>
              <a:rPr lang="en-GB" sz="2000" dirty="0"/>
              <a:t>Findings can be presented in any way you wish, and might include:</a:t>
            </a:r>
          </a:p>
          <a:p>
            <a:r>
              <a:rPr lang="en-GB" sz="2000" dirty="0"/>
              <a:t>An audio recording</a:t>
            </a:r>
          </a:p>
          <a:p>
            <a:r>
              <a:rPr lang="en-GB" sz="2000" dirty="0"/>
              <a:t>A PowerPoint</a:t>
            </a:r>
          </a:p>
          <a:p>
            <a:r>
              <a:rPr lang="en-GB" sz="2000" dirty="0"/>
              <a:t>A word document</a:t>
            </a:r>
          </a:p>
          <a:p>
            <a:r>
              <a:rPr lang="en-GB" sz="2000" dirty="0"/>
              <a:t>A video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4D40466-37C4-4D3A-9771-DD6AAC0E0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45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276" y="286173"/>
            <a:ext cx="6555347" cy="5546047"/>
          </a:xfrm>
        </p:spPr>
        <p:txBody>
          <a:bodyPr numCol="2" anchor="ctr">
            <a:normAutofit/>
          </a:bodyPr>
          <a:lstStyle/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Sophia </a:t>
            </a:r>
            <a:r>
              <a:rPr lang="en-GB" sz="2000" dirty="0" err="1"/>
              <a:t>Jex</a:t>
            </a:r>
            <a:r>
              <a:rPr lang="en-GB" sz="2000" dirty="0"/>
              <a:t> Blake</a:t>
            </a:r>
          </a:p>
          <a:p>
            <a:r>
              <a:rPr lang="en-GB" sz="2000" dirty="0"/>
              <a:t>Mary Somerville</a:t>
            </a:r>
          </a:p>
          <a:p>
            <a:r>
              <a:rPr lang="en-GB" sz="2000" dirty="0"/>
              <a:t>Isabella Macduff</a:t>
            </a:r>
          </a:p>
          <a:p>
            <a:r>
              <a:rPr lang="en-GB" sz="2000" dirty="0"/>
              <a:t>Mairi Chisholm</a:t>
            </a:r>
          </a:p>
          <a:p>
            <a:r>
              <a:rPr lang="en-GB" sz="2000" dirty="0"/>
              <a:t>Agnes Randolph</a:t>
            </a:r>
          </a:p>
          <a:p>
            <a:r>
              <a:rPr lang="en-GB" sz="2000" dirty="0"/>
              <a:t>Flora Drummond</a:t>
            </a:r>
          </a:p>
          <a:p>
            <a:r>
              <a:rPr lang="en-GB" sz="2000" dirty="0"/>
              <a:t>James Barry</a:t>
            </a:r>
          </a:p>
          <a:p>
            <a:r>
              <a:rPr lang="en-GB" sz="2000" dirty="0" err="1"/>
              <a:t>Williamena</a:t>
            </a:r>
            <a:r>
              <a:rPr lang="en-GB" sz="2000" dirty="0"/>
              <a:t> Fleming</a:t>
            </a:r>
          </a:p>
          <a:p>
            <a:r>
              <a:rPr lang="en-GB" sz="2000" dirty="0"/>
              <a:t>Elsie Inglis</a:t>
            </a:r>
          </a:p>
          <a:p>
            <a:r>
              <a:rPr lang="en-GB" sz="2000" dirty="0"/>
              <a:t>Jane </a:t>
            </a:r>
            <a:r>
              <a:rPr lang="en-GB" sz="2000" dirty="0" err="1"/>
              <a:t>Haining</a:t>
            </a:r>
            <a:endParaRPr lang="en-GB" sz="2000" dirty="0"/>
          </a:p>
          <a:p>
            <a:r>
              <a:rPr lang="en-GB" sz="2000" dirty="0"/>
              <a:t>Jenny Geddes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Rachel </a:t>
            </a:r>
            <a:r>
              <a:rPr lang="en-GB" sz="2000" dirty="0" err="1"/>
              <a:t>Chiesley</a:t>
            </a:r>
            <a:endParaRPr lang="en-GB" sz="2000" dirty="0"/>
          </a:p>
          <a:p>
            <a:r>
              <a:rPr lang="en-GB" sz="2000" dirty="0"/>
              <a:t>Elizabeth Grant</a:t>
            </a:r>
          </a:p>
          <a:p>
            <a:r>
              <a:rPr lang="en-GB" sz="2000" dirty="0"/>
              <a:t>Anne Farquharson</a:t>
            </a:r>
          </a:p>
          <a:p>
            <a:r>
              <a:rPr lang="en-GB" sz="2000" dirty="0"/>
              <a:t>Jane </a:t>
            </a:r>
            <a:r>
              <a:rPr lang="en-GB" sz="2000" dirty="0" err="1"/>
              <a:t>Smeal</a:t>
            </a:r>
            <a:r>
              <a:rPr lang="en-GB" sz="2000" dirty="0"/>
              <a:t> and Eliza </a:t>
            </a:r>
            <a:r>
              <a:rPr lang="en-GB" sz="2000" dirty="0" err="1"/>
              <a:t>Wigham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This list is not in any way exhaustive, and we’d love to hear about other heroines from Scottish history, possibly local to your area.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AE98BD-A644-42A9-8548-CA3F69C22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3818DE20-09BC-4D6C-9F60-473D990D4404}"/>
              </a:ext>
            </a:extLst>
          </p:cNvPr>
          <p:cNvSpPr txBox="1">
            <a:spLocks/>
          </p:cNvSpPr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405488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numCol="1" anchor="ctr">
            <a:noAutofit/>
          </a:bodyPr>
          <a:lstStyle/>
          <a:p>
            <a:pPr marL="0" indent="0">
              <a:buNone/>
            </a:pPr>
            <a:r>
              <a:rPr lang="en-GB" sz="1800" dirty="0"/>
              <a:t>Each entry should ensure they cover three key areas:</a:t>
            </a:r>
          </a:p>
          <a:p>
            <a:pPr marL="0" indent="0">
              <a:buNone/>
            </a:pPr>
            <a:endParaRPr lang="en-GB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 </a:t>
            </a:r>
            <a:r>
              <a:rPr lang="en-GB" sz="1800" b="1" dirty="0"/>
              <a:t>Important facts about the heroine’s life should be included</a:t>
            </a:r>
            <a:r>
              <a:rPr lang="en-GB" sz="1800" dirty="0"/>
              <a:t>, such as their date of birth, where they lived, when they died.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 </a:t>
            </a:r>
            <a:r>
              <a:rPr lang="en-GB" sz="1800" b="1" dirty="0"/>
              <a:t>The achievements of your heroine/heroines are made clear</a:t>
            </a:r>
            <a:r>
              <a:rPr lang="en-GB" sz="1800" dirty="0"/>
              <a:t>. This should be in your own words, and include as much interesting detail as possible.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1800" dirty="0"/>
              <a:t> </a:t>
            </a:r>
            <a:r>
              <a:rPr lang="en-GB" sz="1800" b="1" dirty="0"/>
              <a:t>Explain WHY they should be considered a heroine</a:t>
            </a:r>
            <a:r>
              <a:rPr lang="en-GB" sz="1800" dirty="0"/>
              <a:t>. Really argue their case in a persuasive way.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While not essential, you could also consider:</a:t>
            </a:r>
          </a:p>
          <a:p>
            <a:r>
              <a:rPr lang="en-GB" sz="1800" dirty="0"/>
              <a:t>A list of primary and secondary resources consulted</a:t>
            </a:r>
          </a:p>
          <a:p>
            <a:r>
              <a:rPr lang="en-GB" sz="1800" dirty="0"/>
              <a:t>A timeline of their life, in chronological order</a:t>
            </a:r>
          </a:p>
          <a:p>
            <a:r>
              <a:rPr lang="en-GB" sz="1800" dirty="0"/>
              <a:t>Relevant images, with captions to explain what they show</a:t>
            </a:r>
          </a:p>
          <a:p>
            <a:r>
              <a:rPr lang="en-GB" sz="1800" dirty="0"/>
              <a:t>A clear explanation of the obstacles they faced, and how they overcame them</a:t>
            </a:r>
          </a:p>
          <a:p>
            <a:r>
              <a:rPr lang="en-GB" sz="1800" dirty="0"/>
              <a:t>Links or suggestions of where someone interested might find out more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48E167-5F82-490C-B16D-E5B905933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0DDBDE4A-69B0-4FDD-AD86-A63B7CC47D66}"/>
              </a:ext>
            </a:extLst>
          </p:cNvPr>
          <p:cNvSpPr txBox="1">
            <a:spLocks/>
          </p:cNvSpPr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245526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2C5A42-26AC-4671-B10B-70CE49EF1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numCol="1" anchor="ctr">
            <a:noAutofit/>
          </a:bodyPr>
          <a:lstStyle/>
          <a:p>
            <a:pPr marL="0" indent="0">
              <a:buNone/>
            </a:pPr>
            <a:r>
              <a:rPr lang="en-GB" sz="1800" u="sng" dirty="0"/>
              <a:t>To Enter</a:t>
            </a:r>
          </a:p>
          <a:p>
            <a:pPr marL="0" indent="0">
              <a:buNone/>
            </a:pPr>
            <a:endParaRPr lang="en-GB" sz="1800" u="sng" dirty="0"/>
          </a:p>
          <a:p>
            <a:pPr marL="0" indent="0">
              <a:buNone/>
            </a:pPr>
            <a:r>
              <a:rPr lang="en-GB" sz="1800" dirty="0"/>
              <a:t>Please submit your entry to </a:t>
            </a:r>
            <a:r>
              <a:rPr lang="en-GB" sz="1800" dirty="0">
                <a:hlinkClick r:id="rId2"/>
              </a:rPr>
              <a:t>sathmembership@gmail.com</a:t>
            </a:r>
            <a:r>
              <a:rPr lang="en-GB" sz="1800" dirty="0"/>
              <a:t> by the 12</a:t>
            </a:r>
            <a:r>
              <a:rPr lang="en-GB" sz="1800" baseline="30000" dirty="0"/>
              <a:t>th</a:t>
            </a:r>
            <a:r>
              <a:rPr lang="en-GB" sz="1800" dirty="0"/>
              <a:t> February. Please remember to include your name and school.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Note to teachers – there is no limit to the number of entries from different schools.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If you have any questions, then please contact us using the email address above.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48E167-5F82-490C-B16D-E5B905933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603" y="4496490"/>
            <a:ext cx="1943100" cy="198120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id="{41251F9D-0B07-4763-AC9D-2A14A6EE2ABF}"/>
              </a:ext>
            </a:extLst>
          </p:cNvPr>
          <p:cNvSpPr txBox="1">
            <a:spLocks/>
          </p:cNvSpPr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rgbClr val="FFFFFF"/>
                </a:solidFill>
              </a:rPr>
              <a:t>Scottish Heroines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>
                <a:solidFill>
                  <a:srgbClr val="FFFFFF"/>
                </a:solidFill>
              </a:rPr>
              <a:t>SATH Challenge</a:t>
            </a:r>
            <a:br>
              <a:rPr lang="en-GB" sz="4000" dirty="0">
                <a:solidFill>
                  <a:srgbClr val="FFFFFF"/>
                </a:solidFill>
              </a:rPr>
            </a:br>
            <a:r>
              <a:rPr lang="en-GB" sz="4000" dirty="0">
                <a:solidFill>
                  <a:srgbClr val="FFFFFF"/>
                </a:solidFill>
              </a:rPr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323221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590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Scottish Heroines  SATH Challenge January 2021</vt:lpstr>
      <vt:lpstr>Scottish Heroines  SATH Challenge January 2021</vt:lpstr>
      <vt:lpstr>Scottish Heroines  SATH Challenge January 2021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Scottish Heroines  SATH Competition January 2021</dc:title>
  <dc:creator>Rebecca Hanna</dc:creator>
  <cp:lastModifiedBy>Rebecca Hanna</cp:lastModifiedBy>
  <cp:revision>12</cp:revision>
  <dcterms:created xsi:type="dcterms:W3CDTF">2021-01-10T18:02:30Z</dcterms:created>
  <dcterms:modified xsi:type="dcterms:W3CDTF">2021-01-11T11:39:43Z</dcterms:modified>
</cp:coreProperties>
</file>