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6" r:id="rId1"/>
    <p:sldMasterId id="2147483808" r:id="rId2"/>
  </p:sldMasterIdLst>
  <p:handoutMasterIdLst>
    <p:handoutMasterId r:id="rId31"/>
  </p:handoutMasterIdLst>
  <p:sldIdLst>
    <p:sldId id="257" r:id="rId3"/>
    <p:sldId id="332" r:id="rId4"/>
    <p:sldId id="331" r:id="rId5"/>
    <p:sldId id="333" r:id="rId6"/>
    <p:sldId id="279" r:id="rId7"/>
    <p:sldId id="290" r:id="rId8"/>
    <p:sldId id="306" r:id="rId9"/>
    <p:sldId id="280" r:id="rId10"/>
    <p:sldId id="294" r:id="rId11"/>
    <p:sldId id="334" r:id="rId12"/>
    <p:sldId id="309" r:id="rId13"/>
    <p:sldId id="312" r:id="rId14"/>
    <p:sldId id="329" r:id="rId15"/>
    <p:sldId id="328" r:id="rId16"/>
    <p:sldId id="327" r:id="rId17"/>
    <p:sldId id="326" r:id="rId18"/>
    <p:sldId id="295" r:id="rId19"/>
    <p:sldId id="318" r:id="rId20"/>
    <p:sldId id="311" r:id="rId21"/>
    <p:sldId id="323" r:id="rId22"/>
    <p:sldId id="337" r:id="rId23"/>
    <p:sldId id="341" r:id="rId24"/>
    <p:sldId id="342" r:id="rId25"/>
    <p:sldId id="338" r:id="rId26"/>
    <p:sldId id="339" r:id="rId27"/>
    <p:sldId id="336" r:id="rId28"/>
    <p:sldId id="335" r:id="rId29"/>
    <p:sldId id="287" r:id="rId30"/>
  </p:sldIdLst>
  <p:sldSz cx="9144000" cy="6858000" type="screen4x3"/>
  <p:notesSz cx="6669088"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B40B"/>
    <a:srgbClr val="FFFA1A"/>
    <a:srgbClr val="FFD00E"/>
    <a:srgbClr val="FFBC1E"/>
    <a:srgbClr val="FF9324"/>
    <a:srgbClr val="FF8339"/>
    <a:srgbClr val="FF9F78"/>
    <a:srgbClr val="FF7E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3209"/>
  </p:normalViewPr>
  <p:slideViewPr>
    <p:cSldViewPr snapToGrid="0" snapToObjects="1">
      <p:cViewPr varScale="1">
        <p:scale>
          <a:sx n="76" d="100"/>
          <a:sy n="76" d="100"/>
        </p:scale>
        <p:origin x="1024" y="5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F39FCA-A430-4961-B627-2182C79771A5}" type="doc">
      <dgm:prSet loTypeId="urn:microsoft.com/office/officeart/2005/8/layout/pyramid1" loCatId="pyramid" qsTypeId="urn:microsoft.com/office/officeart/2005/8/quickstyle/3d2" qsCatId="3D" csTypeId="urn:microsoft.com/office/officeart/2005/8/colors/accent1_3" csCatId="accent1" phldr="1"/>
      <dgm:spPr/>
      <dgm:t>
        <a:bodyPr/>
        <a:lstStyle/>
        <a:p>
          <a:endParaRPr lang="en-GB"/>
        </a:p>
      </dgm:t>
    </dgm:pt>
    <dgm:pt modelId="{143BF72C-9C3C-4E57-A194-25F16A42A458}">
      <dgm:prSet phldrT="[Text]"/>
      <dgm:spPr/>
      <dgm:t>
        <a:bodyPr/>
        <a:lstStyle/>
        <a:p>
          <a:r>
            <a:rPr lang="en-GB" b="1" dirty="0">
              <a:solidFill>
                <a:schemeClr val="bg1"/>
              </a:solidFill>
              <a:effectLst>
                <a:outerShdw blurRad="38100" dist="38100" dir="2700000" algn="tl">
                  <a:srgbClr val="000000">
                    <a:alpha val="43137"/>
                  </a:srgbClr>
                </a:outerShdw>
              </a:effectLst>
            </a:rPr>
            <a:t>5 subjects</a:t>
          </a:r>
        </a:p>
      </dgm:t>
    </dgm:pt>
    <dgm:pt modelId="{0524F0CC-D2B2-4EC4-B306-C61F76C62EEE}" type="parTrans" cxnId="{E7D79E87-90A3-42E6-AFA1-CB787C271B42}">
      <dgm:prSet/>
      <dgm:spPr/>
      <dgm:t>
        <a:bodyPr/>
        <a:lstStyle/>
        <a:p>
          <a:endParaRPr lang="en-GB" b="1">
            <a:solidFill>
              <a:schemeClr val="bg1"/>
            </a:solidFill>
            <a:effectLst>
              <a:outerShdw blurRad="38100" dist="38100" dir="2700000" algn="tl">
                <a:srgbClr val="000000">
                  <a:alpha val="43137"/>
                </a:srgbClr>
              </a:outerShdw>
            </a:effectLst>
          </a:endParaRPr>
        </a:p>
      </dgm:t>
    </dgm:pt>
    <dgm:pt modelId="{013B83CF-0902-489F-AE1C-F761B547B2C3}" type="sibTrans" cxnId="{E7D79E87-90A3-42E6-AFA1-CB787C271B42}">
      <dgm:prSet/>
      <dgm:spPr/>
      <dgm:t>
        <a:bodyPr/>
        <a:lstStyle/>
        <a:p>
          <a:endParaRPr lang="en-GB" b="1">
            <a:solidFill>
              <a:schemeClr val="bg1"/>
            </a:solidFill>
            <a:effectLst>
              <a:outerShdw blurRad="38100" dist="38100" dir="2700000" algn="tl">
                <a:srgbClr val="000000">
                  <a:alpha val="43137"/>
                </a:srgbClr>
              </a:outerShdw>
            </a:effectLst>
          </a:endParaRPr>
        </a:p>
      </dgm:t>
    </dgm:pt>
    <dgm:pt modelId="{F67860D6-FFF4-4408-8E13-17C43BC5ECDB}">
      <dgm:prSet phldrT="[Text]"/>
      <dgm:spPr/>
      <dgm:t>
        <a:bodyPr/>
        <a:lstStyle/>
        <a:p>
          <a:r>
            <a:rPr lang="en-GB" b="1">
              <a:solidFill>
                <a:schemeClr val="bg1"/>
              </a:solidFill>
              <a:effectLst>
                <a:outerShdw blurRad="38100" dist="38100" dir="2700000" algn="tl">
                  <a:srgbClr val="000000">
                    <a:alpha val="43137"/>
                  </a:srgbClr>
                </a:outerShdw>
              </a:effectLst>
            </a:rPr>
            <a:t>7 subjects</a:t>
          </a:r>
          <a:endParaRPr lang="en-GB" b="1" dirty="0">
            <a:solidFill>
              <a:schemeClr val="bg1"/>
            </a:solidFill>
            <a:effectLst>
              <a:outerShdw blurRad="38100" dist="38100" dir="2700000" algn="tl">
                <a:srgbClr val="000000">
                  <a:alpha val="43137"/>
                </a:srgbClr>
              </a:outerShdw>
            </a:effectLst>
          </a:endParaRPr>
        </a:p>
      </dgm:t>
    </dgm:pt>
    <dgm:pt modelId="{74705FEE-9CF7-418C-B0CD-F9D388A9DDE7}" type="parTrans" cxnId="{371C543F-59AD-404A-AEB5-8EE5D1568A56}">
      <dgm:prSet/>
      <dgm:spPr/>
      <dgm:t>
        <a:bodyPr/>
        <a:lstStyle/>
        <a:p>
          <a:endParaRPr lang="en-GB" b="1">
            <a:solidFill>
              <a:schemeClr val="bg1"/>
            </a:solidFill>
            <a:effectLst>
              <a:outerShdw blurRad="38100" dist="38100" dir="2700000" algn="tl">
                <a:srgbClr val="000000">
                  <a:alpha val="43137"/>
                </a:srgbClr>
              </a:outerShdw>
            </a:effectLst>
          </a:endParaRPr>
        </a:p>
      </dgm:t>
    </dgm:pt>
    <dgm:pt modelId="{CDA616B4-8386-4A4F-AB29-394615920B1D}" type="sibTrans" cxnId="{371C543F-59AD-404A-AEB5-8EE5D1568A56}">
      <dgm:prSet/>
      <dgm:spPr/>
      <dgm:t>
        <a:bodyPr/>
        <a:lstStyle/>
        <a:p>
          <a:endParaRPr lang="en-GB" b="1">
            <a:solidFill>
              <a:schemeClr val="bg1"/>
            </a:solidFill>
            <a:effectLst>
              <a:outerShdw blurRad="38100" dist="38100" dir="2700000" algn="tl">
                <a:srgbClr val="000000">
                  <a:alpha val="43137"/>
                </a:srgbClr>
              </a:outerShdw>
            </a:effectLst>
          </a:endParaRPr>
        </a:p>
      </dgm:t>
    </dgm:pt>
    <dgm:pt modelId="{9098AA82-DAD0-4ED1-9E7F-94D71BB32860}">
      <dgm:prSet phldrT="[Text]"/>
      <dgm:spPr/>
      <dgm:t>
        <a:bodyPr/>
        <a:lstStyle/>
        <a:p>
          <a:r>
            <a:rPr lang="en-GB" b="1" dirty="0">
              <a:solidFill>
                <a:schemeClr val="bg1"/>
              </a:solidFill>
              <a:effectLst>
                <a:outerShdw blurRad="38100" dist="38100" dir="2700000" algn="tl">
                  <a:srgbClr val="000000">
                    <a:alpha val="43137"/>
                  </a:srgbClr>
                </a:outerShdw>
              </a:effectLst>
            </a:rPr>
            <a:t>9 subjects</a:t>
          </a:r>
        </a:p>
      </dgm:t>
    </dgm:pt>
    <dgm:pt modelId="{5C0517C1-1F86-4D8A-ADC6-E411FEFD9756}" type="parTrans" cxnId="{D4E091E3-2CFE-4797-A76F-20CE0B4AD546}">
      <dgm:prSet/>
      <dgm:spPr/>
      <dgm:t>
        <a:bodyPr/>
        <a:lstStyle/>
        <a:p>
          <a:endParaRPr lang="en-GB" b="1">
            <a:solidFill>
              <a:schemeClr val="bg1"/>
            </a:solidFill>
            <a:effectLst>
              <a:outerShdw blurRad="38100" dist="38100" dir="2700000" algn="tl">
                <a:srgbClr val="000000">
                  <a:alpha val="43137"/>
                </a:srgbClr>
              </a:outerShdw>
            </a:effectLst>
          </a:endParaRPr>
        </a:p>
      </dgm:t>
    </dgm:pt>
    <dgm:pt modelId="{9E2C4A5D-919C-4F43-AC73-016627FB5749}" type="sibTrans" cxnId="{D4E091E3-2CFE-4797-A76F-20CE0B4AD546}">
      <dgm:prSet/>
      <dgm:spPr/>
      <dgm:t>
        <a:bodyPr/>
        <a:lstStyle/>
        <a:p>
          <a:endParaRPr lang="en-GB" b="1">
            <a:solidFill>
              <a:schemeClr val="bg1"/>
            </a:solidFill>
            <a:effectLst>
              <a:outerShdw blurRad="38100" dist="38100" dir="2700000" algn="tl">
                <a:srgbClr val="000000">
                  <a:alpha val="43137"/>
                </a:srgbClr>
              </a:outerShdw>
            </a:effectLst>
          </a:endParaRPr>
        </a:p>
      </dgm:t>
    </dgm:pt>
    <dgm:pt modelId="{F889ABB7-93A6-4EFB-A48A-C17A5566CB94}">
      <dgm:prSet phldrT="[Text]"/>
      <dgm:spPr/>
      <dgm:t>
        <a:bodyPr/>
        <a:lstStyle/>
        <a:p>
          <a:r>
            <a:rPr lang="en-GB" b="1" dirty="0">
              <a:solidFill>
                <a:schemeClr val="bg1"/>
              </a:solidFill>
              <a:effectLst>
                <a:outerShdw blurRad="38100" dist="38100" dir="2700000" algn="tl">
                  <a:srgbClr val="000000">
                    <a:alpha val="43137"/>
                  </a:srgbClr>
                </a:outerShdw>
              </a:effectLst>
            </a:rPr>
            <a:t>12 subjects</a:t>
          </a:r>
        </a:p>
      </dgm:t>
    </dgm:pt>
    <dgm:pt modelId="{260A530C-B97F-4EE7-89F2-6A819149B6A5}" type="parTrans" cxnId="{2D32DE2F-00E5-424D-8839-FF30364139F4}">
      <dgm:prSet/>
      <dgm:spPr/>
      <dgm:t>
        <a:bodyPr/>
        <a:lstStyle/>
        <a:p>
          <a:endParaRPr lang="en-GB" b="1">
            <a:solidFill>
              <a:schemeClr val="bg1"/>
            </a:solidFill>
            <a:effectLst>
              <a:outerShdw blurRad="38100" dist="38100" dir="2700000" algn="tl">
                <a:srgbClr val="000000">
                  <a:alpha val="43137"/>
                </a:srgbClr>
              </a:outerShdw>
            </a:effectLst>
          </a:endParaRPr>
        </a:p>
      </dgm:t>
    </dgm:pt>
    <dgm:pt modelId="{943B24F9-BC3C-4353-84FC-FE57406B89DC}" type="sibTrans" cxnId="{2D32DE2F-00E5-424D-8839-FF30364139F4}">
      <dgm:prSet/>
      <dgm:spPr/>
      <dgm:t>
        <a:bodyPr/>
        <a:lstStyle/>
        <a:p>
          <a:endParaRPr lang="en-GB" b="1">
            <a:solidFill>
              <a:schemeClr val="bg1"/>
            </a:solidFill>
            <a:effectLst>
              <a:outerShdw blurRad="38100" dist="38100" dir="2700000" algn="tl">
                <a:srgbClr val="000000">
                  <a:alpha val="43137"/>
                </a:srgbClr>
              </a:outerShdw>
            </a:effectLst>
          </a:endParaRPr>
        </a:p>
      </dgm:t>
    </dgm:pt>
    <dgm:pt modelId="{BDCA9D1B-826B-448A-BA32-CEFE395364AE}" type="pres">
      <dgm:prSet presAssocID="{62F39FCA-A430-4961-B627-2182C79771A5}" presName="Name0" presStyleCnt="0">
        <dgm:presLayoutVars>
          <dgm:dir/>
          <dgm:animLvl val="lvl"/>
          <dgm:resizeHandles val="exact"/>
        </dgm:presLayoutVars>
      </dgm:prSet>
      <dgm:spPr/>
      <dgm:t>
        <a:bodyPr/>
        <a:lstStyle/>
        <a:p>
          <a:endParaRPr lang="en-US"/>
        </a:p>
      </dgm:t>
    </dgm:pt>
    <dgm:pt modelId="{FAF94BD1-4FB8-4A56-AC5B-B833DF220FC8}" type="pres">
      <dgm:prSet presAssocID="{143BF72C-9C3C-4E57-A194-25F16A42A458}" presName="Name8" presStyleCnt="0"/>
      <dgm:spPr/>
    </dgm:pt>
    <dgm:pt modelId="{ED988909-94A3-439B-9D7E-5BAE852E9074}" type="pres">
      <dgm:prSet presAssocID="{143BF72C-9C3C-4E57-A194-25F16A42A458}" presName="level" presStyleLbl="node1" presStyleIdx="0" presStyleCnt="4">
        <dgm:presLayoutVars>
          <dgm:chMax val="1"/>
          <dgm:bulletEnabled val="1"/>
        </dgm:presLayoutVars>
      </dgm:prSet>
      <dgm:spPr/>
      <dgm:t>
        <a:bodyPr/>
        <a:lstStyle/>
        <a:p>
          <a:endParaRPr lang="en-US"/>
        </a:p>
      </dgm:t>
    </dgm:pt>
    <dgm:pt modelId="{A7006476-0D20-4E10-A20A-30E9390D2334}" type="pres">
      <dgm:prSet presAssocID="{143BF72C-9C3C-4E57-A194-25F16A42A458}" presName="levelTx" presStyleLbl="revTx" presStyleIdx="0" presStyleCnt="0">
        <dgm:presLayoutVars>
          <dgm:chMax val="1"/>
          <dgm:bulletEnabled val="1"/>
        </dgm:presLayoutVars>
      </dgm:prSet>
      <dgm:spPr/>
      <dgm:t>
        <a:bodyPr/>
        <a:lstStyle/>
        <a:p>
          <a:endParaRPr lang="en-US"/>
        </a:p>
      </dgm:t>
    </dgm:pt>
    <dgm:pt modelId="{572720DC-9BB9-4DBD-95D2-498B7A261F41}" type="pres">
      <dgm:prSet presAssocID="{F67860D6-FFF4-4408-8E13-17C43BC5ECDB}" presName="Name8" presStyleCnt="0"/>
      <dgm:spPr/>
    </dgm:pt>
    <dgm:pt modelId="{80345A6C-C948-497B-A7AD-F4F8EAA5AA6A}" type="pres">
      <dgm:prSet presAssocID="{F67860D6-FFF4-4408-8E13-17C43BC5ECDB}" presName="level" presStyleLbl="node1" presStyleIdx="1" presStyleCnt="4">
        <dgm:presLayoutVars>
          <dgm:chMax val="1"/>
          <dgm:bulletEnabled val="1"/>
        </dgm:presLayoutVars>
      </dgm:prSet>
      <dgm:spPr/>
      <dgm:t>
        <a:bodyPr/>
        <a:lstStyle/>
        <a:p>
          <a:endParaRPr lang="en-US"/>
        </a:p>
      </dgm:t>
    </dgm:pt>
    <dgm:pt modelId="{D16CEC3C-A344-4C69-B749-D71AFAA1EDE7}" type="pres">
      <dgm:prSet presAssocID="{F67860D6-FFF4-4408-8E13-17C43BC5ECDB}" presName="levelTx" presStyleLbl="revTx" presStyleIdx="0" presStyleCnt="0">
        <dgm:presLayoutVars>
          <dgm:chMax val="1"/>
          <dgm:bulletEnabled val="1"/>
        </dgm:presLayoutVars>
      </dgm:prSet>
      <dgm:spPr/>
      <dgm:t>
        <a:bodyPr/>
        <a:lstStyle/>
        <a:p>
          <a:endParaRPr lang="en-US"/>
        </a:p>
      </dgm:t>
    </dgm:pt>
    <dgm:pt modelId="{DAB4AC4F-26B1-48C5-9CC3-2C0B172FDCA2}" type="pres">
      <dgm:prSet presAssocID="{9098AA82-DAD0-4ED1-9E7F-94D71BB32860}" presName="Name8" presStyleCnt="0"/>
      <dgm:spPr/>
    </dgm:pt>
    <dgm:pt modelId="{A134CAE4-8BF8-4050-9CC6-962A24E35199}" type="pres">
      <dgm:prSet presAssocID="{9098AA82-DAD0-4ED1-9E7F-94D71BB32860}" presName="level" presStyleLbl="node1" presStyleIdx="2" presStyleCnt="4">
        <dgm:presLayoutVars>
          <dgm:chMax val="1"/>
          <dgm:bulletEnabled val="1"/>
        </dgm:presLayoutVars>
      </dgm:prSet>
      <dgm:spPr/>
      <dgm:t>
        <a:bodyPr/>
        <a:lstStyle/>
        <a:p>
          <a:endParaRPr lang="en-US"/>
        </a:p>
      </dgm:t>
    </dgm:pt>
    <dgm:pt modelId="{B1BECDB8-1894-4BD8-9075-57203C8BBC4B}" type="pres">
      <dgm:prSet presAssocID="{9098AA82-DAD0-4ED1-9E7F-94D71BB32860}" presName="levelTx" presStyleLbl="revTx" presStyleIdx="0" presStyleCnt="0">
        <dgm:presLayoutVars>
          <dgm:chMax val="1"/>
          <dgm:bulletEnabled val="1"/>
        </dgm:presLayoutVars>
      </dgm:prSet>
      <dgm:spPr/>
      <dgm:t>
        <a:bodyPr/>
        <a:lstStyle/>
        <a:p>
          <a:endParaRPr lang="en-US"/>
        </a:p>
      </dgm:t>
    </dgm:pt>
    <dgm:pt modelId="{127E8DE0-0D82-4FEB-BE40-3AD38F4A6419}" type="pres">
      <dgm:prSet presAssocID="{F889ABB7-93A6-4EFB-A48A-C17A5566CB94}" presName="Name8" presStyleCnt="0"/>
      <dgm:spPr/>
    </dgm:pt>
    <dgm:pt modelId="{B3A8C6DB-E8FD-49C3-8496-8AD695E305FE}" type="pres">
      <dgm:prSet presAssocID="{F889ABB7-93A6-4EFB-A48A-C17A5566CB94}" presName="level" presStyleLbl="node1" presStyleIdx="3" presStyleCnt="4">
        <dgm:presLayoutVars>
          <dgm:chMax val="1"/>
          <dgm:bulletEnabled val="1"/>
        </dgm:presLayoutVars>
      </dgm:prSet>
      <dgm:spPr/>
      <dgm:t>
        <a:bodyPr/>
        <a:lstStyle/>
        <a:p>
          <a:endParaRPr lang="en-US"/>
        </a:p>
      </dgm:t>
    </dgm:pt>
    <dgm:pt modelId="{4989BF95-B903-45A3-A758-C7307B9BBD30}" type="pres">
      <dgm:prSet presAssocID="{F889ABB7-93A6-4EFB-A48A-C17A5566CB94}" presName="levelTx" presStyleLbl="revTx" presStyleIdx="0" presStyleCnt="0">
        <dgm:presLayoutVars>
          <dgm:chMax val="1"/>
          <dgm:bulletEnabled val="1"/>
        </dgm:presLayoutVars>
      </dgm:prSet>
      <dgm:spPr/>
      <dgm:t>
        <a:bodyPr/>
        <a:lstStyle/>
        <a:p>
          <a:endParaRPr lang="en-US"/>
        </a:p>
      </dgm:t>
    </dgm:pt>
  </dgm:ptLst>
  <dgm:cxnLst>
    <dgm:cxn modelId="{350648C9-FB31-4155-8737-981D54217098}" type="presOf" srcId="{F889ABB7-93A6-4EFB-A48A-C17A5566CB94}" destId="{4989BF95-B903-45A3-A758-C7307B9BBD30}" srcOrd="1" destOrd="0" presId="urn:microsoft.com/office/officeart/2005/8/layout/pyramid1"/>
    <dgm:cxn modelId="{6F0D9EFB-E59E-4224-9AD3-CFC31D034F77}" type="presOf" srcId="{F889ABB7-93A6-4EFB-A48A-C17A5566CB94}" destId="{B3A8C6DB-E8FD-49C3-8496-8AD695E305FE}" srcOrd="0" destOrd="0" presId="urn:microsoft.com/office/officeart/2005/8/layout/pyramid1"/>
    <dgm:cxn modelId="{2D32DE2F-00E5-424D-8839-FF30364139F4}" srcId="{62F39FCA-A430-4961-B627-2182C79771A5}" destId="{F889ABB7-93A6-4EFB-A48A-C17A5566CB94}" srcOrd="3" destOrd="0" parTransId="{260A530C-B97F-4EE7-89F2-6A819149B6A5}" sibTransId="{943B24F9-BC3C-4353-84FC-FE57406B89DC}"/>
    <dgm:cxn modelId="{381AC5B8-BC4D-4F67-B15E-957BF01F8649}" type="presOf" srcId="{143BF72C-9C3C-4E57-A194-25F16A42A458}" destId="{ED988909-94A3-439B-9D7E-5BAE852E9074}" srcOrd="0" destOrd="0" presId="urn:microsoft.com/office/officeart/2005/8/layout/pyramid1"/>
    <dgm:cxn modelId="{7C6A9C1D-3081-4E20-BAE5-48F2E848E055}" type="presOf" srcId="{143BF72C-9C3C-4E57-A194-25F16A42A458}" destId="{A7006476-0D20-4E10-A20A-30E9390D2334}" srcOrd="1" destOrd="0" presId="urn:microsoft.com/office/officeart/2005/8/layout/pyramid1"/>
    <dgm:cxn modelId="{308A7AD6-2DCC-4221-8586-91AA8715DAD4}" type="presOf" srcId="{F67860D6-FFF4-4408-8E13-17C43BC5ECDB}" destId="{80345A6C-C948-497B-A7AD-F4F8EAA5AA6A}" srcOrd="0" destOrd="0" presId="urn:microsoft.com/office/officeart/2005/8/layout/pyramid1"/>
    <dgm:cxn modelId="{A2EA07DA-D543-48EC-A5BF-8776303FF6BA}" type="presOf" srcId="{9098AA82-DAD0-4ED1-9E7F-94D71BB32860}" destId="{B1BECDB8-1894-4BD8-9075-57203C8BBC4B}" srcOrd="1" destOrd="0" presId="urn:microsoft.com/office/officeart/2005/8/layout/pyramid1"/>
    <dgm:cxn modelId="{3161F4DD-2241-4587-9005-421D3557255D}" type="presOf" srcId="{62F39FCA-A430-4961-B627-2182C79771A5}" destId="{BDCA9D1B-826B-448A-BA32-CEFE395364AE}" srcOrd="0" destOrd="0" presId="urn:microsoft.com/office/officeart/2005/8/layout/pyramid1"/>
    <dgm:cxn modelId="{5270B0FA-6E21-462B-8BE5-7EC608BC2E94}" type="presOf" srcId="{F67860D6-FFF4-4408-8E13-17C43BC5ECDB}" destId="{D16CEC3C-A344-4C69-B749-D71AFAA1EDE7}" srcOrd="1" destOrd="0" presId="urn:microsoft.com/office/officeart/2005/8/layout/pyramid1"/>
    <dgm:cxn modelId="{E7D79E87-90A3-42E6-AFA1-CB787C271B42}" srcId="{62F39FCA-A430-4961-B627-2182C79771A5}" destId="{143BF72C-9C3C-4E57-A194-25F16A42A458}" srcOrd="0" destOrd="0" parTransId="{0524F0CC-D2B2-4EC4-B306-C61F76C62EEE}" sibTransId="{013B83CF-0902-489F-AE1C-F761B547B2C3}"/>
    <dgm:cxn modelId="{DAE0A1DB-0825-4467-A9CA-9ADC2C48971D}" type="presOf" srcId="{9098AA82-DAD0-4ED1-9E7F-94D71BB32860}" destId="{A134CAE4-8BF8-4050-9CC6-962A24E35199}" srcOrd="0" destOrd="0" presId="urn:microsoft.com/office/officeart/2005/8/layout/pyramid1"/>
    <dgm:cxn modelId="{D4E091E3-2CFE-4797-A76F-20CE0B4AD546}" srcId="{62F39FCA-A430-4961-B627-2182C79771A5}" destId="{9098AA82-DAD0-4ED1-9E7F-94D71BB32860}" srcOrd="2" destOrd="0" parTransId="{5C0517C1-1F86-4D8A-ADC6-E411FEFD9756}" sibTransId="{9E2C4A5D-919C-4F43-AC73-016627FB5749}"/>
    <dgm:cxn modelId="{371C543F-59AD-404A-AEB5-8EE5D1568A56}" srcId="{62F39FCA-A430-4961-B627-2182C79771A5}" destId="{F67860D6-FFF4-4408-8E13-17C43BC5ECDB}" srcOrd="1" destOrd="0" parTransId="{74705FEE-9CF7-418C-B0CD-F9D388A9DDE7}" sibTransId="{CDA616B4-8386-4A4F-AB29-394615920B1D}"/>
    <dgm:cxn modelId="{4180DA1F-05B5-46A0-AF5D-11ADD47606D5}" type="presParOf" srcId="{BDCA9D1B-826B-448A-BA32-CEFE395364AE}" destId="{FAF94BD1-4FB8-4A56-AC5B-B833DF220FC8}" srcOrd="0" destOrd="0" presId="urn:microsoft.com/office/officeart/2005/8/layout/pyramid1"/>
    <dgm:cxn modelId="{5325C317-26AF-4CC5-8E5E-031E06C0998C}" type="presParOf" srcId="{FAF94BD1-4FB8-4A56-AC5B-B833DF220FC8}" destId="{ED988909-94A3-439B-9D7E-5BAE852E9074}" srcOrd="0" destOrd="0" presId="urn:microsoft.com/office/officeart/2005/8/layout/pyramid1"/>
    <dgm:cxn modelId="{B71509EC-626B-48C8-9335-E89DF1BD6958}" type="presParOf" srcId="{FAF94BD1-4FB8-4A56-AC5B-B833DF220FC8}" destId="{A7006476-0D20-4E10-A20A-30E9390D2334}" srcOrd="1" destOrd="0" presId="urn:microsoft.com/office/officeart/2005/8/layout/pyramid1"/>
    <dgm:cxn modelId="{9A913293-C192-4E0B-A5D0-3A36A80A9E8D}" type="presParOf" srcId="{BDCA9D1B-826B-448A-BA32-CEFE395364AE}" destId="{572720DC-9BB9-4DBD-95D2-498B7A261F41}" srcOrd="1" destOrd="0" presId="urn:microsoft.com/office/officeart/2005/8/layout/pyramid1"/>
    <dgm:cxn modelId="{9321AA1C-8C84-4D78-9DFA-099746A1D95F}" type="presParOf" srcId="{572720DC-9BB9-4DBD-95D2-498B7A261F41}" destId="{80345A6C-C948-497B-A7AD-F4F8EAA5AA6A}" srcOrd="0" destOrd="0" presId="urn:microsoft.com/office/officeart/2005/8/layout/pyramid1"/>
    <dgm:cxn modelId="{48F9B757-6174-4E3A-A0B4-E63D91DCAA4C}" type="presParOf" srcId="{572720DC-9BB9-4DBD-95D2-498B7A261F41}" destId="{D16CEC3C-A344-4C69-B749-D71AFAA1EDE7}" srcOrd="1" destOrd="0" presId="urn:microsoft.com/office/officeart/2005/8/layout/pyramid1"/>
    <dgm:cxn modelId="{826E6C5E-6962-4087-B1A0-816648305017}" type="presParOf" srcId="{BDCA9D1B-826B-448A-BA32-CEFE395364AE}" destId="{DAB4AC4F-26B1-48C5-9CC3-2C0B172FDCA2}" srcOrd="2" destOrd="0" presId="urn:microsoft.com/office/officeart/2005/8/layout/pyramid1"/>
    <dgm:cxn modelId="{7448F631-054B-43DA-A821-B43CE3082227}" type="presParOf" srcId="{DAB4AC4F-26B1-48C5-9CC3-2C0B172FDCA2}" destId="{A134CAE4-8BF8-4050-9CC6-962A24E35199}" srcOrd="0" destOrd="0" presId="urn:microsoft.com/office/officeart/2005/8/layout/pyramid1"/>
    <dgm:cxn modelId="{B614BDF9-3A20-4FEF-9FC5-7505894B744B}" type="presParOf" srcId="{DAB4AC4F-26B1-48C5-9CC3-2C0B172FDCA2}" destId="{B1BECDB8-1894-4BD8-9075-57203C8BBC4B}" srcOrd="1" destOrd="0" presId="urn:microsoft.com/office/officeart/2005/8/layout/pyramid1"/>
    <dgm:cxn modelId="{E6F22F11-071D-4402-B298-FBEADC428515}" type="presParOf" srcId="{BDCA9D1B-826B-448A-BA32-CEFE395364AE}" destId="{127E8DE0-0D82-4FEB-BE40-3AD38F4A6419}" srcOrd="3" destOrd="0" presId="urn:microsoft.com/office/officeart/2005/8/layout/pyramid1"/>
    <dgm:cxn modelId="{909BB382-A212-4244-BBED-F73128F4555C}" type="presParOf" srcId="{127E8DE0-0D82-4FEB-BE40-3AD38F4A6419}" destId="{B3A8C6DB-E8FD-49C3-8496-8AD695E305FE}" srcOrd="0" destOrd="0" presId="urn:microsoft.com/office/officeart/2005/8/layout/pyramid1"/>
    <dgm:cxn modelId="{EE3AB995-3C95-4260-8C34-3AEDB5978A94}" type="presParOf" srcId="{127E8DE0-0D82-4FEB-BE40-3AD38F4A6419}" destId="{4989BF95-B903-45A3-A758-C7307B9BBD30}" srcOrd="1" destOrd="0" presId="urn:microsoft.com/office/officeart/2005/8/layout/pyramid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988909-94A3-439B-9D7E-5BAE852E9074}">
      <dsp:nvSpPr>
        <dsp:cNvPr id="0" name=""/>
        <dsp:cNvSpPr/>
      </dsp:nvSpPr>
      <dsp:spPr>
        <a:xfrm>
          <a:off x="2828925" y="0"/>
          <a:ext cx="1885950" cy="1187574"/>
        </a:xfrm>
        <a:prstGeom prst="trapezoid">
          <a:avLst>
            <a:gd name="adj" fmla="val 79403"/>
          </a:avLst>
        </a:prstGeom>
        <a:gradFill rotWithShape="0">
          <a:gsLst>
            <a:gs pos="0">
              <a:schemeClr val="accent1">
                <a:shade val="80000"/>
                <a:hueOff val="0"/>
                <a:satOff val="0"/>
                <a:lumOff val="0"/>
                <a:alphaOff val="0"/>
                <a:shade val="15000"/>
                <a:satMod val="180000"/>
              </a:schemeClr>
            </a:gs>
            <a:gs pos="50000">
              <a:schemeClr val="accent1">
                <a:shade val="80000"/>
                <a:hueOff val="0"/>
                <a:satOff val="0"/>
                <a:lumOff val="0"/>
                <a:alphaOff val="0"/>
                <a:shade val="45000"/>
                <a:satMod val="170000"/>
              </a:schemeClr>
            </a:gs>
            <a:gs pos="70000">
              <a:schemeClr val="accent1">
                <a:shade val="80000"/>
                <a:hueOff val="0"/>
                <a:satOff val="0"/>
                <a:lumOff val="0"/>
                <a:alphaOff val="0"/>
                <a:tint val="99000"/>
                <a:shade val="65000"/>
                <a:satMod val="155000"/>
              </a:schemeClr>
            </a:gs>
            <a:gs pos="100000">
              <a:schemeClr val="accent1">
                <a:shade val="80000"/>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en-GB" sz="3100" b="1" kern="1200" dirty="0">
              <a:solidFill>
                <a:schemeClr val="bg1"/>
              </a:solidFill>
              <a:effectLst>
                <a:outerShdw blurRad="38100" dist="38100" dir="2700000" algn="tl">
                  <a:srgbClr val="000000">
                    <a:alpha val="43137"/>
                  </a:srgbClr>
                </a:outerShdw>
              </a:effectLst>
            </a:rPr>
            <a:t>5 subjects</a:t>
          </a:r>
        </a:p>
      </dsp:txBody>
      <dsp:txXfrm>
        <a:off x="2828925" y="0"/>
        <a:ext cx="1885950" cy="1187574"/>
      </dsp:txXfrm>
    </dsp:sp>
    <dsp:sp modelId="{80345A6C-C948-497B-A7AD-F4F8EAA5AA6A}">
      <dsp:nvSpPr>
        <dsp:cNvPr id="0" name=""/>
        <dsp:cNvSpPr/>
      </dsp:nvSpPr>
      <dsp:spPr>
        <a:xfrm>
          <a:off x="1885950" y="1187573"/>
          <a:ext cx="3771900" cy="1187574"/>
        </a:xfrm>
        <a:prstGeom prst="trapezoid">
          <a:avLst>
            <a:gd name="adj" fmla="val 79403"/>
          </a:avLst>
        </a:prstGeom>
        <a:gradFill rotWithShape="0">
          <a:gsLst>
            <a:gs pos="0">
              <a:schemeClr val="accent1">
                <a:shade val="80000"/>
                <a:hueOff val="-105518"/>
                <a:satOff val="-27079"/>
                <a:lumOff val="14384"/>
                <a:alphaOff val="0"/>
                <a:shade val="15000"/>
                <a:satMod val="180000"/>
              </a:schemeClr>
            </a:gs>
            <a:gs pos="50000">
              <a:schemeClr val="accent1">
                <a:shade val="80000"/>
                <a:hueOff val="-105518"/>
                <a:satOff val="-27079"/>
                <a:lumOff val="14384"/>
                <a:alphaOff val="0"/>
                <a:shade val="45000"/>
                <a:satMod val="170000"/>
              </a:schemeClr>
            </a:gs>
            <a:gs pos="70000">
              <a:schemeClr val="accent1">
                <a:shade val="80000"/>
                <a:hueOff val="-105518"/>
                <a:satOff val="-27079"/>
                <a:lumOff val="14384"/>
                <a:alphaOff val="0"/>
                <a:tint val="99000"/>
                <a:shade val="65000"/>
                <a:satMod val="155000"/>
              </a:schemeClr>
            </a:gs>
            <a:gs pos="100000">
              <a:schemeClr val="accent1">
                <a:shade val="80000"/>
                <a:hueOff val="-105518"/>
                <a:satOff val="-27079"/>
                <a:lumOff val="14384"/>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en-GB" sz="3100" b="1" kern="1200">
              <a:solidFill>
                <a:schemeClr val="bg1"/>
              </a:solidFill>
              <a:effectLst>
                <a:outerShdw blurRad="38100" dist="38100" dir="2700000" algn="tl">
                  <a:srgbClr val="000000">
                    <a:alpha val="43137"/>
                  </a:srgbClr>
                </a:outerShdw>
              </a:effectLst>
            </a:rPr>
            <a:t>7 subjects</a:t>
          </a:r>
          <a:endParaRPr lang="en-GB" sz="3100" b="1" kern="1200" dirty="0">
            <a:solidFill>
              <a:schemeClr val="bg1"/>
            </a:solidFill>
            <a:effectLst>
              <a:outerShdw blurRad="38100" dist="38100" dir="2700000" algn="tl">
                <a:srgbClr val="000000">
                  <a:alpha val="43137"/>
                </a:srgbClr>
              </a:outerShdw>
            </a:effectLst>
          </a:endParaRPr>
        </a:p>
      </dsp:txBody>
      <dsp:txXfrm>
        <a:off x="2546032" y="1187573"/>
        <a:ext cx="2451735" cy="1187574"/>
      </dsp:txXfrm>
    </dsp:sp>
    <dsp:sp modelId="{A134CAE4-8BF8-4050-9CC6-962A24E35199}">
      <dsp:nvSpPr>
        <dsp:cNvPr id="0" name=""/>
        <dsp:cNvSpPr/>
      </dsp:nvSpPr>
      <dsp:spPr>
        <a:xfrm>
          <a:off x="942975" y="2375147"/>
          <a:ext cx="5657850" cy="1187574"/>
        </a:xfrm>
        <a:prstGeom prst="trapezoid">
          <a:avLst>
            <a:gd name="adj" fmla="val 79403"/>
          </a:avLst>
        </a:prstGeom>
        <a:gradFill rotWithShape="0">
          <a:gsLst>
            <a:gs pos="0">
              <a:schemeClr val="accent1">
                <a:shade val="80000"/>
                <a:hueOff val="-211036"/>
                <a:satOff val="-54159"/>
                <a:lumOff val="28768"/>
                <a:alphaOff val="0"/>
                <a:shade val="15000"/>
                <a:satMod val="180000"/>
              </a:schemeClr>
            </a:gs>
            <a:gs pos="50000">
              <a:schemeClr val="accent1">
                <a:shade val="80000"/>
                <a:hueOff val="-211036"/>
                <a:satOff val="-54159"/>
                <a:lumOff val="28768"/>
                <a:alphaOff val="0"/>
                <a:shade val="45000"/>
                <a:satMod val="170000"/>
              </a:schemeClr>
            </a:gs>
            <a:gs pos="70000">
              <a:schemeClr val="accent1">
                <a:shade val="80000"/>
                <a:hueOff val="-211036"/>
                <a:satOff val="-54159"/>
                <a:lumOff val="28768"/>
                <a:alphaOff val="0"/>
                <a:tint val="99000"/>
                <a:shade val="65000"/>
                <a:satMod val="155000"/>
              </a:schemeClr>
            </a:gs>
            <a:gs pos="100000">
              <a:schemeClr val="accent1">
                <a:shade val="80000"/>
                <a:hueOff val="-211036"/>
                <a:satOff val="-54159"/>
                <a:lumOff val="28768"/>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en-GB" sz="3100" b="1" kern="1200" dirty="0">
              <a:solidFill>
                <a:schemeClr val="bg1"/>
              </a:solidFill>
              <a:effectLst>
                <a:outerShdw blurRad="38100" dist="38100" dir="2700000" algn="tl">
                  <a:srgbClr val="000000">
                    <a:alpha val="43137"/>
                  </a:srgbClr>
                </a:outerShdw>
              </a:effectLst>
            </a:rPr>
            <a:t>9 subjects</a:t>
          </a:r>
        </a:p>
      </dsp:txBody>
      <dsp:txXfrm>
        <a:off x="1933098" y="2375147"/>
        <a:ext cx="3677602" cy="1187574"/>
      </dsp:txXfrm>
    </dsp:sp>
    <dsp:sp modelId="{B3A8C6DB-E8FD-49C3-8496-8AD695E305FE}">
      <dsp:nvSpPr>
        <dsp:cNvPr id="0" name=""/>
        <dsp:cNvSpPr/>
      </dsp:nvSpPr>
      <dsp:spPr>
        <a:xfrm>
          <a:off x="0" y="3562721"/>
          <a:ext cx="7543800" cy="1187574"/>
        </a:xfrm>
        <a:prstGeom prst="trapezoid">
          <a:avLst>
            <a:gd name="adj" fmla="val 79403"/>
          </a:avLst>
        </a:prstGeom>
        <a:gradFill rotWithShape="0">
          <a:gsLst>
            <a:gs pos="0">
              <a:schemeClr val="accent1">
                <a:shade val="80000"/>
                <a:hueOff val="-316554"/>
                <a:satOff val="-81238"/>
                <a:lumOff val="43152"/>
                <a:alphaOff val="0"/>
                <a:shade val="15000"/>
                <a:satMod val="180000"/>
              </a:schemeClr>
            </a:gs>
            <a:gs pos="50000">
              <a:schemeClr val="accent1">
                <a:shade val="80000"/>
                <a:hueOff val="-316554"/>
                <a:satOff val="-81238"/>
                <a:lumOff val="43152"/>
                <a:alphaOff val="0"/>
                <a:shade val="45000"/>
                <a:satMod val="170000"/>
              </a:schemeClr>
            </a:gs>
            <a:gs pos="70000">
              <a:schemeClr val="accent1">
                <a:shade val="80000"/>
                <a:hueOff val="-316554"/>
                <a:satOff val="-81238"/>
                <a:lumOff val="43152"/>
                <a:alphaOff val="0"/>
                <a:tint val="99000"/>
                <a:shade val="65000"/>
                <a:satMod val="155000"/>
              </a:schemeClr>
            </a:gs>
            <a:gs pos="100000">
              <a:schemeClr val="accent1">
                <a:shade val="80000"/>
                <a:hueOff val="-316554"/>
                <a:satOff val="-81238"/>
                <a:lumOff val="43152"/>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en-GB" sz="3100" b="1" kern="1200" dirty="0">
              <a:solidFill>
                <a:schemeClr val="bg1"/>
              </a:solidFill>
              <a:effectLst>
                <a:outerShdw blurRad="38100" dist="38100" dir="2700000" algn="tl">
                  <a:srgbClr val="000000">
                    <a:alpha val="43137"/>
                  </a:srgbClr>
                </a:outerShdw>
              </a:effectLst>
            </a:rPr>
            <a:t>12 subjects</a:t>
          </a:r>
        </a:p>
      </dsp:txBody>
      <dsp:txXfrm>
        <a:off x="1320164" y="3562721"/>
        <a:ext cx="4903470" cy="1187574"/>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362"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8155" y="0"/>
            <a:ext cx="2889362" cy="495300"/>
          </a:xfrm>
          <a:prstGeom prst="rect">
            <a:avLst/>
          </a:prstGeom>
        </p:spPr>
        <p:txBody>
          <a:bodyPr vert="horz" lIns="91440" tIns="45720" rIns="91440" bIns="45720" rtlCol="0"/>
          <a:lstStyle>
            <a:lvl1pPr algn="r">
              <a:defRPr sz="1200"/>
            </a:lvl1pPr>
          </a:lstStyle>
          <a:p>
            <a:fld id="{6F1A8B1F-B5E3-4648-B689-C189C530F96B}" type="datetimeFigureOut">
              <a:rPr lang="en-GB" smtClean="0"/>
              <a:t>30/03/2021</a:t>
            </a:fld>
            <a:endParaRPr lang="en-GB"/>
          </a:p>
        </p:txBody>
      </p:sp>
      <p:sp>
        <p:nvSpPr>
          <p:cNvPr id="4" name="Footer Placeholder 3"/>
          <p:cNvSpPr>
            <a:spLocks noGrp="1"/>
          </p:cNvSpPr>
          <p:nvPr>
            <p:ph type="ftr" sz="quarter" idx="2"/>
          </p:nvPr>
        </p:nvSpPr>
        <p:spPr>
          <a:xfrm>
            <a:off x="0" y="9377363"/>
            <a:ext cx="2889362" cy="4953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8155" y="9377363"/>
            <a:ext cx="2889362" cy="495300"/>
          </a:xfrm>
          <a:prstGeom prst="rect">
            <a:avLst/>
          </a:prstGeom>
        </p:spPr>
        <p:txBody>
          <a:bodyPr vert="horz" lIns="91440" tIns="45720" rIns="91440" bIns="45720" rtlCol="0" anchor="b"/>
          <a:lstStyle>
            <a:lvl1pPr algn="r">
              <a:defRPr sz="1200"/>
            </a:lvl1pPr>
          </a:lstStyle>
          <a:p>
            <a:fld id="{CA3C2540-B6BE-49DB-BD44-B2A09FB39F10}" type="slidenum">
              <a:rPr lang="en-GB" smtClean="0"/>
              <a:t>‹#›</a:t>
            </a:fld>
            <a:endParaRPr lang="en-GB"/>
          </a:p>
        </p:txBody>
      </p:sp>
    </p:spTree>
    <p:extLst>
      <p:ext uri="{BB962C8B-B14F-4D97-AF65-F5344CB8AC3E}">
        <p14:creationId xmlns:p14="http://schemas.microsoft.com/office/powerpoint/2010/main" val="422419550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GB"/>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GB"/>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E2EE980A-1C8B-7142-BCBE-B7C614F51B6A}" type="datetimeFigureOut">
              <a:rPr lang="en-US" smtClean="0"/>
              <a:pPr/>
              <a:t>3/30/2021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69E29E33-B620-47F9-BB04-8846C2A5AFCC}" type="slidenum">
              <a:rPr kumimoji="0" lang="en-US" smtClean="0"/>
              <a:pPr/>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GB"/>
              <a:t>Click to edit Master text styles</a:t>
            </a:r>
          </a:p>
          <a:p>
            <a:pPr lvl="1" eaLnBrk="1" latinLnBrk="0" hangingPunct="1"/>
            <a:r>
              <a:rPr lang="en-GB"/>
              <a:t>Second level</a:t>
            </a:r>
          </a:p>
          <a:p>
            <a:pPr lvl="2" eaLnBrk="1" latinLnBrk="0" hangingPunct="1"/>
            <a:r>
              <a:rPr lang="en-GB"/>
              <a:t>Third level</a:t>
            </a:r>
          </a:p>
          <a:p>
            <a:pPr lvl="3" eaLnBrk="1" latinLnBrk="0" hangingPunct="1"/>
            <a:r>
              <a:rPr lang="en-GB"/>
              <a:t>Fourth level</a:t>
            </a:r>
          </a:p>
          <a:p>
            <a:pPr lvl="4" eaLnBrk="1" latinLnBrk="0" hangingPunct="1"/>
            <a:r>
              <a:rPr lang="en-GB"/>
              <a:t>Fifth level</a:t>
            </a:r>
            <a:endParaRPr kumimoji="0" lang="en-US"/>
          </a:p>
        </p:txBody>
      </p:sp>
      <p:sp>
        <p:nvSpPr>
          <p:cNvPr id="4" name="Date Placeholder 3"/>
          <p:cNvSpPr>
            <a:spLocks noGrp="1"/>
          </p:cNvSpPr>
          <p:nvPr>
            <p:ph type="dt" sz="half" idx="10"/>
          </p:nvPr>
        </p:nvSpPr>
        <p:spPr/>
        <p:txBody>
          <a:bodyPr/>
          <a:lstStyle/>
          <a:p>
            <a:fld id="{E2EE980A-1C8B-7142-BCBE-B7C614F51B6A}" type="datetimeFigureOut">
              <a:rPr lang="en-US" smtClean="0"/>
              <a:pPr/>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2B6B0-250A-E44C-B165-E47D7CF80A0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GB"/>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GB"/>
              <a:t>Click to edit Master text styles</a:t>
            </a:r>
          </a:p>
          <a:p>
            <a:pPr lvl="1" eaLnBrk="1" latinLnBrk="0" hangingPunct="1"/>
            <a:r>
              <a:rPr lang="en-GB"/>
              <a:t>Second level</a:t>
            </a:r>
          </a:p>
          <a:p>
            <a:pPr lvl="2" eaLnBrk="1" latinLnBrk="0" hangingPunct="1"/>
            <a:r>
              <a:rPr lang="en-GB"/>
              <a:t>Third level</a:t>
            </a:r>
          </a:p>
          <a:p>
            <a:pPr lvl="3" eaLnBrk="1" latinLnBrk="0" hangingPunct="1"/>
            <a:r>
              <a:rPr lang="en-GB"/>
              <a:t>Fourth level</a:t>
            </a:r>
          </a:p>
          <a:p>
            <a:pPr lvl="4" eaLnBrk="1" latinLnBrk="0" hangingPunct="1"/>
            <a:r>
              <a:rPr lang="en-GB"/>
              <a:t>Fifth level</a:t>
            </a:r>
            <a:endParaRPr kumimoji="0" lang="en-US"/>
          </a:p>
        </p:txBody>
      </p:sp>
      <p:sp>
        <p:nvSpPr>
          <p:cNvPr id="4" name="Date Placeholder 3"/>
          <p:cNvSpPr>
            <a:spLocks noGrp="1"/>
          </p:cNvSpPr>
          <p:nvPr>
            <p:ph type="dt" sz="half" idx="10"/>
          </p:nvPr>
        </p:nvSpPr>
        <p:spPr/>
        <p:txBody>
          <a:bodyPr/>
          <a:lstStyle/>
          <a:p>
            <a:fld id="{E2EE980A-1C8B-7142-BCBE-B7C614F51B6A}" type="datetimeFigureOut">
              <a:rPr lang="en-US" smtClean="0"/>
              <a:pPr/>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2B6B0-250A-E44C-B165-E47D7CF80A0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GB"/>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GB"/>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E2EE980A-1C8B-7142-BCBE-B7C614F51B6A}" type="datetimeFigureOut">
              <a:rPr lang="en-US" smtClean="0"/>
              <a:pPr/>
              <a:t>3/30/2021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69E29E33-B620-47F9-BB04-8846C2A5AFCC}" type="slidenum">
              <a:rPr kumimoji="0" lang="en-US" smtClean="0"/>
              <a:pPr/>
              <a:t>‹#›</a:t>
            </a:fld>
            <a:endParaRPr kumimoji="0" lang="en-US"/>
          </a:p>
        </p:txBody>
      </p:sp>
    </p:spTree>
    <p:extLst>
      <p:ext uri="{BB962C8B-B14F-4D97-AF65-F5344CB8AC3E}">
        <p14:creationId xmlns:p14="http://schemas.microsoft.com/office/powerpoint/2010/main" val="27550755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GB"/>
              <a:t>Click to edit Master text styles</a:t>
            </a:r>
          </a:p>
          <a:p>
            <a:pPr lvl="1" eaLnBrk="1" latinLnBrk="0" hangingPunct="1"/>
            <a:r>
              <a:rPr lang="en-GB"/>
              <a:t>Second level</a:t>
            </a:r>
          </a:p>
          <a:p>
            <a:pPr lvl="2" eaLnBrk="1" latinLnBrk="0" hangingPunct="1"/>
            <a:r>
              <a:rPr lang="en-GB"/>
              <a:t>Third level</a:t>
            </a:r>
          </a:p>
          <a:p>
            <a:pPr lvl="3" eaLnBrk="1" latinLnBrk="0" hangingPunct="1"/>
            <a:r>
              <a:rPr lang="en-GB"/>
              <a:t>Fourth level</a:t>
            </a:r>
          </a:p>
          <a:p>
            <a:pPr lvl="4" eaLnBrk="1" latinLnBrk="0" hangingPunct="1"/>
            <a:r>
              <a:rPr lang="en-GB"/>
              <a:t>Fifth level</a:t>
            </a:r>
            <a:endParaRPr kumimoji="0" lang="en-US"/>
          </a:p>
        </p:txBody>
      </p:sp>
      <p:sp>
        <p:nvSpPr>
          <p:cNvPr id="4" name="Date Placeholder 3"/>
          <p:cNvSpPr>
            <a:spLocks noGrp="1"/>
          </p:cNvSpPr>
          <p:nvPr>
            <p:ph type="dt" sz="half" idx="10"/>
          </p:nvPr>
        </p:nvSpPr>
        <p:spPr/>
        <p:txBody>
          <a:bodyPr/>
          <a:lstStyle/>
          <a:p>
            <a:fld id="{E2EE980A-1C8B-7142-BCBE-B7C614F51B6A}" type="datetimeFigureOut">
              <a:rPr lang="en-US" smtClean="0"/>
              <a:pPr/>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2B6B0-250A-E44C-B165-E47D7CF80A08}" type="slidenum">
              <a:rPr lang="en-US" smtClean="0"/>
              <a:pPr/>
              <a:t>‹#›</a:t>
            </a:fld>
            <a:endParaRPr lang="en-US"/>
          </a:p>
        </p:txBody>
      </p:sp>
      <p:sp>
        <p:nvSpPr>
          <p:cNvPr id="7" name="Title 6"/>
          <p:cNvSpPr>
            <a:spLocks noGrp="1"/>
          </p:cNvSpPr>
          <p:nvPr>
            <p:ph type="title"/>
          </p:nvPr>
        </p:nvSpPr>
        <p:spPr/>
        <p:txBody>
          <a:bodyPr rtlCol="0"/>
          <a:lstStyle/>
          <a:p>
            <a:r>
              <a:rPr kumimoji="0" lang="en-GB"/>
              <a:t>Click to edit Master title style</a:t>
            </a:r>
            <a:endParaRPr kumimoji="0" lang="en-US"/>
          </a:p>
        </p:txBody>
      </p:sp>
    </p:spTree>
    <p:extLst>
      <p:ext uri="{BB962C8B-B14F-4D97-AF65-F5344CB8AC3E}">
        <p14:creationId xmlns:p14="http://schemas.microsoft.com/office/powerpoint/2010/main" val="18204240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GB"/>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GB"/>
              <a:t>Click to edit Master text styles</a:t>
            </a:r>
          </a:p>
        </p:txBody>
      </p:sp>
      <p:sp>
        <p:nvSpPr>
          <p:cNvPr id="4" name="Date Placeholder 3"/>
          <p:cNvSpPr>
            <a:spLocks noGrp="1"/>
          </p:cNvSpPr>
          <p:nvPr>
            <p:ph type="dt" sz="half" idx="10"/>
          </p:nvPr>
        </p:nvSpPr>
        <p:spPr/>
        <p:txBody>
          <a:bodyPr/>
          <a:lstStyle/>
          <a:p>
            <a:fld id="{E2EE980A-1C8B-7142-BCBE-B7C614F51B6A}" type="datetimeFigureOut">
              <a:rPr lang="en-US" smtClean="0"/>
              <a:pPr/>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2B6B0-250A-E44C-B165-E47D7CF80A08}"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extLst>
      <p:ext uri="{BB962C8B-B14F-4D97-AF65-F5344CB8AC3E}">
        <p14:creationId xmlns:p14="http://schemas.microsoft.com/office/powerpoint/2010/main" val="1455064989"/>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GB"/>
              <a:t>Click to edit Master text styles</a:t>
            </a:r>
          </a:p>
          <a:p>
            <a:pPr lvl="1" eaLnBrk="1" latinLnBrk="0" hangingPunct="1"/>
            <a:r>
              <a:rPr lang="en-GB"/>
              <a:t>Second level</a:t>
            </a:r>
          </a:p>
          <a:p>
            <a:pPr lvl="2" eaLnBrk="1" latinLnBrk="0" hangingPunct="1"/>
            <a:r>
              <a:rPr lang="en-GB"/>
              <a:t>Third level</a:t>
            </a:r>
          </a:p>
          <a:p>
            <a:pPr lvl="3" eaLnBrk="1" latinLnBrk="0" hangingPunct="1"/>
            <a:r>
              <a:rPr lang="en-GB"/>
              <a:t>Fourth level</a:t>
            </a:r>
          </a:p>
          <a:p>
            <a:pPr lvl="4" eaLnBrk="1" latinLnBrk="0" hangingPunct="1"/>
            <a:r>
              <a:rPr lang="en-GB"/>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GB"/>
              <a:t>Click to edit Master text styles</a:t>
            </a:r>
          </a:p>
          <a:p>
            <a:pPr lvl="1" eaLnBrk="1" latinLnBrk="0" hangingPunct="1"/>
            <a:r>
              <a:rPr lang="en-GB"/>
              <a:t>Second level</a:t>
            </a:r>
          </a:p>
          <a:p>
            <a:pPr lvl="2" eaLnBrk="1" latinLnBrk="0" hangingPunct="1"/>
            <a:r>
              <a:rPr lang="en-GB"/>
              <a:t>Third level</a:t>
            </a:r>
          </a:p>
          <a:p>
            <a:pPr lvl="3" eaLnBrk="1" latinLnBrk="0" hangingPunct="1"/>
            <a:r>
              <a:rPr lang="en-GB"/>
              <a:t>Fourth level</a:t>
            </a:r>
          </a:p>
          <a:p>
            <a:pPr lvl="4" eaLnBrk="1" latinLnBrk="0" hangingPunct="1"/>
            <a:r>
              <a:rPr lang="en-GB"/>
              <a:t>Fifth level</a:t>
            </a:r>
            <a:endParaRPr kumimoji="0" lang="en-US"/>
          </a:p>
        </p:txBody>
      </p:sp>
      <p:sp>
        <p:nvSpPr>
          <p:cNvPr id="5" name="Date Placeholder 4"/>
          <p:cNvSpPr>
            <a:spLocks noGrp="1"/>
          </p:cNvSpPr>
          <p:nvPr>
            <p:ph type="dt" sz="half" idx="10"/>
          </p:nvPr>
        </p:nvSpPr>
        <p:spPr/>
        <p:txBody>
          <a:bodyPr/>
          <a:lstStyle/>
          <a:p>
            <a:fld id="{E2EE980A-1C8B-7142-BCBE-B7C614F51B6A}" type="datetimeFigureOut">
              <a:rPr lang="en-US" smtClean="0"/>
              <a:pPr/>
              <a:t>3/30/2021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32B6B0-250A-E44C-B165-E47D7CF80A08}" type="slidenum">
              <a:rPr lang="en-US" smtClean="0"/>
              <a:pPr/>
              <a:t>‹#›</a:t>
            </a:fld>
            <a:endParaRPr lang="en-US"/>
          </a:p>
        </p:txBody>
      </p:sp>
      <p:sp>
        <p:nvSpPr>
          <p:cNvPr id="8" name="Title 7"/>
          <p:cNvSpPr>
            <a:spLocks noGrp="1"/>
          </p:cNvSpPr>
          <p:nvPr>
            <p:ph type="title"/>
          </p:nvPr>
        </p:nvSpPr>
        <p:spPr/>
        <p:txBody>
          <a:bodyPr rtlCol="0"/>
          <a:lstStyle/>
          <a:p>
            <a:r>
              <a:rPr kumimoji="0" lang="en-GB"/>
              <a:t>Click to edit Master title style</a:t>
            </a:r>
            <a:endParaRPr kumimoji="0" lang="en-US"/>
          </a:p>
        </p:txBody>
      </p:sp>
    </p:spTree>
    <p:extLst>
      <p:ext uri="{BB962C8B-B14F-4D97-AF65-F5344CB8AC3E}">
        <p14:creationId xmlns:p14="http://schemas.microsoft.com/office/powerpoint/2010/main" val="1411744982"/>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GB"/>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GB"/>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GB"/>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GB"/>
              <a:t>Click to edit Master text styles</a:t>
            </a:r>
          </a:p>
          <a:p>
            <a:pPr lvl="1" eaLnBrk="1" latinLnBrk="0" hangingPunct="1"/>
            <a:r>
              <a:rPr lang="en-GB"/>
              <a:t>Second level</a:t>
            </a:r>
          </a:p>
          <a:p>
            <a:pPr lvl="2" eaLnBrk="1" latinLnBrk="0" hangingPunct="1"/>
            <a:r>
              <a:rPr lang="en-GB"/>
              <a:t>Third level</a:t>
            </a:r>
          </a:p>
          <a:p>
            <a:pPr lvl="3" eaLnBrk="1" latinLnBrk="0" hangingPunct="1"/>
            <a:r>
              <a:rPr lang="en-GB"/>
              <a:t>Fourth level</a:t>
            </a:r>
          </a:p>
          <a:p>
            <a:pPr lvl="4" eaLnBrk="1" latinLnBrk="0" hangingPunct="1"/>
            <a:r>
              <a:rPr lang="en-GB"/>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GB"/>
              <a:t>Click to edit Master text styles</a:t>
            </a:r>
          </a:p>
          <a:p>
            <a:pPr lvl="1" eaLnBrk="1" latinLnBrk="0" hangingPunct="1"/>
            <a:r>
              <a:rPr lang="en-GB"/>
              <a:t>Second level</a:t>
            </a:r>
          </a:p>
          <a:p>
            <a:pPr lvl="2" eaLnBrk="1" latinLnBrk="0" hangingPunct="1"/>
            <a:r>
              <a:rPr lang="en-GB"/>
              <a:t>Third level</a:t>
            </a:r>
          </a:p>
          <a:p>
            <a:pPr lvl="3" eaLnBrk="1" latinLnBrk="0" hangingPunct="1"/>
            <a:r>
              <a:rPr lang="en-GB"/>
              <a:t>Fourth level</a:t>
            </a:r>
          </a:p>
          <a:p>
            <a:pPr lvl="4" eaLnBrk="1" latinLnBrk="0" hangingPunct="1"/>
            <a:r>
              <a:rPr lang="en-GB"/>
              <a:t>Fifth level</a:t>
            </a:r>
            <a:endParaRPr kumimoji="0" lang="en-US"/>
          </a:p>
        </p:txBody>
      </p:sp>
      <p:sp>
        <p:nvSpPr>
          <p:cNvPr id="7" name="Date Placeholder 6"/>
          <p:cNvSpPr>
            <a:spLocks noGrp="1"/>
          </p:cNvSpPr>
          <p:nvPr>
            <p:ph type="dt" sz="half" idx="10"/>
          </p:nvPr>
        </p:nvSpPr>
        <p:spPr/>
        <p:txBody>
          <a:bodyPr/>
          <a:lstStyle/>
          <a:p>
            <a:fld id="{E2EE980A-1C8B-7142-BCBE-B7C614F51B6A}" type="datetimeFigureOut">
              <a:rPr lang="en-US" smtClean="0"/>
              <a:pPr/>
              <a:t>3/30/2021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32B6B0-250A-E44C-B165-E47D7CF80A08}" type="slidenum">
              <a:rPr lang="en-US" smtClean="0"/>
              <a:pPr/>
              <a:t>‹#›</a:t>
            </a:fld>
            <a:endParaRPr lang="en-US"/>
          </a:p>
        </p:txBody>
      </p:sp>
    </p:spTree>
    <p:extLst>
      <p:ext uri="{BB962C8B-B14F-4D97-AF65-F5344CB8AC3E}">
        <p14:creationId xmlns:p14="http://schemas.microsoft.com/office/powerpoint/2010/main" val="2242211003"/>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2EE980A-1C8B-7142-BCBE-B7C614F51B6A}" type="datetimeFigureOut">
              <a:rPr lang="en-US" smtClean="0"/>
              <a:pPr/>
              <a:t>3/30/2021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32B6B0-250A-E44C-B165-E47D7CF80A08}" type="slidenum">
              <a:rPr lang="en-US" smtClean="0"/>
              <a:pPr/>
              <a:t>‹#›</a:t>
            </a:fld>
            <a:endParaRPr lang="en-US"/>
          </a:p>
        </p:txBody>
      </p:sp>
      <p:sp>
        <p:nvSpPr>
          <p:cNvPr id="6" name="Title 5"/>
          <p:cNvSpPr>
            <a:spLocks noGrp="1"/>
          </p:cNvSpPr>
          <p:nvPr>
            <p:ph type="title"/>
          </p:nvPr>
        </p:nvSpPr>
        <p:spPr/>
        <p:txBody>
          <a:bodyPr rtlCol="0"/>
          <a:lstStyle/>
          <a:p>
            <a:r>
              <a:rPr kumimoji="0" lang="en-GB"/>
              <a:t>Click to edit Master title style</a:t>
            </a:r>
            <a:endParaRPr kumimoji="0" lang="en-US"/>
          </a:p>
        </p:txBody>
      </p:sp>
    </p:spTree>
    <p:extLst>
      <p:ext uri="{BB962C8B-B14F-4D97-AF65-F5344CB8AC3E}">
        <p14:creationId xmlns:p14="http://schemas.microsoft.com/office/powerpoint/2010/main" val="3335943046"/>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EE980A-1C8B-7142-BCBE-B7C614F51B6A}" type="datetimeFigureOut">
              <a:rPr lang="en-US" smtClean="0"/>
              <a:pPr/>
              <a:t>3/30/2021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32B6B0-250A-E44C-B165-E47D7CF80A08}" type="slidenum">
              <a:rPr lang="en-US" smtClean="0"/>
              <a:pPr/>
              <a:t>‹#›</a:t>
            </a:fld>
            <a:endParaRPr lang="en-US"/>
          </a:p>
        </p:txBody>
      </p:sp>
    </p:spTree>
    <p:extLst>
      <p:ext uri="{BB962C8B-B14F-4D97-AF65-F5344CB8AC3E}">
        <p14:creationId xmlns:p14="http://schemas.microsoft.com/office/powerpoint/2010/main" val="36028728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GB"/>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GB"/>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GB"/>
              <a:t>Click to edit Master text styles</a:t>
            </a:r>
          </a:p>
          <a:p>
            <a:pPr lvl="1" eaLnBrk="1" latinLnBrk="0" hangingPunct="1"/>
            <a:r>
              <a:rPr lang="en-GB"/>
              <a:t>Second level</a:t>
            </a:r>
          </a:p>
          <a:p>
            <a:pPr lvl="2" eaLnBrk="1" latinLnBrk="0" hangingPunct="1"/>
            <a:r>
              <a:rPr lang="en-GB"/>
              <a:t>Third level</a:t>
            </a:r>
          </a:p>
          <a:p>
            <a:pPr lvl="3" eaLnBrk="1" latinLnBrk="0" hangingPunct="1"/>
            <a:r>
              <a:rPr lang="en-GB"/>
              <a:t>Fourth level</a:t>
            </a:r>
          </a:p>
          <a:p>
            <a:pPr lvl="4" eaLnBrk="1" latinLnBrk="0" hangingPunct="1"/>
            <a:r>
              <a:rPr lang="en-GB"/>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E2EE980A-1C8B-7142-BCBE-B7C614F51B6A}" type="datetimeFigureOut">
              <a:rPr lang="en-US" smtClean="0"/>
              <a:pPr/>
              <a:t>3/30/2021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extLst>
      <p:ext uri="{BB962C8B-B14F-4D97-AF65-F5344CB8AC3E}">
        <p14:creationId xmlns:p14="http://schemas.microsoft.com/office/powerpoint/2010/main" val="1077472792"/>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GB"/>
              <a:t>Click to edit Master text styles</a:t>
            </a:r>
          </a:p>
          <a:p>
            <a:pPr lvl="1" eaLnBrk="1" latinLnBrk="0" hangingPunct="1"/>
            <a:r>
              <a:rPr lang="en-GB"/>
              <a:t>Second level</a:t>
            </a:r>
          </a:p>
          <a:p>
            <a:pPr lvl="2" eaLnBrk="1" latinLnBrk="0" hangingPunct="1"/>
            <a:r>
              <a:rPr lang="en-GB"/>
              <a:t>Third level</a:t>
            </a:r>
          </a:p>
          <a:p>
            <a:pPr lvl="3" eaLnBrk="1" latinLnBrk="0" hangingPunct="1"/>
            <a:r>
              <a:rPr lang="en-GB"/>
              <a:t>Fourth level</a:t>
            </a:r>
          </a:p>
          <a:p>
            <a:pPr lvl="4" eaLnBrk="1" latinLnBrk="0" hangingPunct="1"/>
            <a:r>
              <a:rPr lang="en-GB"/>
              <a:t>Fifth level</a:t>
            </a:r>
            <a:endParaRPr kumimoji="0" lang="en-US"/>
          </a:p>
        </p:txBody>
      </p:sp>
      <p:sp>
        <p:nvSpPr>
          <p:cNvPr id="4" name="Date Placeholder 3"/>
          <p:cNvSpPr>
            <a:spLocks noGrp="1"/>
          </p:cNvSpPr>
          <p:nvPr>
            <p:ph type="dt" sz="half" idx="10"/>
          </p:nvPr>
        </p:nvSpPr>
        <p:spPr/>
        <p:txBody>
          <a:bodyPr/>
          <a:lstStyle/>
          <a:p>
            <a:fld id="{E2EE980A-1C8B-7142-BCBE-B7C614F51B6A}" type="datetimeFigureOut">
              <a:rPr lang="en-US" smtClean="0"/>
              <a:pPr/>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2B6B0-250A-E44C-B165-E47D7CF80A08}" type="slidenum">
              <a:rPr lang="en-US" smtClean="0"/>
              <a:pPr/>
              <a:t>‹#›</a:t>
            </a:fld>
            <a:endParaRPr lang="en-US"/>
          </a:p>
        </p:txBody>
      </p:sp>
      <p:sp>
        <p:nvSpPr>
          <p:cNvPr id="7" name="Title 6"/>
          <p:cNvSpPr>
            <a:spLocks noGrp="1"/>
          </p:cNvSpPr>
          <p:nvPr>
            <p:ph type="title"/>
          </p:nvPr>
        </p:nvSpPr>
        <p:spPr/>
        <p:txBody>
          <a:bodyPr rtlCol="0"/>
          <a:lstStyle/>
          <a:p>
            <a:r>
              <a:rPr kumimoji="0" lang="en-GB"/>
              <a:t>Click to edit Master title style</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n-GB"/>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GB"/>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E2EE980A-1C8B-7142-BCBE-B7C614F51B6A}" type="datetimeFigureOut">
              <a:rPr lang="en-US" smtClean="0"/>
              <a:pPr/>
              <a:t>3/30/2021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432B6B0-250A-E44C-B165-E47D7CF80A08}"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GB"/>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extLst>
      <p:ext uri="{BB962C8B-B14F-4D97-AF65-F5344CB8AC3E}">
        <p14:creationId xmlns:p14="http://schemas.microsoft.com/office/powerpoint/2010/main" val="571051365"/>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GB"/>
              <a:t>Click to edit Master text styles</a:t>
            </a:r>
          </a:p>
          <a:p>
            <a:pPr lvl="1" eaLnBrk="1" latinLnBrk="0" hangingPunct="1"/>
            <a:r>
              <a:rPr lang="en-GB"/>
              <a:t>Second level</a:t>
            </a:r>
          </a:p>
          <a:p>
            <a:pPr lvl="2" eaLnBrk="1" latinLnBrk="0" hangingPunct="1"/>
            <a:r>
              <a:rPr lang="en-GB"/>
              <a:t>Third level</a:t>
            </a:r>
          </a:p>
          <a:p>
            <a:pPr lvl="3" eaLnBrk="1" latinLnBrk="0" hangingPunct="1"/>
            <a:r>
              <a:rPr lang="en-GB"/>
              <a:t>Fourth level</a:t>
            </a:r>
          </a:p>
          <a:p>
            <a:pPr lvl="4" eaLnBrk="1" latinLnBrk="0" hangingPunct="1"/>
            <a:r>
              <a:rPr lang="en-GB"/>
              <a:t>Fifth level</a:t>
            </a:r>
            <a:endParaRPr kumimoji="0" lang="en-US"/>
          </a:p>
        </p:txBody>
      </p:sp>
      <p:sp>
        <p:nvSpPr>
          <p:cNvPr id="4" name="Date Placeholder 3"/>
          <p:cNvSpPr>
            <a:spLocks noGrp="1"/>
          </p:cNvSpPr>
          <p:nvPr>
            <p:ph type="dt" sz="half" idx="10"/>
          </p:nvPr>
        </p:nvSpPr>
        <p:spPr/>
        <p:txBody>
          <a:bodyPr/>
          <a:lstStyle/>
          <a:p>
            <a:fld id="{E2EE980A-1C8B-7142-BCBE-B7C614F51B6A}" type="datetimeFigureOut">
              <a:rPr lang="en-US" smtClean="0"/>
              <a:pPr/>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2B6B0-250A-E44C-B165-E47D7CF80A08}" type="slidenum">
              <a:rPr lang="en-US" smtClean="0"/>
              <a:pPr/>
              <a:t>‹#›</a:t>
            </a:fld>
            <a:endParaRPr lang="en-US"/>
          </a:p>
        </p:txBody>
      </p:sp>
    </p:spTree>
    <p:extLst>
      <p:ext uri="{BB962C8B-B14F-4D97-AF65-F5344CB8AC3E}">
        <p14:creationId xmlns:p14="http://schemas.microsoft.com/office/powerpoint/2010/main" val="26031842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GB"/>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GB"/>
              <a:t>Click to edit Master text styles</a:t>
            </a:r>
          </a:p>
          <a:p>
            <a:pPr lvl="1" eaLnBrk="1" latinLnBrk="0" hangingPunct="1"/>
            <a:r>
              <a:rPr lang="en-GB"/>
              <a:t>Second level</a:t>
            </a:r>
          </a:p>
          <a:p>
            <a:pPr lvl="2" eaLnBrk="1" latinLnBrk="0" hangingPunct="1"/>
            <a:r>
              <a:rPr lang="en-GB"/>
              <a:t>Third level</a:t>
            </a:r>
          </a:p>
          <a:p>
            <a:pPr lvl="3" eaLnBrk="1" latinLnBrk="0" hangingPunct="1"/>
            <a:r>
              <a:rPr lang="en-GB"/>
              <a:t>Fourth level</a:t>
            </a:r>
          </a:p>
          <a:p>
            <a:pPr lvl="4" eaLnBrk="1" latinLnBrk="0" hangingPunct="1"/>
            <a:r>
              <a:rPr lang="en-GB"/>
              <a:t>Fifth level</a:t>
            </a:r>
            <a:endParaRPr kumimoji="0" lang="en-US"/>
          </a:p>
        </p:txBody>
      </p:sp>
      <p:sp>
        <p:nvSpPr>
          <p:cNvPr id="4" name="Date Placeholder 3"/>
          <p:cNvSpPr>
            <a:spLocks noGrp="1"/>
          </p:cNvSpPr>
          <p:nvPr>
            <p:ph type="dt" sz="half" idx="10"/>
          </p:nvPr>
        </p:nvSpPr>
        <p:spPr/>
        <p:txBody>
          <a:bodyPr/>
          <a:lstStyle/>
          <a:p>
            <a:fld id="{E2EE980A-1C8B-7142-BCBE-B7C614F51B6A}" type="datetimeFigureOut">
              <a:rPr lang="en-US" smtClean="0"/>
              <a:pPr/>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2B6B0-250A-E44C-B165-E47D7CF80A08}" type="slidenum">
              <a:rPr lang="en-US" smtClean="0"/>
              <a:pPr/>
              <a:t>‹#›</a:t>
            </a:fld>
            <a:endParaRPr lang="en-US"/>
          </a:p>
        </p:txBody>
      </p:sp>
    </p:spTree>
    <p:extLst>
      <p:ext uri="{BB962C8B-B14F-4D97-AF65-F5344CB8AC3E}">
        <p14:creationId xmlns:p14="http://schemas.microsoft.com/office/powerpoint/2010/main" val="830012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GB"/>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GB"/>
              <a:t>Click to edit Master text styles</a:t>
            </a:r>
          </a:p>
        </p:txBody>
      </p:sp>
      <p:sp>
        <p:nvSpPr>
          <p:cNvPr id="4" name="Date Placeholder 3"/>
          <p:cNvSpPr>
            <a:spLocks noGrp="1"/>
          </p:cNvSpPr>
          <p:nvPr>
            <p:ph type="dt" sz="half" idx="10"/>
          </p:nvPr>
        </p:nvSpPr>
        <p:spPr/>
        <p:txBody>
          <a:bodyPr/>
          <a:lstStyle/>
          <a:p>
            <a:fld id="{E2EE980A-1C8B-7142-BCBE-B7C614F51B6A}" type="datetimeFigureOut">
              <a:rPr lang="en-US" smtClean="0"/>
              <a:pPr/>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2B6B0-250A-E44C-B165-E47D7CF80A08}"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GB"/>
              <a:t>Click to edit Master text styles</a:t>
            </a:r>
          </a:p>
          <a:p>
            <a:pPr lvl="1" eaLnBrk="1" latinLnBrk="0" hangingPunct="1"/>
            <a:r>
              <a:rPr lang="en-GB"/>
              <a:t>Second level</a:t>
            </a:r>
          </a:p>
          <a:p>
            <a:pPr lvl="2" eaLnBrk="1" latinLnBrk="0" hangingPunct="1"/>
            <a:r>
              <a:rPr lang="en-GB"/>
              <a:t>Third level</a:t>
            </a:r>
          </a:p>
          <a:p>
            <a:pPr lvl="3" eaLnBrk="1" latinLnBrk="0" hangingPunct="1"/>
            <a:r>
              <a:rPr lang="en-GB"/>
              <a:t>Fourth level</a:t>
            </a:r>
          </a:p>
          <a:p>
            <a:pPr lvl="4" eaLnBrk="1" latinLnBrk="0" hangingPunct="1"/>
            <a:r>
              <a:rPr lang="en-GB"/>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GB"/>
              <a:t>Click to edit Master text styles</a:t>
            </a:r>
          </a:p>
          <a:p>
            <a:pPr lvl="1" eaLnBrk="1" latinLnBrk="0" hangingPunct="1"/>
            <a:r>
              <a:rPr lang="en-GB"/>
              <a:t>Second level</a:t>
            </a:r>
          </a:p>
          <a:p>
            <a:pPr lvl="2" eaLnBrk="1" latinLnBrk="0" hangingPunct="1"/>
            <a:r>
              <a:rPr lang="en-GB"/>
              <a:t>Third level</a:t>
            </a:r>
          </a:p>
          <a:p>
            <a:pPr lvl="3" eaLnBrk="1" latinLnBrk="0" hangingPunct="1"/>
            <a:r>
              <a:rPr lang="en-GB"/>
              <a:t>Fourth level</a:t>
            </a:r>
          </a:p>
          <a:p>
            <a:pPr lvl="4" eaLnBrk="1" latinLnBrk="0" hangingPunct="1"/>
            <a:r>
              <a:rPr lang="en-GB"/>
              <a:t>Fifth level</a:t>
            </a:r>
            <a:endParaRPr kumimoji="0" lang="en-US"/>
          </a:p>
        </p:txBody>
      </p:sp>
      <p:sp>
        <p:nvSpPr>
          <p:cNvPr id="5" name="Date Placeholder 4"/>
          <p:cNvSpPr>
            <a:spLocks noGrp="1"/>
          </p:cNvSpPr>
          <p:nvPr>
            <p:ph type="dt" sz="half" idx="10"/>
          </p:nvPr>
        </p:nvSpPr>
        <p:spPr/>
        <p:txBody>
          <a:bodyPr/>
          <a:lstStyle/>
          <a:p>
            <a:fld id="{E2EE980A-1C8B-7142-BCBE-B7C614F51B6A}" type="datetimeFigureOut">
              <a:rPr lang="en-US" smtClean="0"/>
              <a:pPr/>
              <a:t>3/30/2021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32B6B0-250A-E44C-B165-E47D7CF80A08}" type="slidenum">
              <a:rPr lang="en-US" smtClean="0"/>
              <a:pPr/>
              <a:t>‹#›</a:t>
            </a:fld>
            <a:endParaRPr lang="en-US"/>
          </a:p>
        </p:txBody>
      </p:sp>
      <p:sp>
        <p:nvSpPr>
          <p:cNvPr id="8" name="Title 7"/>
          <p:cNvSpPr>
            <a:spLocks noGrp="1"/>
          </p:cNvSpPr>
          <p:nvPr>
            <p:ph type="title"/>
          </p:nvPr>
        </p:nvSpPr>
        <p:spPr/>
        <p:txBody>
          <a:bodyPr rtlCol="0"/>
          <a:lstStyle/>
          <a:p>
            <a:r>
              <a:rPr kumimoji="0" lang="en-GB"/>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GB"/>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GB"/>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GB"/>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GB"/>
              <a:t>Click to edit Master text styles</a:t>
            </a:r>
          </a:p>
          <a:p>
            <a:pPr lvl="1" eaLnBrk="1" latinLnBrk="0" hangingPunct="1"/>
            <a:r>
              <a:rPr lang="en-GB"/>
              <a:t>Second level</a:t>
            </a:r>
          </a:p>
          <a:p>
            <a:pPr lvl="2" eaLnBrk="1" latinLnBrk="0" hangingPunct="1"/>
            <a:r>
              <a:rPr lang="en-GB"/>
              <a:t>Third level</a:t>
            </a:r>
          </a:p>
          <a:p>
            <a:pPr lvl="3" eaLnBrk="1" latinLnBrk="0" hangingPunct="1"/>
            <a:r>
              <a:rPr lang="en-GB"/>
              <a:t>Fourth level</a:t>
            </a:r>
          </a:p>
          <a:p>
            <a:pPr lvl="4" eaLnBrk="1" latinLnBrk="0" hangingPunct="1"/>
            <a:r>
              <a:rPr lang="en-GB"/>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GB"/>
              <a:t>Click to edit Master text styles</a:t>
            </a:r>
          </a:p>
          <a:p>
            <a:pPr lvl="1" eaLnBrk="1" latinLnBrk="0" hangingPunct="1"/>
            <a:r>
              <a:rPr lang="en-GB"/>
              <a:t>Second level</a:t>
            </a:r>
          </a:p>
          <a:p>
            <a:pPr lvl="2" eaLnBrk="1" latinLnBrk="0" hangingPunct="1"/>
            <a:r>
              <a:rPr lang="en-GB"/>
              <a:t>Third level</a:t>
            </a:r>
          </a:p>
          <a:p>
            <a:pPr lvl="3" eaLnBrk="1" latinLnBrk="0" hangingPunct="1"/>
            <a:r>
              <a:rPr lang="en-GB"/>
              <a:t>Fourth level</a:t>
            </a:r>
          </a:p>
          <a:p>
            <a:pPr lvl="4" eaLnBrk="1" latinLnBrk="0" hangingPunct="1"/>
            <a:r>
              <a:rPr lang="en-GB"/>
              <a:t>Fifth level</a:t>
            </a:r>
            <a:endParaRPr kumimoji="0" lang="en-US"/>
          </a:p>
        </p:txBody>
      </p:sp>
      <p:sp>
        <p:nvSpPr>
          <p:cNvPr id="7" name="Date Placeholder 6"/>
          <p:cNvSpPr>
            <a:spLocks noGrp="1"/>
          </p:cNvSpPr>
          <p:nvPr>
            <p:ph type="dt" sz="half" idx="10"/>
          </p:nvPr>
        </p:nvSpPr>
        <p:spPr/>
        <p:txBody>
          <a:bodyPr/>
          <a:lstStyle/>
          <a:p>
            <a:fld id="{E2EE980A-1C8B-7142-BCBE-B7C614F51B6A}" type="datetimeFigureOut">
              <a:rPr lang="en-US" smtClean="0"/>
              <a:pPr/>
              <a:t>3/30/2021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32B6B0-250A-E44C-B165-E47D7CF80A0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2EE980A-1C8B-7142-BCBE-B7C614F51B6A}" type="datetimeFigureOut">
              <a:rPr lang="en-US" smtClean="0"/>
              <a:pPr/>
              <a:t>3/30/2021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32B6B0-250A-E44C-B165-E47D7CF80A08}" type="slidenum">
              <a:rPr lang="en-US" smtClean="0"/>
              <a:pPr/>
              <a:t>‹#›</a:t>
            </a:fld>
            <a:endParaRPr lang="en-US"/>
          </a:p>
        </p:txBody>
      </p:sp>
      <p:sp>
        <p:nvSpPr>
          <p:cNvPr id="6" name="Title 5"/>
          <p:cNvSpPr>
            <a:spLocks noGrp="1"/>
          </p:cNvSpPr>
          <p:nvPr>
            <p:ph type="title"/>
          </p:nvPr>
        </p:nvSpPr>
        <p:spPr/>
        <p:txBody>
          <a:bodyPr rtlCol="0"/>
          <a:lstStyle/>
          <a:p>
            <a:r>
              <a:rPr kumimoji="0" lang="en-GB"/>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EE980A-1C8B-7142-BCBE-B7C614F51B6A}" type="datetimeFigureOut">
              <a:rPr lang="en-US" smtClean="0"/>
              <a:pPr/>
              <a:t>3/30/2021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32B6B0-250A-E44C-B165-E47D7CF80A0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GB"/>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GB"/>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GB"/>
              <a:t>Click to edit Master text styles</a:t>
            </a:r>
          </a:p>
          <a:p>
            <a:pPr lvl="1" eaLnBrk="1" latinLnBrk="0" hangingPunct="1"/>
            <a:r>
              <a:rPr lang="en-GB"/>
              <a:t>Second level</a:t>
            </a:r>
          </a:p>
          <a:p>
            <a:pPr lvl="2" eaLnBrk="1" latinLnBrk="0" hangingPunct="1"/>
            <a:r>
              <a:rPr lang="en-GB"/>
              <a:t>Third level</a:t>
            </a:r>
          </a:p>
          <a:p>
            <a:pPr lvl="3" eaLnBrk="1" latinLnBrk="0" hangingPunct="1"/>
            <a:r>
              <a:rPr lang="en-GB"/>
              <a:t>Fourth level</a:t>
            </a:r>
          </a:p>
          <a:p>
            <a:pPr lvl="4" eaLnBrk="1" latinLnBrk="0" hangingPunct="1"/>
            <a:r>
              <a:rPr lang="en-GB"/>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E2EE980A-1C8B-7142-BCBE-B7C614F51B6A}" type="datetimeFigureOut">
              <a:rPr lang="en-US" smtClean="0"/>
              <a:pPr/>
              <a:t>3/30/2021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n-GB"/>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GB"/>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E2EE980A-1C8B-7142-BCBE-B7C614F51B6A}" type="datetimeFigureOut">
              <a:rPr lang="en-US" smtClean="0"/>
              <a:pPr/>
              <a:t>3/30/2021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432B6B0-250A-E44C-B165-E47D7CF80A08}"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GB"/>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GB"/>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GB"/>
              <a:t>Click to edit Master text styles</a:t>
            </a:r>
          </a:p>
          <a:p>
            <a:pPr lvl="1" eaLnBrk="1" latinLnBrk="0" hangingPunct="1"/>
            <a:r>
              <a:rPr kumimoji="0" lang="en-GB"/>
              <a:t>Second level</a:t>
            </a:r>
          </a:p>
          <a:p>
            <a:pPr lvl="2" eaLnBrk="1" latinLnBrk="0" hangingPunct="1"/>
            <a:r>
              <a:rPr kumimoji="0" lang="en-GB"/>
              <a:t>Third level</a:t>
            </a:r>
          </a:p>
          <a:p>
            <a:pPr lvl="3" eaLnBrk="1" latinLnBrk="0" hangingPunct="1"/>
            <a:r>
              <a:rPr kumimoji="0" lang="en-GB"/>
              <a:t>Fourth level</a:t>
            </a:r>
          </a:p>
          <a:p>
            <a:pPr lvl="4" eaLnBrk="1" latinLnBrk="0" hangingPunct="1"/>
            <a:r>
              <a:rPr kumimoji="0" lang="en-GB"/>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E2EE980A-1C8B-7142-BCBE-B7C614F51B6A}" type="datetimeFigureOut">
              <a:rPr lang="en-US" smtClean="0"/>
              <a:pPr/>
              <a:t>3/30/2021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E432B6B0-250A-E44C-B165-E47D7CF80A0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BC1E"/>
            </a:gs>
            <a:gs pos="100000">
              <a:srgbClr val="FFFFFF"/>
            </a:gs>
          </a:gsLst>
          <a:lin ang="18960000" scaled="0"/>
          <a:tileRect/>
        </a:gra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GB"/>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GB"/>
              <a:t>Click to edit Master text styles</a:t>
            </a:r>
          </a:p>
          <a:p>
            <a:pPr lvl="1" eaLnBrk="1" latinLnBrk="0" hangingPunct="1"/>
            <a:r>
              <a:rPr kumimoji="0" lang="en-GB"/>
              <a:t>Second level</a:t>
            </a:r>
          </a:p>
          <a:p>
            <a:pPr lvl="2" eaLnBrk="1" latinLnBrk="0" hangingPunct="1"/>
            <a:r>
              <a:rPr kumimoji="0" lang="en-GB"/>
              <a:t>Third level</a:t>
            </a:r>
          </a:p>
          <a:p>
            <a:pPr lvl="3" eaLnBrk="1" latinLnBrk="0" hangingPunct="1"/>
            <a:r>
              <a:rPr kumimoji="0" lang="en-GB"/>
              <a:t>Fourth level</a:t>
            </a:r>
          </a:p>
          <a:p>
            <a:pPr lvl="4" eaLnBrk="1" latinLnBrk="0" hangingPunct="1"/>
            <a:r>
              <a:rPr kumimoji="0" lang="en-GB"/>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E2EE980A-1C8B-7142-BCBE-B7C614F51B6A}" type="datetimeFigureOut">
              <a:rPr lang="en-US" smtClean="0"/>
              <a:pPr/>
              <a:t>3/30/2021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E432B6B0-250A-E44C-B165-E47D7CF80A08}" type="slidenum">
              <a:rPr lang="en-US" smtClean="0"/>
              <a:pPr/>
              <a:t>‹#›</a:t>
            </a:fld>
            <a:endParaRPr lang="en-US"/>
          </a:p>
        </p:txBody>
      </p:sp>
    </p:spTree>
    <p:extLst>
      <p:ext uri="{BB962C8B-B14F-4D97-AF65-F5344CB8AC3E}">
        <p14:creationId xmlns:p14="http://schemas.microsoft.com/office/powerpoint/2010/main" val="1205996979"/>
      </p:ext>
    </p:extLst>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s://blogs.glowscotland.org.uk/nl/taylorhighschoolpathways/" TargetMode="Externa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blogs.glowscotland.org.uk/nl/taylorhighschoolpathways/" TargetMode="External"/><Relationship Id="rId1" Type="http://schemas.openxmlformats.org/officeDocument/2006/relationships/slideLayout" Target="../slideLayouts/slideLayout12.xml"/><Relationship Id="rId4" Type="http://schemas.openxmlformats.org/officeDocument/2006/relationships/image" Target="NULL"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NULL" TargetMode="External"/><Relationship Id="rId7" Type="http://schemas.openxmlformats.org/officeDocument/2006/relationships/diagramColors" Target="../diagrams/colors1.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BC1E"/>
            </a:gs>
            <a:gs pos="100000">
              <a:srgbClr val="FFFFFF"/>
            </a:gs>
          </a:gsLst>
          <a:lin ang="189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66700" y="215900"/>
            <a:ext cx="8661400" cy="5624512"/>
          </a:xfrm>
        </p:spPr>
        <p:txBody>
          <a:bodyPr anchor="t">
            <a:normAutofit/>
          </a:bodyPr>
          <a:lstStyle/>
          <a:p>
            <a:pPr algn="ctr"/>
            <a:r>
              <a:rPr lang="en-US" sz="4000" b="1" dirty="0">
                <a:solidFill>
                  <a:schemeClr val="accent1"/>
                </a:solidFill>
                <a:latin typeface="Arial"/>
                <a:cs typeface="Arial"/>
              </a:rPr>
              <a:t/>
            </a:r>
            <a:br>
              <a:rPr lang="en-US" sz="4000" b="1" dirty="0">
                <a:solidFill>
                  <a:schemeClr val="accent1"/>
                </a:solidFill>
                <a:latin typeface="Arial"/>
                <a:cs typeface="Arial"/>
              </a:rPr>
            </a:br>
            <a:endParaRPr lang="en-US" sz="4000" b="1" dirty="0">
              <a:solidFill>
                <a:srgbClr val="950E09"/>
              </a:solidFill>
              <a:latin typeface="Arial"/>
              <a:cs typeface="Arial"/>
            </a:endParaRPr>
          </a:p>
        </p:txBody>
      </p:sp>
      <p:pic>
        <p:nvPicPr>
          <p:cNvPr id="3074" name="Picture 2" descr="Taylor High school badge"/>
          <p:cNvPicPr>
            <a:picLocks noChangeAspect="1" noChangeArrowheads="1"/>
          </p:cNvPicPr>
          <p:nvPr/>
        </p:nvPicPr>
        <p:blipFill>
          <a:blip r:embed="rId2" r:link="rId3"/>
          <a:srcRect/>
          <a:stretch>
            <a:fillRect/>
          </a:stretch>
        </p:blipFill>
        <p:spPr bwMode="auto">
          <a:xfrm>
            <a:off x="381000" y="5410200"/>
            <a:ext cx="1223093" cy="1210862"/>
          </a:xfrm>
          <a:prstGeom prst="rect">
            <a:avLst/>
          </a:prstGeom>
          <a:noFill/>
          <a:ln w="9525">
            <a:noFill/>
            <a:miter lim="800000"/>
            <a:headEnd/>
            <a:tailEnd/>
          </a:ln>
        </p:spPr>
      </p:pic>
      <p:sp>
        <p:nvSpPr>
          <p:cNvPr id="4" name="Title 1"/>
          <p:cNvSpPr txBox="1">
            <a:spLocks/>
          </p:cNvSpPr>
          <p:nvPr/>
        </p:nvSpPr>
        <p:spPr>
          <a:xfrm>
            <a:off x="266700" y="215900"/>
            <a:ext cx="8661400" cy="5624512"/>
          </a:xfrm>
          <a:prstGeom prst="rect">
            <a:avLst/>
          </a:prstGeom>
        </p:spPr>
        <p:txBody>
          <a:bodyPr vert="horz" anchor="t">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t/>
            </a:r>
            <a:br>
              <a:rPr kumimoji="0" lang="en-US" sz="4000" b="1" i="0" u="none" strike="noStrike" kern="1200" cap="none" spc="0" normalizeH="0" baseline="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br>
            <a:r>
              <a:rPr kumimoji="0" lang="en-US" sz="54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Arial"/>
                <a:ea typeface="+mj-ea"/>
                <a:cs typeface="Arial"/>
              </a:rPr>
              <a:t>Taylor High School</a:t>
            </a:r>
            <a:r>
              <a:rPr kumimoji="0" lang="en-US" sz="40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Arial"/>
                <a:ea typeface="+mj-ea"/>
                <a:cs typeface="Arial"/>
              </a:rPr>
              <a:t/>
            </a:r>
            <a:br>
              <a:rPr kumimoji="0" lang="en-US" sz="40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Arial"/>
                <a:ea typeface="+mj-ea"/>
                <a:cs typeface="Arial"/>
              </a:rPr>
            </a:br>
            <a:r>
              <a:rPr kumimoji="0" lang="en-US" sz="40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Arial"/>
                <a:ea typeface="+mj-ea"/>
                <a:cs typeface="Arial"/>
              </a:rPr>
              <a:t/>
            </a:r>
            <a:br>
              <a:rPr kumimoji="0" lang="en-US" sz="40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Arial"/>
                <a:ea typeface="+mj-ea"/>
                <a:cs typeface="Arial"/>
              </a:rPr>
            </a:br>
            <a:r>
              <a:rPr lang="en-US" sz="4000" b="1" noProof="0" dirty="0">
                <a:solidFill>
                  <a:srgbClr val="800000"/>
                </a:solidFill>
                <a:effectLst>
                  <a:outerShdw blurRad="31750" dist="25400" dir="5400000" algn="tl" rotWithShape="0">
                    <a:srgbClr val="000000">
                      <a:alpha val="25000"/>
                    </a:srgbClr>
                  </a:outerShdw>
                </a:effectLst>
                <a:latin typeface="Arial"/>
                <a:ea typeface="+mj-ea"/>
                <a:cs typeface="Arial"/>
              </a:rPr>
              <a:t>Fifth and Sixth Year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dirty="0">
                <a:ln>
                  <a:noFill/>
                </a:ln>
                <a:solidFill>
                  <a:srgbClr val="800000"/>
                </a:solidFill>
                <a:effectLst>
                  <a:outerShdw blurRad="31750" dist="25400" dir="5400000" algn="tl" rotWithShape="0">
                    <a:srgbClr val="000000">
                      <a:alpha val="25000"/>
                    </a:srgbClr>
                  </a:outerShdw>
                </a:effectLst>
                <a:uLnTx/>
                <a:uFillTx/>
                <a:latin typeface="Arial"/>
                <a:ea typeface="+mj-ea"/>
                <a:cs typeface="Arial"/>
              </a:rPr>
              <a:t>Curriculum</a:t>
            </a:r>
            <a:r>
              <a:rPr kumimoji="0" lang="en-US" sz="4000" b="1" i="0" u="none" strike="noStrike" kern="1200" cap="none" spc="0" normalizeH="0" baseline="0" noProof="0" dirty="0">
                <a:ln>
                  <a:noFill/>
                </a:ln>
                <a:solidFill>
                  <a:srgbClr val="800000"/>
                </a:solidFill>
                <a:effectLst>
                  <a:outerShdw blurRad="31750" dist="25400" dir="5400000" algn="tl" rotWithShape="0">
                    <a:srgbClr val="000000">
                      <a:alpha val="25000"/>
                    </a:srgbClr>
                  </a:outerShdw>
                </a:effectLst>
                <a:uLnTx/>
                <a:uFillTx/>
                <a:latin typeface="Arial"/>
                <a:ea typeface="+mj-ea"/>
                <a:cs typeface="Arial"/>
              </a:rPr>
              <a:t> Choices</a:t>
            </a:r>
            <a:br>
              <a:rPr kumimoji="0" lang="en-US" sz="4000" b="1" i="0" u="none" strike="noStrike" kern="1200" cap="none" spc="0" normalizeH="0" baseline="0" noProof="0" dirty="0">
                <a:ln>
                  <a:noFill/>
                </a:ln>
                <a:solidFill>
                  <a:srgbClr val="800000"/>
                </a:solidFill>
                <a:effectLst>
                  <a:outerShdw blurRad="31750" dist="25400" dir="5400000" algn="tl" rotWithShape="0">
                    <a:srgbClr val="000000">
                      <a:alpha val="25000"/>
                    </a:srgbClr>
                  </a:outerShdw>
                </a:effectLst>
                <a:uLnTx/>
                <a:uFillTx/>
                <a:latin typeface="Arial"/>
                <a:ea typeface="+mj-ea"/>
                <a:cs typeface="Arial"/>
              </a:rPr>
            </a:br>
            <a:r>
              <a:rPr kumimoji="0" lang="en-US" sz="40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Arial"/>
                <a:ea typeface="+mj-ea"/>
                <a:cs typeface="Arial"/>
              </a:rPr>
              <a:t/>
            </a:r>
            <a:br>
              <a:rPr kumimoji="0" lang="en-US" sz="40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Arial"/>
                <a:ea typeface="+mj-ea"/>
                <a:cs typeface="Arial"/>
              </a:rPr>
            </a:br>
            <a:r>
              <a:rPr kumimoji="0" lang="en-US" sz="48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Arial"/>
                <a:ea typeface="+mj-ea"/>
                <a:cs typeface="Arial"/>
              </a:rPr>
              <a:t>2021 </a:t>
            </a:r>
            <a:r>
              <a:rPr kumimoji="0" lang="en-US" sz="48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Arial"/>
                <a:ea typeface="+mj-ea"/>
                <a:cs typeface="Arial"/>
              </a:rPr>
              <a:t>- </a:t>
            </a:r>
            <a:r>
              <a:rPr kumimoji="0" lang="en-US" sz="48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Arial"/>
                <a:ea typeface="+mj-ea"/>
                <a:cs typeface="Arial"/>
              </a:rPr>
              <a:t>2022</a:t>
            </a:r>
            <a:endParaRPr kumimoji="0" lang="en-US" sz="48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BC1E"/>
            </a:gs>
            <a:gs pos="100000">
              <a:srgbClr val="FFFFFF"/>
            </a:gs>
          </a:gsLst>
          <a:lin ang="189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66700" y="215900"/>
            <a:ext cx="8661400" cy="5624512"/>
          </a:xfrm>
        </p:spPr>
        <p:txBody>
          <a:bodyPr anchor="t">
            <a:normAutofit/>
          </a:bodyPr>
          <a:lstStyle/>
          <a:p>
            <a:pPr algn="ctr"/>
            <a:r>
              <a:rPr lang="en-US" sz="4000" b="1" dirty="0">
                <a:solidFill>
                  <a:schemeClr val="accent1"/>
                </a:solidFill>
                <a:latin typeface="Arial"/>
                <a:cs typeface="Arial"/>
              </a:rPr>
              <a:t/>
            </a:r>
            <a:br>
              <a:rPr lang="en-US" sz="4000" b="1" dirty="0">
                <a:solidFill>
                  <a:schemeClr val="accent1"/>
                </a:solidFill>
                <a:latin typeface="Arial"/>
                <a:cs typeface="Arial"/>
              </a:rPr>
            </a:br>
            <a:endParaRPr lang="en-US" sz="4000" b="1" dirty="0">
              <a:solidFill>
                <a:srgbClr val="950E09"/>
              </a:solidFill>
              <a:latin typeface="Arial"/>
              <a:cs typeface="Arial"/>
            </a:endParaRPr>
          </a:p>
        </p:txBody>
      </p:sp>
      <p:pic>
        <p:nvPicPr>
          <p:cNvPr id="3074" name="Picture 2" descr="Taylor High school badge"/>
          <p:cNvPicPr>
            <a:picLocks noChangeAspect="1" noChangeArrowheads="1"/>
          </p:cNvPicPr>
          <p:nvPr/>
        </p:nvPicPr>
        <p:blipFill>
          <a:blip r:embed="rId2" r:link="rId3"/>
          <a:srcRect/>
          <a:stretch>
            <a:fillRect/>
          </a:stretch>
        </p:blipFill>
        <p:spPr bwMode="auto">
          <a:xfrm>
            <a:off x="381000" y="5410200"/>
            <a:ext cx="1223093" cy="1210862"/>
          </a:xfrm>
          <a:prstGeom prst="rect">
            <a:avLst/>
          </a:prstGeom>
          <a:noFill/>
          <a:ln w="9525">
            <a:noFill/>
            <a:miter lim="800000"/>
            <a:headEnd/>
            <a:tailEnd/>
          </a:ln>
        </p:spPr>
      </p:pic>
      <p:sp>
        <p:nvSpPr>
          <p:cNvPr id="6" name="Title 1"/>
          <p:cNvSpPr txBox="1">
            <a:spLocks/>
          </p:cNvSpPr>
          <p:nvPr/>
        </p:nvSpPr>
        <p:spPr>
          <a:xfrm>
            <a:off x="228600" y="228600"/>
            <a:ext cx="8661400" cy="5624512"/>
          </a:xfrm>
          <a:prstGeom prst="rect">
            <a:avLst/>
          </a:prstGeom>
        </p:spPr>
        <p:txBody>
          <a:bodyPr vert="horz" anchor="t">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rgbClr val="691205"/>
                </a:solidFill>
                <a:effectLst>
                  <a:outerShdw blurRad="31750" dist="25400" dir="5400000" algn="tl" rotWithShape="0">
                    <a:srgbClr val="000000">
                      <a:alpha val="25000"/>
                    </a:srgbClr>
                  </a:outerShdw>
                </a:effectLst>
                <a:uLnTx/>
                <a:uFillTx/>
                <a:latin typeface="Arial"/>
                <a:ea typeface="+mn-ea"/>
                <a:cs typeface="Arial"/>
              </a:rPr>
              <a:t/>
            </a:r>
            <a:br>
              <a:rPr kumimoji="0" lang="en-US" sz="4000" b="1" i="0" u="none" strike="noStrike" kern="1200" cap="none" spc="0" normalizeH="0" baseline="0" noProof="0" dirty="0">
                <a:ln>
                  <a:noFill/>
                </a:ln>
                <a:solidFill>
                  <a:srgbClr val="691205"/>
                </a:solidFill>
                <a:effectLst>
                  <a:outerShdw blurRad="31750" dist="25400" dir="5400000" algn="tl" rotWithShape="0">
                    <a:srgbClr val="000000">
                      <a:alpha val="25000"/>
                    </a:srgbClr>
                  </a:outerShdw>
                </a:effectLst>
                <a:uLnTx/>
                <a:uFillTx/>
                <a:latin typeface="Arial"/>
                <a:ea typeface="+mn-ea"/>
                <a:cs typeface="Arial"/>
              </a:rPr>
            </a:br>
            <a:r>
              <a:rPr kumimoji="0" lang="en-US" sz="5400" b="1" i="0" u="none" strike="noStrike" kern="1200" cap="none" spc="0" normalizeH="0" baseline="0" noProof="0" dirty="0" smtClean="0">
                <a:ln>
                  <a:noFill/>
                </a:ln>
                <a:solidFill>
                  <a:prstClr val="black"/>
                </a:solidFill>
                <a:effectLst>
                  <a:outerShdw blurRad="31750" dist="25400" dir="5400000" algn="tl" rotWithShape="0">
                    <a:srgbClr val="000000">
                      <a:alpha val="25000"/>
                    </a:srgbClr>
                  </a:outerShdw>
                </a:effectLst>
                <a:uLnTx/>
                <a:uFillTx/>
                <a:latin typeface="Arial"/>
                <a:ea typeface="+mn-ea"/>
                <a:cs typeface="Arial"/>
              </a:rPr>
              <a:t>Mr.</a:t>
            </a:r>
            <a:r>
              <a:rPr kumimoji="0" lang="en-US" sz="5400" b="1" i="0" u="none" strike="noStrike" kern="1200" cap="none" spc="0" normalizeH="0" noProof="0" dirty="0" smtClean="0">
                <a:ln>
                  <a:noFill/>
                </a:ln>
                <a:solidFill>
                  <a:prstClr val="black"/>
                </a:solidFill>
                <a:effectLst>
                  <a:outerShdw blurRad="31750" dist="25400" dir="5400000" algn="tl" rotWithShape="0">
                    <a:srgbClr val="000000">
                      <a:alpha val="25000"/>
                    </a:srgbClr>
                  </a:outerShdw>
                </a:effectLst>
                <a:uLnTx/>
                <a:uFillTx/>
                <a:latin typeface="Arial"/>
                <a:ea typeface="+mn-ea"/>
                <a:cs typeface="Arial"/>
              </a:rPr>
              <a:t> G </a:t>
            </a:r>
            <a:r>
              <a:rPr kumimoji="0" lang="en-US" sz="5400" b="1" i="0" u="none" strike="noStrike" kern="1200" cap="none" spc="0" normalizeH="0" noProof="0" dirty="0" err="1" smtClean="0">
                <a:ln>
                  <a:noFill/>
                </a:ln>
                <a:solidFill>
                  <a:prstClr val="black"/>
                </a:solidFill>
                <a:effectLst>
                  <a:outerShdw blurRad="31750" dist="25400" dir="5400000" algn="tl" rotWithShape="0">
                    <a:srgbClr val="000000">
                      <a:alpha val="25000"/>
                    </a:srgbClr>
                  </a:outerShdw>
                </a:effectLst>
                <a:uLnTx/>
                <a:uFillTx/>
                <a:latin typeface="Arial"/>
                <a:ea typeface="+mn-ea"/>
                <a:cs typeface="Arial"/>
              </a:rPr>
              <a:t>McQuaid</a:t>
            </a:r>
            <a:endParaRPr kumimoji="0" lang="en-US" sz="2000" b="1" i="0" u="none" strike="noStrike" kern="1200" cap="none" spc="0" normalizeH="0" baseline="0" noProof="0" dirty="0">
              <a:ln>
                <a:noFill/>
              </a:ln>
              <a:solidFill>
                <a:prstClr val="black"/>
              </a:solidFill>
              <a:effectLst>
                <a:outerShdw blurRad="31750" dist="25400" dir="5400000" algn="tl" rotWithShape="0">
                  <a:srgbClr val="000000">
                    <a:alpha val="25000"/>
                  </a:srgbClr>
                </a:outerShdw>
              </a:effectLst>
              <a:uLnTx/>
              <a:uFillTx/>
              <a:latin typeface="Arial"/>
              <a:ea typeface="+mn-ea"/>
              <a:cs typeface="Arial"/>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700" b="1" i="0" u="none" strike="noStrike" kern="1200" cap="none" spc="0" normalizeH="0" baseline="0" noProof="0" dirty="0">
              <a:ln>
                <a:noFill/>
              </a:ln>
              <a:solidFill>
                <a:prstClr val="black"/>
              </a:solidFill>
              <a:effectLst>
                <a:outerShdw blurRad="31750" dist="25400" dir="5400000" algn="tl" rotWithShape="0">
                  <a:srgbClr val="000000">
                    <a:alpha val="25000"/>
                  </a:srgbClr>
                </a:outerShdw>
              </a:effectLst>
              <a:uLnTx/>
              <a:uFillTx/>
              <a:latin typeface="Arial"/>
              <a:ea typeface="+mn-ea"/>
              <a:cs typeface="Arial"/>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700" b="1" i="0" u="none" strike="noStrike" kern="1200" cap="none" spc="0" normalizeH="0" baseline="0" noProof="0" dirty="0">
                <a:ln>
                  <a:noFill/>
                </a:ln>
                <a:solidFill>
                  <a:prstClr val="black"/>
                </a:solidFill>
                <a:effectLst>
                  <a:outerShdw blurRad="31750" dist="25400" dir="5400000" algn="tl" rotWithShape="0">
                    <a:srgbClr val="000000">
                      <a:alpha val="25000"/>
                    </a:srgbClr>
                  </a:outerShdw>
                </a:effectLst>
                <a:uLnTx/>
                <a:uFillTx/>
                <a:latin typeface="Arial"/>
                <a:ea typeface="+mn-ea"/>
                <a:cs typeface="Arial"/>
              </a:rPr>
              <a:t>Depute Head Teacher</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700" b="1" i="0" u="none" strike="noStrike" kern="1200" cap="none" spc="0" normalizeH="0" baseline="0" noProof="0" dirty="0">
              <a:ln>
                <a:noFill/>
              </a:ln>
              <a:solidFill>
                <a:prstClr val="black"/>
              </a:solidFill>
              <a:effectLst>
                <a:outerShdw blurRad="31750" dist="25400" dir="5400000" algn="tl" rotWithShape="0">
                  <a:srgbClr val="000000">
                    <a:alpha val="25000"/>
                  </a:srgbClr>
                </a:outerShdw>
              </a:effectLst>
              <a:uLnTx/>
              <a:uFillTx/>
              <a:latin typeface="Arial"/>
              <a:ea typeface="+mn-ea"/>
              <a:cs typeface="Arial"/>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700" b="1" i="0" u="none" strike="noStrike" kern="1200" cap="none" spc="0" normalizeH="0" baseline="0" noProof="0" dirty="0">
              <a:ln>
                <a:noFill/>
              </a:ln>
              <a:solidFill>
                <a:prstClr val="black"/>
              </a:solidFill>
              <a:effectLst>
                <a:outerShdw blurRad="31750" dist="25400" dir="5400000" algn="tl" rotWithShape="0">
                  <a:srgbClr val="000000">
                    <a:alpha val="25000"/>
                  </a:srgbClr>
                </a:outerShdw>
              </a:effectLst>
              <a:uLnTx/>
              <a:uFillTx/>
              <a:latin typeface="Arial"/>
              <a:ea typeface="+mn-ea"/>
              <a:cs typeface="Arial"/>
            </a:endParaRPr>
          </a:p>
        </p:txBody>
      </p:sp>
    </p:spTree>
    <p:extLst>
      <p:ext uri="{BB962C8B-B14F-4D97-AF65-F5344CB8AC3E}">
        <p14:creationId xmlns:p14="http://schemas.microsoft.com/office/powerpoint/2010/main" val="35079157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BC1E"/>
            </a:gs>
            <a:gs pos="100000">
              <a:srgbClr val="FFFFFF"/>
            </a:gs>
          </a:gsLst>
          <a:lin ang="189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66700" y="215900"/>
            <a:ext cx="8661400" cy="4940300"/>
          </a:xfrm>
        </p:spPr>
        <p:txBody>
          <a:bodyPr anchor="t">
            <a:normAutofit fontScale="90000"/>
          </a:bodyPr>
          <a:lstStyle/>
          <a:p>
            <a:pPr algn="l"/>
            <a:r>
              <a:rPr lang="en-US" sz="4444" dirty="0">
                <a:solidFill>
                  <a:schemeClr val="accent1"/>
                </a:solidFill>
                <a:latin typeface="Arial"/>
                <a:cs typeface="Arial"/>
              </a:rPr>
              <a:t>S6 Curriculum Choices</a:t>
            </a:r>
            <a:br>
              <a:rPr lang="en-US" sz="4444" dirty="0">
                <a:solidFill>
                  <a:schemeClr val="accent1"/>
                </a:solidFill>
                <a:latin typeface="Arial"/>
                <a:cs typeface="Arial"/>
              </a:rPr>
            </a:br>
            <a:r>
              <a:rPr lang="en-US" sz="1200" dirty="0">
                <a:solidFill>
                  <a:schemeClr val="accent1"/>
                </a:solidFill>
                <a:latin typeface="Arial"/>
                <a:cs typeface="Arial"/>
              </a:rPr>
              <a:t/>
            </a:r>
            <a:br>
              <a:rPr lang="en-US" sz="1200" dirty="0">
                <a:solidFill>
                  <a:schemeClr val="accent1"/>
                </a:solidFill>
                <a:latin typeface="Arial"/>
                <a:cs typeface="Arial"/>
              </a:rPr>
            </a:br>
            <a:r>
              <a:rPr lang="en-US" sz="1200" dirty="0">
                <a:solidFill>
                  <a:schemeClr val="accent1"/>
                </a:solidFill>
                <a:latin typeface="Arial"/>
                <a:cs typeface="Arial"/>
              </a:rPr>
              <a:t/>
            </a:r>
            <a:br>
              <a:rPr lang="en-US" sz="1200" dirty="0">
                <a:solidFill>
                  <a:schemeClr val="accent1"/>
                </a:solidFill>
                <a:latin typeface="Arial"/>
                <a:cs typeface="Arial"/>
              </a:rPr>
            </a:br>
            <a:r>
              <a:rPr lang="en-GB" sz="2700" dirty="0">
                <a:solidFill>
                  <a:srgbClr val="000000"/>
                </a:solidFill>
                <a:latin typeface="Arial"/>
                <a:ea typeface="ＭＳ Ｐゴシック" charset="0"/>
                <a:cs typeface="Arial"/>
              </a:rPr>
              <a:t>Study 4 subjects</a:t>
            </a:r>
            <a:br>
              <a:rPr lang="en-GB" sz="2700" dirty="0">
                <a:solidFill>
                  <a:srgbClr val="000000"/>
                </a:solidFill>
                <a:latin typeface="Arial"/>
                <a:ea typeface="ＭＳ Ｐゴシック" charset="0"/>
                <a:cs typeface="Arial"/>
              </a:rPr>
            </a:br>
            <a:r>
              <a:rPr lang="en-GB" sz="2700" dirty="0">
                <a:solidFill>
                  <a:srgbClr val="000000"/>
                </a:solidFill>
                <a:latin typeface="Arial"/>
                <a:ea typeface="ＭＳ Ｐゴシック" charset="0"/>
                <a:cs typeface="Arial"/>
              </a:rPr>
              <a:t/>
            </a:r>
            <a:br>
              <a:rPr lang="en-GB" sz="2700" dirty="0">
                <a:solidFill>
                  <a:srgbClr val="000000"/>
                </a:solidFill>
                <a:latin typeface="Arial"/>
                <a:ea typeface="ＭＳ Ｐゴシック" charset="0"/>
                <a:cs typeface="Arial"/>
              </a:rPr>
            </a:br>
            <a:r>
              <a:rPr lang="en-GB" sz="2700" dirty="0">
                <a:solidFill>
                  <a:srgbClr val="000000"/>
                </a:solidFill>
                <a:latin typeface="Arial"/>
                <a:ea typeface="ＭＳ Ｐゴシック" charset="0"/>
                <a:cs typeface="Arial"/>
              </a:rPr>
              <a:t/>
            </a:r>
            <a:br>
              <a:rPr lang="en-GB" sz="2700" dirty="0">
                <a:solidFill>
                  <a:srgbClr val="000000"/>
                </a:solidFill>
                <a:latin typeface="Arial"/>
                <a:ea typeface="ＭＳ Ｐゴシック" charset="0"/>
                <a:cs typeface="Arial"/>
              </a:rPr>
            </a:br>
            <a:r>
              <a:rPr lang="en-GB" sz="2700" dirty="0">
                <a:solidFill>
                  <a:srgbClr val="000000"/>
                </a:solidFill>
                <a:latin typeface="Arial"/>
                <a:ea typeface="ＭＳ Ｐゴシック" charset="0"/>
                <a:cs typeface="Arial"/>
              </a:rPr>
              <a:t>All students opt into an area of responsibility in their study column – leadership opportunities</a:t>
            </a:r>
            <a:r>
              <a:rPr lang="en-US" sz="2700" dirty="0">
                <a:solidFill>
                  <a:srgbClr val="000000"/>
                </a:solidFill>
                <a:latin typeface="Arial"/>
                <a:ea typeface="ＭＳ Ｐゴシック" charset="0"/>
                <a:cs typeface="Arial"/>
              </a:rPr>
              <a:t/>
            </a:r>
            <a:br>
              <a:rPr lang="en-US" sz="2700" dirty="0">
                <a:solidFill>
                  <a:srgbClr val="000000"/>
                </a:solidFill>
                <a:latin typeface="Arial"/>
                <a:ea typeface="ＭＳ Ｐゴシック" charset="0"/>
                <a:cs typeface="Arial"/>
              </a:rPr>
            </a:br>
            <a:r>
              <a:rPr lang="en-GB" sz="2200" dirty="0">
                <a:solidFill>
                  <a:srgbClr val="000000"/>
                </a:solidFill>
                <a:latin typeface="Arial"/>
                <a:ea typeface="ＭＳ Ｐゴシック" charset="0"/>
                <a:cs typeface="Arial"/>
              </a:rPr>
              <a:t/>
            </a:r>
            <a:br>
              <a:rPr lang="en-GB" sz="2200" dirty="0">
                <a:solidFill>
                  <a:srgbClr val="000000"/>
                </a:solidFill>
                <a:latin typeface="Arial"/>
                <a:ea typeface="ＭＳ Ｐゴシック" charset="0"/>
                <a:cs typeface="Arial"/>
              </a:rPr>
            </a:br>
            <a:r>
              <a:rPr lang="en-US" sz="2200" dirty="0">
                <a:solidFill>
                  <a:srgbClr val="000000"/>
                </a:solidFill>
                <a:latin typeface="Arial"/>
                <a:cs typeface="Arial"/>
              </a:rPr>
              <a:t/>
            </a:r>
            <a:br>
              <a:rPr lang="en-US" sz="2200" dirty="0">
                <a:solidFill>
                  <a:srgbClr val="000000"/>
                </a:solidFill>
                <a:latin typeface="Arial"/>
                <a:cs typeface="Arial"/>
              </a:rPr>
            </a:br>
            <a:r>
              <a:rPr lang="en-US" sz="2200" dirty="0">
                <a:solidFill>
                  <a:srgbClr val="000000"/>
                </a:solidFill>
                <a:latin typeface="Arial"/>
                <a:cs typeface="Arial"/>
              </a:rPr>
              <a:t/>
            </a:r>
            <a:br>
              <a:rPr lang="en-US" sz="2200" dirty="0">
                <a:solidFill>
                  <a:srgbClr val="000000"/>
                </a:solidFill>
                <a:latin typeface="Arial"/>
                <a:cs typeface="Arial"/>
              </a:rPr>
            </a:br>
            <a:r>
              <a:rPr lang="en-US" sz="2200" b="1" dirty="0">
                <a:solidFill>
                  <a:schemeClr val="accent1"/>
                </a:solidFill>
                <a:latin typeface="Arial"/>
                <a:cs typeface="Arial"/>
              </a:rPr>
              <a:t>		</a:t>
            </a:r>
            <a:br>
              <a:rPr lang="en-US" sz="2200" b="1" dirty="0">
                <a:solidFill>
                  <a:schemeClr val="accent1"/>
                </a:solidFill>
                <a:latin typeface="Arial"/>
                <a:cs typeface="Arial"/>
              </a:rPr>
            </a:br>
            <a:r>
              <a:rPr lang="en-US" sz="2200" b="1" dirty="0">
                <a:solidFill>
                  <a:schemeClr val="accent1"/>
                </a:solidFill>
                <a:latin typeface="Arial"/>
                <a:cs typeface="Arial"/>
              </a:rPr>
              <a:t>					</a:t>
            </a:r>
            <a:r>
              <a:rPr lang="en-US" sz="2200" dirty="0">
                <a:solidFill>
                  <a:schemeClr val="accent1"/>
                </a:solidFill>
                <a:latin typeface="Arial"/>
                <a:cs typeface="Arial"/>
              </a:rPr>
              <a:t/>
            </a:r>
            <a:br>
              <a:rPr lang="en-US" sz="2200" dirty="0">
                <a:solidFill>
                  <a:schemeClr val="accent1"/>
                </a:solidFill>
                <a:latin typeface="Arial"/>
                <a:cs typeface="Arial"/>
              </a:rPr>
            </a:br>
            <a:r>
              <a:rPr lang="en-US" sz="2200" dirty="0">
                <a:solidFill>
                  <a:schemeClr val="accent1"/>
                </a:solidFill>
                <a:latin typeface="Arial"/>
                <a:cs typeface="Arial"/>
              </a:rPr>
              <a:t/>
            </a:r>
            <a:br>
              <a:rPr lang="en-US" sz="2200" dirty="0">
                <a:solidFill>
                  <a:schemeClr val="accent1"/>
                </a:solidFill>
                <a:latin typeface="Arial"/>
                <a:cs typeface="Arial"/>
              </a:rPr>
            </a:br>
            <a:r>
              <a:rPr lang="en-US" sz="2200" dirty="0">
                <a:solidFill>
                  <a:schemeClr val="accent1"/>
                </a:solidFill>
                <a:latin typeface="Arial"/>
                <a:cs typeface="Arial"/>
              </a:rPr>
              <a:t/>
            </a:r>
            <a:br>
              <a:rPr lang="en-US" sz="2200" dirty="0">
                <a:solidFill>
                  <a:schemeClr val="accent1"/>
                </a:solidFill>
                <a:latin typeface="Arial"/>
                <a:cs typeface="Arial"/>
              </a:rPr>
            </a:br>
            <a:r>
              <a:rPr lang="en-US" sz="2200" dirty="0">
                <a:solidFill>
                  <a:schemeClr val="accent1"/>
                </a:solidFill>
                <a:latin typeface="Arial"/>
                <a:cs typeface="Arial"/>
              </a:rPr>
              <a:t>					</a:t>
            </a:r>
            <a:endParaRPr lang="en-US" sz="2200" b="1" dirty="0">
              <a:solidFill>
                <a:srgbClr val="950E09"/>
              </a:solidFill>
              <a:latin typeface="Arial"/>
              <a:cs typeface="Arial"/>
            </a:endParaRPr>
          </a:p>
        </p:txBody>
      </p:sp>
      <p:pic>
        <p:nvPicPr>
          <p:cNvPr id="3074" name="Picture 2" descr="Taylor High school badge"/>
          <p:cNvPicPr>
            <a:picLocks noChangeAspect="1" noChangeArrowheads="1"/>
          </p:cNvPicPr>
          <p:nvPr/>
        </p:nvPicPr>
        <p:blipFill>
          <a:blip r:embed="rId2" r:link="rId3"/>
          <a:srcRect/>
          <a:stretch>
            <a:fillRect/>
          </a:stretch>
        </p:blipFill>
        <p:spPr bwMode="auto">
          <a:xfrm>
            <a:off x="381000" y="5410200"/>
            <a:ext cx="1223093" cy="1210862"/>
          </a:xfrm>
          <a:prstGeom prst="rect">
            <a:avLst/>
          </a:prstGeom>
          <a:noFill/>
          <a:ln w="9525">
            <a:noFill/>
            <a:miter lim="800000"/>
            <a:headEnd/>
            <a:tailEnd/>
          </a:ln>
        </p:spPr>
      </p:pic>
      <p:sp>
        <p:nvSpPr>
          <p:cNvPr id="4" name="Title 1"/>
          <p:cNvSpPr txBox="1">
            <a:spLocks/>
          </p:cNvSpPr>
          <p:nvPr/>
        </p:nvSpPr>
        <p:spPr>
          <a:xfrm>
            <a:off x="266700" y="215900"/>
            <a:ext cx="8661400" cy="4940300"/>
          </a:xfrm>
          <a:prstGeom prst="rect">
            <a:avLst/>
          </a:prstGeom>
        </p:spPr>
        <p:txBody>
          <a:bodyPr vert="horz" anchor="t">
            <a:normAutofit/>
            <a:scene3d>
              <a:camera prst="orthographicFront"/>
              <a:lightRig rig="soft" dir="t"/>
            </a:scene3d>
            <a:sp3d prstMaterial="softEdge">
              <a:bevelT w="25400" h="25400"/>
            </a:sp3d>
          </a:bodyPr>
          <a:lstStyle/>
          <a:p>
            <a:pPr lvl="0" defTabSz="914400">
              <a:spcBef>
                <a:spcPct val="0"/>
              </a:spcBef>
            </a:pPr>
            <a:r>
              <a:rPr kumimoji="0" lang="en-US" sz="4000" b="1" i="0" u="none" strike="noStrike" kern="1200" cap="none" spc="0" normalizeH="0" baseline="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t/>
            </a:r>
            <a:br>
              <a:rPr kumimoji="0" lang="en-US" sz="4000" b="1" i="0" u="none" strike="noStrike" kern="1200" cap="none" spc="0" normalizeH="0" baseline="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br>
            <a:endParaRPr kumimoji="0" lang="en-US" sz="40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Arial"/>
              <a:ea typeface="+mj-ea"/>
              <a:cs typeface="Arial"/>
            </a:endParaRPr>
          </a:p>
        </p:txBody>
      </p:sp>
    </p:spTree>
    <p:extLst>
      <p:ext uri="{BB962C8B-B14F-4D97-AF65-F5344CB8AC3E}">
        <p14:creationId xmlns:p14="http://schemas.microsoft.com/office/powerpoint/2010/main" val="9670051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BC1E"/>
            </a:gs>
            <a:gs pos="100000">
              <a:srgbClr val="FFFFFF"/>
            </a:gs>
          </a:gsLst>
          <a:lin ang="189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66700" y="215900"/>
            <a:ext cx="8661400" cy="5194300"/>
          </a:xfrm>
        </p:spPr>
        <p:txBody>
          <a:bodyPr anchor="t">
            <a:normAutofit fontScale="90000"/>
          </a:bodyPr>
          <a:lstStyle/>
          <a:p>
            <a:pPr algn="l"/>
            <a:r>
              <a:rPr lang="en-US" sz="4444" dirty="0">
                <a:solidFill>
                  <a:schemeClr val="accent1"/>
                </a:solidFill>
                <a:latin typeface="Arial"/>
                <a:cs typeface="Arial"/>
              </a:rPr>
              <a:t>S6 Leadership Opportunities</a:t>
            </a:r>
            <a:br>
              <a:rPr lang="en-US" sz="4444" dirty="0">
                <a:solidFill>
                  <a:schemeClr val="accent1"/>
                </a:solidFill>
                <a:latin typeface="Arial"/>
                <a:cs typeface="Arial"/>
              </a:rPr>
            </a:br>
            <a:r>
              <a:rPr lang="en-US" sz="1333" dirty="0">
                <a:solidFill>
                  <a:schemeClr val="accent1"/>
                </a:solidFill>
                <a:latin typeface="Arial"/>
                <a:cs typeface="Arial"/>
              </a:rPr>
              <a:t/>
            </a:r>
            <a:br>
              <a:rPr lang="en-US" sz="1333" dirty="0">
                <a:solidFill>
                  <a:schemeClr val="accent1"/>
                </a:solidFill>
                <a:latin typeface="Arial"/>
                <a:cs typeface="Arial"/>
              </a:rPr>
            </a:br>
            <a:r>
              <a:rPr lang="en-US" sz="1333" dirty="0">
                <a:solidFill>
                  <a:schemeClr val="accent1"/>
                </a:solidFill>
                <a:latin typeface="Arial"/>
                <a:cs typeface="Arial"/>
              </a:rPr>
              <a:t/>
            </a:r>
            <a:br>
              <a:rPr lang="en-US" sz="1333" dirty="0">
                <a:solidFill>
                  <a:schemeClr val="accent1"/>
                </a:solidFill>
                <a:latin typeface="Arial"/>
                <a:cs typeface="Arial"/>
              </a:rPr>
            </a:br>
            <a:r>
              <a:rPr lang="en-US" sz="1333" dirty="0">
                <a:solidFill>
                  <a:schemeClr val="accent1"/>
                </a:solidFill>
                <a:latin typeface="Arial"/>
                <a:cs typeface="Arial"/>
              </a:rPr>
              <a:t/>
            </a:r>
            <a:br>
              <a:rPr lang="en-US" sz="1333" dirty="0">
                <a:solidFill>
                  <a:schemeClr val="accent1"/>
                </a:solidFill>
                <a:latin typeface="Arial"/>
                <a:cs typeface="Arial"/>
              </a:rPr>
            </a:br>
            <a:r>
              <a:rPr lang="en-US" sz="3600" dirty="0">
                <a:solidFill>
                  <a:srgbClr val="000000"/>
                </a:solidFill>
                <a:latin typeface="Arial"/>
                <a:ea typeface="ＭＳ Ｐゴシック" charset="0"/>
                <a:cs typeface="Arial"/>
              </a:rPr>
              <a:t>Caritas Award</a:t>
            </a:r>
            <a:br>
              <a:rPr lang="en-US" sz="3600" dirty="0">
                <a:solidFill>
                  <a:srgbClr val="000000"/>
                </a:solidFill>
                <a:latin typeface="Arial"/>
                <a:ea typeface="ＭＳ Ｐゴシック" charset="0"/>
                <a:cs typeface="Arial"/>
              </a:rPr>
            </a:br>
            <a:r>
              <a:rPr lang="en-US" sz="3600" dirty="0">
                <a:solidFill>
                  <a:srgbClr val="000000"/>
                </a:solidFill>
                <a:latin typeface="Arial"/>
                <a:ea typeface="ＭＳ Ｐゴシック" charset="0"/>
                <a:cs typeface="Arial"/>
              </a:rPr>
              <a:t>Duke of Edinburgh</a:t>
            </a:r>
            <a:br>
              <a:rPr lang="en-US" sz="3600" dirty="0">
                <a:solidFill>
                  <a:srgbClr val="000000"/>
                </a:solidFill>
                <a:latin typeface="Arial"/>
                <a:ea typeface="ＭＳ Ｐゴシック" charset="0"/>
                <a:cs typeface="Arial"/>
              </a:rPr>
            </a:br>
            <a:r>
              <a:rPr lang="en-US" sz="3600" dirty="0">
                <a:solidFill>
                  <a:srgbClr val="000000"/>
                </a:solidFill>
                <a:latin typeface="Arial"/>
                <a:ea typeface="ＭＳ Ｐゴシック" charset="0"/>
                <a:cs typeface="Arial"/>
              </a:rPr>
              <a:t>House Captains / Prefects</a:t>
            </a:r>
            <a:br>
              <a:rPr lang="en-US" sz="3600" dirty="0">
                <a:solidFill>
                  <a:srgbClr val="000000"/>
                </a:solidFill>
                <a:latin typeface="Arial"/>
                <a:ea typeface="ＭＳ Ｐゴシック" charset="0"/>
                <a:cs typeface="Arial"/>
              </a:rPr>
            </a:br>
            <a:r>
              <a:rPr lang="en-US" sz="3600" dirty="0">
                <a:solidFill>
                  <a:srgbClr val="000000"/>
                </a:solidFill>
                <a:latin typeface="Arial"/>
                <a:ea typeface="ＭＳ Ｐゴシック" charset="0"/>
                <a:cs typeface="Arial"/>
              </a:rPr>
              <a:t>Peer Tutoring</a:t>
            </a:r>
            <a:br>
              <a:rPr lang="en-US" sz="3600" dirty="0">
                <a:solidFill>
                  <a:srgbClr val="000000"/>
                </a:solidFill>
                <a:latin typeface="Arial"/>
                <a:ea typeface="ＭＳ Ｐゴシック" charset="0"/>
                <a:cs typeface="Arial"/>
              </a:rPr>
            </a:br>
            <a:r>
              <a:rPr lang="en-US" sz="3600" dirty="0">
                <a:solidFill>
                  <a:srgbClr val="000000"/>
                </a:solidFill>
                <a:latin typeface="Arial"/>
                <a:ea typeface="ＭＳ Ｐゴシック" charset="0"/>
                <a:cs typeface="Arial"/>
              </a:rPr>
              <a:t>Buddying with S1</a:t>
            </a:r>
            <a:br>
              <a:rPr lang="en-US" sz="3600" dirty="0">
                <a:solidFill>
                  <a:srgbClr val="000000"/>
                </a:solidFill>
                <a:latin typeface="Arial"/>
                <a:ea typeface="ＭＳ Ｐゴシック" charset="0"/>
                <a:cs typeface="Arial"/>
              </a:rPr>
            </a:br>
            <a:r>
              <a:rPr lang="en-US" sz="3600" dirty="0">
                <a:solidFill>
                  <a:srgbClr val="000000"/>
                </a:solidFill>
                <a:latin typeface="Arial"/>
                <a:ea typeface="ＭＳ Ｐゴシック" charset="0"/>
                <a:cs typeface="Arial"/>
              </a:rPr>
              <a:t>Prom Committee</a:t>
            </a:r>
            <a:br>
              <a:rPr lang="en-US" sz="3600" dirty="0">
                <a:solidFill>
                  <a:srgbClr val="000000"/>
                </a:solidFill>
                <a:latin typeface="Arial"/>
                <a:ea typeface="ＭＳ Ｐゴシック" charset="0"/>
                <a:cs typeface="Arial"/>
              </a:rPr>
            </a:br>
            <a:r>
              <a:rPr lang="en-US" sz="3600" dirty="0">
                <a:solidFill>
                  <a:srgbClr val="000000"/>
                </a:solidFill>
                <a:latin typeface="Arial"/>
                <a:ea typeface="ＭＳ Ｐゴシック" charset="0"/>
                <a:cs typeface="Arial"/>
              </a:rPr>
              <a:t>Mental Health Ambassadors</a:t>
            </a:r>
            <a:br>
              <a:rPr lang="en-US" sz="3600" dirty="0">
                <a:solidFill>
                  <a:srgbClr val="000000"/>
                </a:solidFill>
                <a:latin typeface="Arial"/>
                <a:ea typeface="ＭＳ Ｐゴシック" charset="0"/>
                <a:cs typeface="Arial"/>
              </a:rPr>
            </a:br>
            <a:r>
              <a:rPr lang="en-US" sz="3600" dirty="0">
                <a:solidFill>
                  <a:srgbClr val="000000"/>
                </a:solidFill>
                <a:latin typeface="Arial"/>
                <a:ea typeface="ＭＳ Ｐゴシック" charset="0"/>
                <a:cs typeface="Arial"/>
              </a:rPr>
              <a:t/>
            </a:r>
            <a:br>
              <a:rPr lang="en-US" sz="3600" dirty="0">
                <a:solidFill>
                  <a:srgbClr val="000000"/>
                </a:solidFill>
                <a:latin typeface="Arial"/>
                <a:ea typeface="ＭＳ Ｐゴシック" charset="0"/>
                <a:cs typeface="Arial"/>
              </a:rPr>
            </a:br>
            <a:r>
              <a:rPr lang="en-GB" sz="3600" dirty="0">
                <a:solidFill>
                  <a:srgbClr val="000000"/>
                </a:solidFill>
              </a:rPr>
              <a:t/>
            </a:r>
            <a:br>
              <a:rPr lang="en-GB" sz="3600" dirty="0">
                <a:solidFill>
                  <a:srgbClr val="000000"/>
                </a:solidFill>
              </a:rPr>
            </a:br>
            <a:r>
              <a:rPr lang="en-GB" sz="2889" dirty="0">
                <a:latin typeface="Arial"/>
                <a:cs typeface="Arial"/>
              </a:rPr>
              <a:t/>
            </a:r>
            <a:br>
              <a:rPr lang="en-GB" sz="2889" dirty="0">
                <a:latin typeface="Arial"/>
                <a:cs typeface="Arial"/>
              </a:rPr>
            </a:br>
            <a:r>
              <a:rPr lang="en-US" sz="3556" dirty="0">
                <a:solidFill>
                  <a:srgbClr val="000000"/>
                </a:solidFill>
                <a:latin typeface="Arial"/>
                <a:cs typeface="Arial"/>
              </a:rPr>
              <a:t/>
            </a:r>
            <a:br>
              <a:rPr lang="en-US" sz="3556" dirty="0">
                <a:solidFill>
                  <a:srgbClr val="000000"/>
                </a:solidFill>
                <a:latin typeface="Arial"/>
                <a:cs typeface="Arial"/>
              </a:rPr>
            </a:br>
            <a:r>
              <a:rPr lang="en-US" sz="1333" dirty="0">
                <a:solidFill>
                  <a:srgbClr val="000000"/>
                </a:solidFill>
                <a:latin typeface="Arial"/>
                <a:cs typeface="Arial"/>
              </a:rPr>
              <a:t/>
            </a:r>
            <a:br>
              <a:rPr lang="en-US" sz="1333" dirty="0">
                <a:solidFill>
                  <a:srgbClr val="000000"/>
                </a:solidFill>
                <a:latin typeface="Arial"/>
                <a:cs typeface="Arial"/>
              </a:rPr>
            </a:br>
            <a:r>
              <a:rPr lang="en-US" sz="4222" dirty="0">
                <a:solidFill>
                  <a:srgbClr val="000000"/>
                </a:solidFill>
                <a:latin typeface="Arial"/>
                <a:cs typeface="Arial"/>
              </a:rPr>
              <a:t/>
            </a:r>
            <a:br>
              <a:rPr lang="en-US" sz="4222" dirty="0">
                <a:solidFill>
                  <a:srgbClr val="000000"/>
                </a:solidFill>
                <a:latin typeface="Arial"/>
                <a:cs typeface="Arial"/>
              </a:rPr>
            </a:br>
            <a:r>
              <a:rPr lang="en-US" sz="4222" dirty="0">
                <a:solidFill>
                  <a:srgbClr val="000000"/>
                </a:solidFill>
                <a:latin typeface="Arial"/>
                <a:cs typeface="Arial"/>
              </a:rPr>
              <a:t/>
            </a:r>
            <a:br>
              <a:rPr lang="en-US" sz="4222" dirty="0">
                <a:solidFill>
                  <a:srgbClr val="000000"/>
                </a:solidFill>
                <a:latin typeface="Arial"/>
                <a:cs typeface="Arial"/>
              </a:rPr>
            </a:br>
            <a:r>
              <a:rPr lang="en-US" sz="4222" dirty="0">
                <a:solidFill>
                  <a:srgbClr val="000000"/>
                </a:solidFill>
                <a:latin typeface="Arial"/>
                <a:cs typeface="Arial"/>
              </a:rPr>
              <a:t/>
            </a:r>
            <a:br>
              <a:rPr lang="en-US" sz="4222" dirty="0">
                <a:solidFill>
                  <a:srgbClr val="000000"/>
                </a:solidFill>
                <a:latin typeface="Arial"/>
                <a:cs typeface="Arial"/>
              </a:rPr>
            </a:br>
            <a:r>
              <a:rPr lang="en-US" sz="4222" dirty="0">
                <a:solidFill>
                  <a:schemeClr val="accent1"/>
                </a:solidFill>
                <a:latin typeface="Arial"/>
                <a:cs typeface="Arial"/>
              </a:rPr>
              <a:t/>
            </a:r>
            <a:br>
              <a:rPr lang="en-US" sz="4222" dirty="0">
                <a:solidFill>
                  <a:schemeClr val="accent1"/>
                </a:solidFill>
                <a:latin typeface="Arial"/>
                <a:cs typeface="Arial"/>
              </a:rPr>
            </a:br>
            <a:r>
              <a:rPr lang="en-US" sz="4222" dirty="0">
                <a:solidFill>
                  <a:schemeClr val="accent1"/>
                </a:solidFill>
                <a:latin typeface="Arial"/>
                <a:cs typeface="Arial"/>
              </a:rPr>
              <a:t/>
            </a:r>
            <a:br>
              <a:rPr lang="en-US" sz="4222" dirty="0">
                <a:solidFill>
                  <a:schemeClr val="accent1"/>
                </a:solidFill>
                <a:latin typeface="Arial"/>
                <a:cs typeface="Arial"/>
              </a:rPr>
            </a:br>
            <a:r>
              <a:rPr lang="en-US" sz="4222" dirty="0">
                <a:solidFill>
                  <a:schemeClr val="accent1"/>
                </a:solidFill>
                <a:latin typeface="Arial"/>
                <a:cs typeface="Arial"/>
              </a:rPr>
              <a:t/>
            </a:r>
            <a:br>
              <a:rPr lang="en-US" sz="4222" dirty="0">
                <a:solidFill>
                  <a:schemeClr val="accent1"/>
                </a:solidFill>
                <a:latin typeface="Arial"/>
                <a:cs typeface="Arial"/>
              </a:rPr>
            </a:br>
            <a:r>
              <a:rPr lang="en-US" sz="4889" dirty="0">
                <a:solidFill>
                  <a:schemeClr val="accent1"/>
                </a:solidFill>
                <a:latin typeface="Arial"/>
                <a:cs typeface="Arial"/>
              </a:rPr>
              <a:t/>
            </a:r>
            <a:br>
              <a:rPr lang="en-US" sz="4889" dirty="0">
                <a:solidFill>
                  <a:schemeClr val="accent1"/>
                </a:solidFill>
                <a:latin typeface="Arial"/>
                <a:cs typeface="Arial"/>
              </a:rPr>
            </a:br>
            <a:r>
              <a:rPr lang="en-US" sz="3800" dirty="0">
                <a:solidFill>
                  <a:schemeClr val="accent1"/>
                </a:solidFill>
                <a:latin typeface="Arial"/>
                <a:cs typeface="Arial"/>
              </a:rPr>
              <a:t/>
            </a:r>
            <a:br>
              <a:rPr lang="en-US" sz="3800" dirty="0">
                <a:solidFill>
                  <a:schemeClr val="accent1"/>
                </a:solidFill>
                <a:latin typeface="Arial"/>
                <a:cs typeface="Arial"/>
              </a:rPr>
            </a:br>
            <a:r>
              <a:rPr lang="en-US" sz="3800" dirty="0">
                <a:solidFill>
                  <a:schemeClr val="accent1"/>
                </a:solidFill>
                <a:latin typeface="Arial"/>
                <a:cs typeface="Arial"/>
              </a:rPr>
              <a:t/>
            </a:r>
            <a:br>
              <a:rPr lang="en-US" sz="3800" dirty="0">
                <a:solidFill>
                  <a:schemeClr val="accent1"/>
                </a:solidFill>
                <a:latin typeface="Arial"/>
                <a:cs typeface="Arial"/>
              </a:rPr>
            </a:br>
            <a:r>
              <a:rPr lang="en-US" sz="3800" dirty="0">
                <a:solidFill>
                  <a:schemeClr val="accent1"/>
                </a:solidFill>
                <a:latin typeface="Arial"/>
                <a:cs typeface="Arial"/>
              </a:rPr>
              <a:t/>
            </a:r>
            <a:br>
              <a:rPr lang="en-US" sz="3800" dirty="0">
                <a:solidFill>
                  <a:schemeClr val="accent1"/>
                </a:solidFill>
                <a:latin typeface="Arial"/>
                <a:cs typeface="Arial"/>
              </a:rPr>
            </a:br>
            <a:r>
              <a:rPr lang="en-US" sz="4000" b="1" dirty="0">
                <a:solidFill>
                  <a:schemeClr val="accent1"/>
                </a:solidFill>
                <a:latin typeface="Arial"/>
                <a:cs typeface="Arial"/>
              </a:rPr>
              <a:t/>
            </a:r>
            <a:br>
              <a:rPr lang="en-US" sz="4000" b="1" dirty="0">
                <a:solidFill>
                  <a:schemeClr val="accent1"/>
                </a:solidFill>
                <a:latin typeface="Arial"/>
                <a:cs typeface="Arial"/>
              </a:rPr>
            </a:br>
            <a:r>
              <a:rPr lang="en-US" sz="4000" b="1" dirty="0">
                <a:solidFill>
                  <a:schemeClr val="accent1"/>
                </a:solidFill>
                <a:latin typeface="Arial"/>
                <a:cs typeface="Arial"/>
              </a:rPr>
              <a:t>		</a:t>
            </a:r>
            <a:br>
              <a:rPr lang="en-US" sz="4000" b="1" dirty="0">
                <a:solidFill>
                  <a:schemeClr val="accent1"/>
                </a:solidFill>
                <a:latin typeface="Arial"/>
                <a:cs typeface="Arial"/>
              </a:rPr>
            </a:br>
            <a:r>
              <a:rPr lang="en-US" sz="4000" b="1" dirty="0">
                <a:solidFill>
                  <a:schemeClr val="accent1"/>
                </a:solidFill>
                <a:latin typeface="Arial"/>
                <a:cs typeface="Arial"/>
              </a:rPr>
              <a:t>					</a:t>
            </a:r>
            <a:r>
              <a:rPr lang="en-US" sz="4000" dirty="0">
                <a:solidFill>
                  <a:schemeClr val="accent1"/>
                </a:solidFill>
                <a:latin typeface="Arial"/>
                <a:cs typeface="Arial"/>
              </a:rPr>
              <a:t/>
            </a:r>
            <a:br>
              <a:rPr lang="en-US" sz="4000" dirty="0">
                <a:solidFill>
                  <a:schemeClr val="accent1"/>
                </a:solidFill>
                <a:latin typeface="Arial"/>
                <a:cs typeface="Arial"/>
              </a:rPr>
            </a:br>
            <a:r>
              <a:rPr lang="en-US" sz="4000" dirty="0">
                <a:solidFill>
                  <a:schemeClr val="accent1"/>
                </a:solidFill>
                <a:latin typeface="Arial"/>
                <a:cs typeface="Arial"/>
              </a:rPr>
              <a:t/>
            </a:r>
            <a:br>
              <a:rPr lang="en-US" sz="4000" dirty="0">
                <a:solidFill>
                  <a:schemeClr val="accent1"/>
                </a:solidFill>
                <a:latin typeface="Arial"/>
                <a:cs typeface="Arial"/>
              </a:rPr>
            </a:br>
            <a:r>
              <a:rPr lang="en-US" sz="4000" dirty="0">
                <a:solidFill>
                  <a:schemeClr val="accent1"/>
                </a:solidFill>
                <a:latin typeface="Arial"/>
                <a:cs typeface="Arial"/>
              </a:rPr>
              <a:t/>
            </a:r>
            <a:br>
              <a:rPr lang="en-US" sz="4000" dirty="0">
                <a:solidFill>
                  <a:schemeClr val="accent1"/>
                </a:solidFill>
                <a:latin typeface="Arial"/>
                <a:cs typeface="Arial"/>
              </a:rPr>
            </a:br>
            <a:r>
              <a:rPr lang="en-US" sz="4000" dirty="0">
                <a:solidFill>
                  <a:schemeClr val="accent1"/>
                </a:solidFill>
                <a:latin typeface="Arial"/>
                <a:cs typeface="Arial"/>
              </a:rPr>
              <a:t>					</a:t>
            </a:r>
            <a:endParaRPr lang="en-US" sz="4000" b="1" dirty="0">
              <a:solidFill>
                <a:srgbClr val="950E09"/>
              </a:solidFill>
              <a:latin typeface="Arial"/>
              <a:cs typeface="Arial"/>
            </a:endParaRPr>
          </a:p>
        </p:txBody>
      </p:sp>
      <p:pic>
        <p:nvPicPr>
          <p:cNvPr id="3074" name="Picture 2" descr="Taylor High school badge"/>
          <p:cNvPicPr>
            <a:picLocks noChangeAspect="1" noChangeArrowheads="1"/>
          </p:cNvPicPr>
          <p:nvPr/>
        </p:nvPicPr>
        <p:blipFill>
          <a:blip r:embed="rId2" r:link="rId3"/>
          <a:srcRect/>
          <a:stretch>
            <a:fillRect/>
          </a:stretch>
        </p:blipFill>
        <p:spPr bwMode="auto">
          <a:xfrm>
            <a:off x="381000" y="5410200"/>
            <a:ext cx="1223093" cy="1210862"/>
          </a:xfrm>
          <a:prstGeom prst="rect">
            <a:avLst/>
          </a:prstGeom>
          <a:noFill/>
          <a:ln w="9525">
            <a:noFill/>
            <a:miter lim="800000"/>
            <a:headEnd/>
            <a:tailEnd/>
          </a:ln>
        </p:spPr>
      </p:pic>
      <p:sp>
        <p:nvSpPr>
          <p:cNvPr id="4" name="Title 1"/>
          <p:cNvSpPr txBox="1">
            <a:spLocks/>
          </p:cNvSpPr>
          <p:nvPr/>
        </p:nvSpPr>
        <p:spPr>
          <a:xfrm>
            <a:off x="266700" y="215900"/>
            <a:ext cx="8661400" cy="4940300"/>
          </a:xfrm>
          <a:prstGeom prst="rect">
            <a:avLst/>
          </a:prstGeom>
        </p:spPr>
        <p:txBody>
          <a:bodyPr vert="horz" anchor="t">
            <a:normAutofit/>
            <a:scene3d>
              <a:camera prst="orthographicFront"/>
              <a:lightRig rig="soft" dir="t"/>
            </a:scene3d>
            <a:sp3d prstMaterial="softEdge">
              <a:bevelT w="25400" h="25400"/>
            </a:sp3d>
          </a:bodyPr>
          <a:lstStyle/>
          <a:p>
            <a:pPr lvl="0" defTabSz="914400">
              <a:spcBef>
                <a:spcPct val="0"/>
              </a:spcBef>
            </a:pPr>
            <a:r>
              <a:rPr kumimoji="0" lang="en-US" sz="4000" b="1" i="0" u="none" strike="noStrike" kern="1200" cap="none" spc="0" normalizeH="0" baseline="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t/>
            </a:r>
            <a:br>
              <a:rPr kumimoji="0" lang="en-US" sz="4000" b="1" i="0" u="none" strike="noStrike" kern="1200" cap="none" spc="0" normalizeH="0" baseline="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br>
            <a:endParaRPr kumimoji="0" lang="en-US" sz="40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Arial"/>
              <a:ea typeface="+mj-ea"/>
              <a:cs typeface="Arial"/>
            </a:endParaRPr>
          </a:p>
        </p:txBody>
      </p:sp>
    </p:spTree>
    <p:extLst>
      <p:ext uri="{BB962C8B-B14F-4D97-AF65-F5344CB8AC3E}">
        <p14:creationId xmlns:p14="http://schemas.microsoft.com/office/powerpoint/2010/main" val="42852440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BC1E"/>
            </a:gs>
            <a:gs pos="100000">
              <a:srgbClr val="FFFFFF"/>
            </a:gs>
          </a:gsLst>
          <a:lin ang="189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66700" y="215900"/>
            <a:ext cx="8661400" cy="4542080"/>
          </a:xfrm>
        </p:spPr>
        <p:txBody>
          <a:bodyPr anchor="t">
            <a:normAutofit fontScale="90000"/>
          </a:bodyPr>
          <a:lstStyle/>
          <a:p>
            <a:pPr algn="l"/>
            <a:r>
              <a:rPr lang="en-US" sz="4400" dirty="0">
                <a:solidFill>
                  <a:schemeClr val="accent1"/>
                </a:solidFill>
                <a:latin typeface="Arial"/>
                <a:cs typeface="Arial"/>
              </a:rPr>
              <a:t>North Lanarkshire Foundation Apprenticeships</a:t>
            </a:r>
            <a:r>
              <a:rPr lang="en-US" sz="4222" dirty="0">
                <a:solidFill>
                  <a:schemeClr val="accent1"/>
                </a:solidFill>
                <a:latin typeface="Arial"/>
                <a:cs typeface="Arial"/>
              </a:rPr>
              <a:t> (1 or 2 years</a:t>
            </a:r>
            <a:r>
              <a:rPr lang="en-US" sz="4222" dirty="0" smtClean="0">
                <a:solidFill>
                  <a:schemeClr val="accent1"/>
                </a:solidFill>
                <a:latin typeface="Arial"/>
                <a:cs typeface="Arial"/>
              </a:rPr>
              <a:t>)</a:t>
            </a:r>
            <a:r>
              <a:rPr lang="en-US" sz="4222" dirty="0">
                <a:solidFill>
                  <a:schemeClr val="accent1"/>
                </a:solidFill>
                <a:latin typeface="Arial"/>
                <a:cs typeface="Arial"/>
              </a:rPr>
              <a:t/>
            </a:r>
            <a:br>
              <a:rPr lang="en-US" sz="4222" dirty="0">
                <a:solidFill>
                  <a:schemeClr val="accent1"/>
                </a:solidFill>
                <a:latin typeface="Arial"/>
                <a:cs typeface="Arial"/>
              </a:rPr>
            </a:br>
            <a:r>
              <a:rPr lang="en-US" sz="4222" dirty="0">
                <a:solidFill>
                  <a:schemeClr val="accent1"/>
                </a:solidFill>
                <a:latin typeface="Arial"/>
                <a:cs typeface="Arial"/>
              </a:rPr>
              <a:t/>
            </a:r>
            <a:br>
              <a:rPr lang="en-US" sz="4222" dirty="0">
                <a:solidFill>
                  <a:schemeClr val="accent1"/>
                </a:solidFill>
                <a:latin typeface="Arial"/>
                <a:cs typeface="Arial"/>
              </a:rPr>
            </a:br>
            <a:r>
              <a:rPr lang="en-US" sz="3100" dirty="0">
                <a:solidFill>
                  <a:schemeClr val="tx1"/>
                </a:solidFill>
                <a:latin typeface="Arial"/>
                <a:cs typeface="Arial"/>
              </a:rPr>
              <a:t>Civil </a:t>
            </a:r>
            <a:r>
              <a:rPr lang="en-US" sz="3100" dirty="0" smtClean="0">
                <a:solidFill>
                  <a:schemeClr val="tx1"/>
                </a:solidFill>
                <a:latin typeface="Arial"/>
                <a:cs typeface="Arial"/>
              </a:rPr>
              <a:t>Engineering</a:t>
            </a:r>
            <a:r>
              <a:rPr lang="en-US" sz="3100" dirty="0">
                <a:solidFill>
                  <a:schemeClr val="tx1"/>
                </a:solidFill>
                <a:latin typeface="Arial"/>
                <a:cs typeface="Arial"/>
              </a:rPr>
              <a:t> </a:t>
            </a:r>
            <a:r>
              <a:rPr lang="en-US" sz="3100" dirty="0" smtClean="0">
                <a:solidFill>
                  <a:schemeClr val="tx1"/>
                </a:solidFill>
                <a:latin typeface="Arial"/>
                <a:cs typeface="Arial"/>
              </a:rPr>
              <a:t>(Col E)</a:t>
            </a:r>
            <a:r>
              <a:rPr lang="en-US" sz="3100" dirty="0">
                <a:solidFill>
                  <a:schemeClr val="tx1"/>
                </a:solidFill>
                <a:latin typeface="Arial"/>
                <a:cs typeface="Arial"/>
              </a:rPr>
              <a:t/>
            </a:r>
            <a:br>
              <a:rPr lang="en-US" sz="3100" dirty="0">
                <a:solidFill>
                  <a:schemeClr val="tx1"/>
                </a:solidFill>
                <a:latin typeface="Arial"/>
                <a:cs typeface="Arial"/>
              </a:rPr>
            </a:br>
            <a:r>
              <a:rPr lang="en-US" sz="3100" dirty="0">
                <a:solidFill>
                  <a:schemeClr val="tx1"/>
                </a:solidFill>
                <a:latin typeface="Arial"/>
                <a:cs typeface="Arial"/>
              </a:rPr>
              <a:t>Social </a:t>
            </a:r>
            <a:r>
              <a:rPr lang="en-US" sz="3100" dirty="0" smtClean="0">
                <a:solidFill>
                  <a:schemeClr val="tx1"/>
                </a:solidFill>
                <a:latin typeface="Arial"/>
                <a:cs typeface="Arial"/>
              </a:rPr>
              <a:t>Services - Children </a:t>
            </a:r>
            <a:r>
              <a:rPr lang="en-US" sz="3100" dirty="0">
                <a:solidFill>
                  <a:schemeClr val="tx1"/>
                </a:solidFill>
                <a:latin typeface="Arial"/>
                <a:cs typeface="Arial"/>
              </a:rPr>
              <a:t>&amp; Young </a:t>
            </a:r>
            <a:r>
              <a:rPr lang="en-US" sz="3100" dirty="0" smtClean="0">
                <a:solidFill>
                  <a:schemeClr val="tx1"/>
                </a:solidFill>
                <a:latin typeface="Arial"/>
                <a:cs typeface="Arial"/>
              </a:rPr>
              <a:t>People</a:t>
            </a:r>
            <a:br>
              <a:rPr lang="en-US" sz="3100" dirty="0" smtClean="0">
                <a:solidFill>
                  <a:schemeClr val="tx1"/>
                </a:solidFill>
                <a:latin typeface="Arial"/>
                <a:cs typeface="Arial"/>
              </a:rPr>
            </a:br>
            <a:r>
              <a:rPr lang="en-US" sz="3100" dirty="0" smtClean="0">
                <a:solidFill>
                  <a:schemeClr val="tx1"/>
                </a:solidFill>
                <a:latin typeface="Arial"/>
                <a:cs typeface="Arial"/>
              </a:rPr>
              <a:t>(Col A &amp; D)</a:t>
            </a:r>
            <a:r>
              <a:rPr lang="en-US" sz="3100" dirty="0">
                <a:solidFill>
                  <a:schemeClr val="tx1"/>
                </a:solidFill>
                <a:latin typeface="Arial"/>
                <a:cs typeface="Arial"/>
              </a:rPr>
              <a:t/>
            </a:r>
            <a:br>
              <a:rPr lang="en-US" sz="3100" dirty="0">
                <a:solidFill>
                  <a:schemeClr val="tx1"/>
                </a:solidFill>
                <a:latin typeface="Arial"/>
                <a:cs typeface="Arial"/>
              </a:rPr>
            </a:br>
            <a:r>
              <a:rPr lang="en-US" sz="3100" dirty="0">
                <a:solidFill>
                  <a:schemeClr val="tx1"/>
                </a:solidFill>
                <a:latin typeface="Arial"/>
                <a:cs typeface="Arial"/>
              </a:rPr>
              <a:t>Social Services &amp; </a:t>
            </a:r>
            <a:r>
              <a:rPr lang="en-US" sz="3100" dirty="0" smtClean="0">
                <a:solidFill>
                  <a:schemeClr val="tx1"/>
                </a:solidFill>
                <a:latin typeface="Arial"/>
                <a:cs typeface="Arial"/>
              </a:rPr>
              <a:t>Healthcare (Col C)</a:t>
            </a:r>
            <a:r>
              <a:rPr lang="en-US" sz="3100" dirty="0">
                <a:solidFill>
                  <a:schemeClr val="tx1"/>
                </a:solidFill>
                <a:latin typeface="Arial"/>
                <a:cs typeface="Arial"/>
              </a:rPr>
              <a:t/>
            </a:r>
            <a:br>
              <a:rPr lang="en-US" sz="3100" dirty="0">
                <a:solidFill>
                  <a:schemeClr val="tx1"/>
                </a:solidFill>
                <a:latin typeface="Arial"/>
                <a:cs typeface="Arial"/>
              </a:rPr>
            </a:br>
            <a:r>
              <a:rPr lang="en-US" sz="3100" dirty="0">
                <a:solidFill>
                  <a:schemeClr val="tx1"/>
                </a:solidFill>
                <a:latin typeface="Arial"/>
                <a:cs typeface="Arial"/>
              </a:rPr>
              <a:t/>
            </a:r>
            <a:br>
              <a:rPr lang="en-US" sz="3100" dirty="0">
                <a:solidFill>
                  <a:schemeClr val="tx1"/>
                </a:solidFill>
                <a:latin typeface="Arial"/>
                <a:cs typeface="Arial"/>
              </a:rPr>
            </a:br>
            <a:r>
              <a:rPr lang="en-US" sz="3100" dirty="0">
                <a:solidFill>
                  <a:schemeClr val="tx1"/>
                </a:solidFill>
                <a:latin typeface="Arial"/>
                <a:cs typeface="Arial"/>
              </a:rPr>
              <a:t/>
            </a:r>
            <a:br>
              <a:rPr lang="en-US" sz="3100" dirty="0">
                <a:solidFill>
                  <a:schemeClr val="tx1"/>
                </a:solidFill>
                <a:latin typeface="Arial"/>
                <a:cs typeface="Arial"/>
              </a:rPr>
            </a:br>
            <a:r>
              <a:rPr lang="en-US" sz="3200" dirty="0">
                <a:solidFill>
                  <a:schemeClr val="tx1"/>
                </a:solidFill>
                <a:latin typeface="Arial"/>
                <a:cs typeface="Arial"/>
              </a:rPr>
              <a:t/>
            </a:r>
            <a:br>
              <a:rPr lang="en-US" sz="3200" dirty="0">
                <a:solidFill>
                  <a:schemeClr val="tx1"/>
                </a:solidFill>
                <a:latin typeface="Arial"/>
                <a:cs typeface="Arial"/>
              </a:rPr>
            </a:br>
            <a:r>
              <a:rPr lang="en-US" sz="3200" dirty="0">
                <a:solidFill>
                  <a:schemeClr val="tx1"/>
                </a:solidFill>
                <a:latin typeface="Arial"/>
                <a:cs typeface="Arial"/>
              </a:rPr>
              <a:t/>
            </a:r>
            <a:br>
              <a:rPr lang="en-US" sz="3200" dirty="0">
                <a:solidFill>
                  <a:schemeClr val="tx1"/>
                </a:solidFill>
                <a:latin typeface="Arial"/>
                <a:cs typeface="Arial"/>
              </a:rPr>
            </a:br>
            <a:r>
              <a:rPr lang="en-US" sz="4222" dirty="0">
                <a:solidFill>
                  <a:schemeClr val="tx1"/>
                </a:solidFill>
                <a:latin typeface="Arial"/>
                <a:cs typeface="Arial"/>
              </a:rPr>
              <a:t/>
            </a:r>
            <a:br>
              <a:rPr lang="en-US" sz="4222" dirty="0">
                <a:solidFill>
                  <a:schemeClr val="tx1"/>
                </a:solidFill>
                <a:latin typeface="Arial"/>
                <a:cs typeface="Arial"/>
              </a:rPr>
            </a:br>
            <a:r>
              <a:rPr lang="en-US" sz="4222" dirty="0">
                <a:solidFill>
                  <a:schemeClr val="accent1"/>
                </a:solidFill>
                <a:latin typeface="Arial"/>
                <a:cs typeface="Arial"/>
              </a:rPr>
              <a:t/>
            </a:r>
            <a:br>
              <a:rPr lang="en-US" sz="4222" dirty="0">
                <a:solidFill>
                  <a:schemeClr val="accent1"/>
                </a:solidFill>
                <a:latin typeface="Arial"/>
                <a:cs typeface="Arial"/>
              </a:rPr>
            </a:br>
            <a:r>
              <a:rPr lang="en-US" sz="4889" dirty="0">
                <a:solidFill>
                  <a:schemeClr val="accent1"/>
                </a:solidFill>
                <a:latin typeface="Arial"/>
                <a:cs typeface="Arial"/>
              </a:rPr>
              <a:t/>
            </a:r>
            <a:br>
              <a:rPr lang="en-US" sz="4889" dirty="0">
                <a:solidFill>
                  <a:schemeClr val="accent1"/>
                </a:solidFill>
                <a:latin typeface="Arial"/>
                <a:cs typeface="Arial"/>
              </a:rPr>
            </a:br>
            <a:r>
              <a:rPr lang="en-US" sz="3800" dirty="0">
                <a:solidFill>
                  <a:schemeClr val="accent1"/>
                </a:solidFill>
                <a:latin typeface="Arial"/>
                <a:cs typeface="Arial"/>
              </a:rPr>
              <a:t/>
            </a:r>
            <a:br>
              <a:rPr lang="en-US" sz="3800" dirty="0">
                <a:solidFill>
                  <a:schemeClr val="accent1"/>
                </a:solidFill>
                <a:latin typeface="Arial"/>
                <a:cs typeface="Arial"/>
              </a:rPr>
            </a:br>
            <a:r>
              <a:rPr lang="en-US" sz="3800" dirty="0">
                <a:solidFill>
                  <a:schemeClr val="accent1"/>
                </a:solidFill>
                <a:latin typeface="Arial"/>
                <a:cs typeface="Arial"/>
              </a:rPr>
              <a:t/>
            </a:r>
            <a:br>
              <a:rPr lang="en-US" sz="3800" dirty="0">
                <a:solidFill>
                  <a:schemeClr val="accent1"/>
                </a:solidFill>
                <a:latin typeface="Arial"/>
                <a:cs typeface="Arial"/>
              </a:rPr>
            </a:br>
            <a:r>
              <a:rPr lang="en-US" sz="3800" dirty="0">
                <a:solidFill>
                  <a:schemeClr val="accent1"/>
                </a:solidFill>
                <a:latin typeface="Arial"/>
                <a:cs typeface="Arial"/>
              </a:rPr>
              <a:t/>
            </a:r>
            <a:br>
              <a:rPr lang="en-US" sz="3800" dirty="0">
                <a:solidFill>
                  <a:schemeClr val="accent1"/>
                </a:solidFill>
                <a:latin typeface="Arial"/>
                <a:cs typeface="Arial"/>
              </a:rPr>
            </a:br>
            <a:r>
              <a:rPr lang="en-US" sz="4000" b="1" dirty="0">
                <a:solidFill>
                  <a:schemeClr val="accent1"/>
                </a:solidFill>
                <a:latin typeface="Arial"/>
                <a:cs typeface="Arial"/>
              </a:rPr>
              <a:t/>
            </a:r>
            <a:br>
              <a:rPr lang="en-US" sz="4000" b="1" dirty="0">
                <a:solidFill>
                  <a:schemeClr val="accent1"/>
                </a:solidFill>
                <a:latin typeface="Arial"/>
                <a:cs typeface="Arial"/>
              </a:rPr>
            </a:br>
            <a:r>
              <a:rPr lang="en-US" sz="4000" b="1" dirty="0">
                <a:solidFill>
                  <a:schemeClr val="accent1"/>
                </a:solidFill>
                <a:latin typeface="Arial"/>
                <a:cs typeface="Arial"/>
              </a:rPr>
              <a:t>		</a:t>
            </a:r>
            <a:br>
              <a:rPr lang="en-US" sz="4000" b="1" dirty="0">
                <a:solidFill>
                  <a:schemeClr val="accent1"/>
                </a:solidFill>
                <a:latin typeface="Arial"/>
                <a:cs typeface="Arial"/>
              </a:rPr>
            </a:br>
            <a:r>
              <a:rPr lang="en-US" sz="4000" b="1" dirty="0">
                <a:solidFill>
                  <a:schemeClr val="accent1"/>
                </a:solidFill>
                <a:latin typeface="Arial"/>
                <a:cs typeface="Arial"/>
              </a:rPr>
              <a:t>					</a:t>
            </a:r>
            <a:r>
              <a:rPr lang="en-US" sz="4000" dirty="0">
                <a:solidFill>
                  <a:schemeClr val="accent1"/>
                </a:solidFill>
                <a:latin typeface="Arial"/>
                <a:cs typeface="Arial"/>
              </a:rPr>
              <a:t/>
            </a:r>
            <a:br>
              <a:rPr lang="en-US" sz="4000" dirty="0">
                <a:solidFill>
                  <a:schemeClr val="accent1"/>
                </a:solidFill>
                <a:latin typeface="Arial"/>
                <a:cs typeface="Arial"/>
              </a:rPr>
            </a:br>
            <a:r>
              <a:rPr lang="en-US" sz="4000" dirty="0">
                <a:solidFill>
                  <a:schemeClr val="accent1"/>
                </a:solidFill>
                <a:latin typeface="Arial"/>
                <a:cs typeface="Arial"/>
              </a:rPr>
              <a:t/>
            </a:r>
            <a:br>
              <a:rPr lang="en-US" sz="4000" dirty="0">
                <a:solidFill>
                  <a:schemeClr val="accent1"/>
                </a:solidFill>
                <a:latin typeface="Arial"/>
                <a:cs typeface="Arial"/>
              </a:rPr>
            </a:br>
            <a:r>
              <a:rPr lang="en-US" sz="4000" dirty="0">
                <a:solidFill>
                  <a:schemeClr val="accent1"/>
                </a:solidFill>
                <a:latin typeface="Arial"/>
                <a:cs typeface="Arial"/>
              </a:rPr>
              <a:t/>
            </a:r>
            <a:br>
              <a:rPr lang="en-US" sz="4000" dirty="0">
                <a:solidFill>
                  <a:schemeClr val="accent1"/>
                </a:solidFill>
                <a:latin typeface="Arial"/>
                <a:cs typeface="Arial"/>
              </a:rPr>
            </a:br>
            <a:r>
              <a:rPr lang="en-US" sz="4000" dirty="0">
                <a:solidFill>
                  <a:schemeClr val="accent1"/>
                </a:solidFill>
                <a:latin typeface="Arial"/>
                <a:cs typeface="Arial"/>
              </a:rPr>
              <a:t>					</a:t>
            </a:r>
            <a:endParaRPr lang="en-US" sz="4000" b="1" dirty="0">
              <a:solidFill>
                <a:srgbClr val="950E09"/>
              </a:solidFill>
              <a:latin typeface="Arial"/>
              <a:cs typeface="Arial"/>
            </a:endParaRPr>
          </a:p>
        </p:txBody>
      </p:sp>
      <p:pic>
        <p:nvPicPr>
          <p:cNvPr id="3074" name="Picture 2" descr="Taylor High school badge"/>
          <p:cNvPicPr>
            <a:picLocks noChangeAspect="1" noChangeArrowheads="1"/>
          </p:cNvPicPr>
          <p:nvPr/>
        </p:nvPicPr>
        <p:blipFill>
          <a:blip r:embed="rId2" r:link="rId3"/>
          <a:srcRect/>
          <a:stretch>
            <a:fillRect/>
          </a:stretch>
        </p:blipFill>
        <p:spPr bwMode="auto">
          <a:xfrm>
            <a:off x="381000" y="5410200"/>
            <a:ext cx="1223093" cy="1210862"/>
          </a:xfrm>
          <a:prstGeom prst="rect">
            <a:avLst/>
          </a:prstGeom>
          <a:noFill/>
          <a:ln w="9525">
            <a:noFill/>
            <a:miter lim="800000"/>
            <a:headEnd/>
            <a:tailEnd/>
          </a:ln>
        </p:spPr>
      </p:pic>
      <p:sp>
        <p:nvSpPr>
          <p:cNvPr id="4" name="Title 1"/>
          <p:cNvSpPr txBox="1">
            <a:spLocks/>
          </p:cNvSpPr>
          <p:nvPr/>
        </p:nvSpPr>
        <p:spPr>
          <a:xfrm>
            <a:off x="266700" y="215900"/>
            <a:ext cx="8661400" cy="4940300"/>
          </a:xfrm>
          <a:prstGeom prst="rect">
            <a:avLst/>
          </a:prstGeom>
        </p:spPr>
        <p:txBody>
          <a:bodyPr vert="horz" anchor="t">
            <a:normAutofit/>
            <a:scene3d>
              <a:camera prst="orthographicFront"/>
              <a:lightRig rig="soft" dir="t"/>
            </a:scene3d>
            <a:sp3d prstMaterial="softEdge">
              <a:bevelT w="25400" h="25400"/>
            </a:sp3d>
          </a:bodyPr>
          <a:lstStyle/>
          <a:p>
            <a:pPr lvl="0" defTabSz="914400">
              <a:spcBef>
                <a:spcPct val="0"/>
              </a:spcBef>
            </a:pPr>
            <a:r>
              <a:rPr kumimoji="0" lang="en-US" sz="4000" b="1" i="0" u="none" strike="noStrike" kern="1200" cap="none" spc="0" normalizeH="0" baseline="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t/>
            </a:r>
            <a:br>
              <a:rPr kumimoji="0" lang="en-US" sz="4000" b="1" i="0" u="none" strike="noStrike" kern="1200" cap="none" spc="0" normalizeH="0" baseline="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br>
            <a:endParaRPr kumimoji="0" lang="en-US" sz="40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Arial"/>
              <a:ea typeface="+mj-ea"/>
              <a:cs typeface="Arial"/>
            </a:endParaRPr>
          </a:p>
        </p:txBody>
      </p:sp>
    </p:spTree>
    <p:extLst>
      <p:ext uri="{BB962C8B-B14F-4D97-AF65-F5344CB8AC3E}">
        <p14:creationId xmlns:p14="http://schemas.microsoft.com/office/powerpoint/2010/main" val="21478971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BC1E"/>
            </a:gs>
            <a:gs pos="100000">
              <a:srgbClr val="FFFFFF"/>
            </a:gs>
          </a:gsLst>
          <a:lin ang="189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66700" y="215899"/>
            <a:ext cx="8661400" cy="5382643"/>
          </a:xfrm>
        </p:spPr>
        <p:txBody>
          <a:bodyPr anchor="t">
            <a:normAutofit fontScale="90000"/>
          </a:bodyPr>
          <a:lstStyle/>
          <a:p>
            <a:pPr algn="l"/>
            <a:r>
              <a:rPr lang="en-US" sz="4400" dirty="0">
                <a:solidFill>
                  <a:schemeClr val="accent1"/>
                </a:solidFill>
                <a:latin typeface="Arial"/>
                <a:cs typeface="Arial"/>
              </a:rPr>
              <a:t>South Area Cluster Approach</a:t>
            </a:r>
            <a:br>
              <a:rPr lang="en-US" sz="4400" dirty="0">
                <a:solidFill>
                  <a:schemeClr val="accent1"/>
                </a:solidFill>
                <a:latin typeface="Arial"/>
                <a:cs typeface="Arial"/>
              </a:rPr>
            </a:br>
            <a:r>
              <a:rPr lang="en-US" sz="3100" dirty="0">
                <a:solidFill>
                  <a:srgbClr val="000000"/>
                </a:solidFill>
                <a:latin typeface="Arial"/>
                <a:cs typeface="Arial"/>
              </a:rPr>
              <a:t>Vocational Subjects - A small number of subjects </a:t>
            </a:r>
            <a:r>
              <a:rPr lang="en-US" sz="3100" dirty="0" smtClean="0">
                <a:solidFill>
                  <a:srgbClr val="000000"/>
                </a:solidFill>
                <a:latin typeface="Arial"/>
                <a:cs typeface="Arial"/>
              </a:rPr>
              <a:t>may </a:t>
            </a:r>
            <a:r>
              <a:rPr lang="en-US" sz="3100" dirty="0">
                <a:solidFill>
                  <a:srgbClr val="000000"/>
                </a:solidFill>
                <a:latin typeface="Arial"/>
                <a:cs typeface="Arial"/>
              </a:rPr>
              <a:t>be offered to S5/6 students:</a:t>
            </a:r>
            <a:br>
              <a:rPr lang="en-US" sz="3100" dirty="0">
                <a:solidFill>
                  <a:srgbClr val="000000"/>
                </a:solidFill>
                <a:latin typeface="Arial"/>
                <a:cs typeface="Arial"/>
              </a:rPr>
            </a:br>
            <a:r>
              <a:rPr lang="en-US" sz="2200" dirty="0">
                <a:solidFill>
                  <a:schemeClr val="tx1"/>
                </a:solidFill>
                <a:latin typeface="Arial"/>
                <a:cs typeface="Arial"/>
              </a:rPr>
              <a:t>Automotive Skills (Nat 4)</a:t>
            </a:r>
            <a:r>
              <a:rPr lang="en-US" sz="2200" dirty="0">
                <a:solidFill>
                  <a:srgbClr val="000000"/>
                </a:solidFill>
                <a:latin typeface="Arial"/>
                <a:cs typeface="Arial"/>
              </a:rPr>
              <a:t/>
            </a:r>
            <a:br>
              <a:rPr lang="en-US" sz="2200" dirty="0">
                <a:solidFill>
                  <a:srgbClr val="000000"/>
                </a:solidFill>
                <a:latin typeface="Arial"/>
                <a:cs typeface="Arial"/>
              </a:rPr>
            </a:br>
            <a:r>
              <a:rPr lang="en-US" sz="2200" dirty="0">
                <a:solidFill>
                  <a:schemeClr val="tx1"/>
                </a:solidFill>
                <a:latin typeface="Arial"/>
                <a:cs typeface="Arial"/>
              </a:rPr>
              <a:t>Beauty &amp; Creative Skills (Nat 4)</a:t>
            </a:r>
            <a:r>
              <a:rPr lang="en-US" sz="2200" dirty="0">
                <a:solidFill>
                  <a:srgbClr val="000000"/>
                </a:solidFill>
                <a:latin typeface="Arial"/>
                <a:cs typeface="Arial"/>
              </a:rPr>
              <a:t/>
            </a:r>
            <a:br>
              <a:rPr lang="en-US" sz="2200" dirty="0">
                <a:solidFill>
                  <a:srgbClr val="000000"/>
                </a:solidFill>
                <a:latin typeface="Arial"/>
                <a:cs typeface="Arial"/>
              </a:rPr>
            </a:br>
            <a:r>
              <a:rPr lang="en-US" sz="2200" dirty="0">
                <a:solidFill>
                  <a:schemeClr val="tx1"/>
                </a:solidFill>
                <a:latin typeface="Arial"/>
                <a:cs typeface="Arial"/>
              </a:rPr>
              <a:t>Construction (Nat 5)</a:t>
            </a:r>
            <a:r>
              <a:rPr lang="en-US" sz="2200" dirty="0">
                <a:solidFill>
                  <a:srgbClr val="000000"/>
                </a:solidFill>
                <a:latin typeface="Arial"/>
                <a:cs typeface="Arial"/>
              </a:rPr>
              <a:t/>
            </a:r>
            <a:br>
              <a:rPr lang="en-US" sz="2200" dirty="0">
                <a:solidFill>
                  <a:srgbClr val="000000"/>
                </a:solidFill>
                <a:latin typeface="Arial"/>
                <a:cs typeface="Arial"/>
              </a:rPr>
            </a:br>
            <a:r>
              <a:rPr lang="en-US" sz="2200" dirty="0">
                <a:solidFill>
                  <a:srgbClr val="000000"/>
                </a:solidFill>
                <a:latin typeface="Arial"/>
                <a:cs typeface="Arial"/>
              </a:rPr>
              <a:t>Early Education and Childcare (Nat 4 &amp; 5)</a:t>
            </a:r>
            <a:br>
              <a:rPr lang="en-US" sz="2200" dirty="0">
                <a:solidFill>
                  <a:srgbClr val="000000"/>
                </a:solidFill>
                <a:latin typeface="Arial"/>
                <a:cs typeface="Arial"/>
              </a:rPr>
            </a:br>
            <a:r>
              <a:rPr lang="en-US" sz="2200" dirty="0">
                <a:solidFill>
                  <a:srgbClr val="000000"/>
                </a:solidFill>
                <a:latin typeface="Arial"/>
                <a:cs typeface="Arial"/>
              </a:rPr>
              <a:t>Engineering Skills (Nat 4)</a:t>
            </a:r>
            <a:br>
              <a:rPr lang="en-US" sz="2200" dirty="0">
                <a:solidFill>
                  <a:srgbClr val="000000"/>
                </a:solidFill>
                <a:latin typeface="Arial"/>
                <a:cs typeface="Arial"/>
              </a:rPr>
            </a:br>
            <a:r>
              <a:rPr lang="en-US" sz="2200" dirty="0">
                <a:solidFill>
                  <a:srgbClr val="000000"/>
                </a:solidFill>
                <a:latin typeface="Arial"/>
                <a:cs typeface="Arial"/>
              </a:rPr>
              <a:t>Sport - Football Performance (Nat 5)</a:t>
            </a:r>
            <a:br>
              <a:rPr lang="en-US" sz="2200" dirty="0">
                <a:solidFill>
                  <a:srgbClr val="000000"/>
                </a:solidFill>
                <a:latin typeface="Arial"/>
                <a:cs typeface="Arial"/>
              </a:rPr>
            </a:br>
            <a:r>
              <a:rPr lang="en-US" sz="2200" dirty="0">
                <a:solidFill>
                  <a:schemeClr val="tx1"/>
                </a:solidFill>
                <a:latin typeface="Arial"/>
                <a:cs typeface="Arial"/>
              </a:rPr>
              <a:t>Hairdressing (Nat 4 &amp; 5)</a:t>
            </a:r>
            <a:r>
              <a:rPr lang="en-US" sz="2200" dirty="0">
                <a:solidFill>
                  <a:srgbClr val="000000"/>
                </a:solidFill>
                <a:latin typeface="Arial"/>
                <a:cs typeface="Arial"/>
              </a:rPr>
              <a:t/>
            </a:r>
            <a:br>
              <a:rPr lang="en-US" sz="2200" dirty="0">
                <a:solidFill>
                  <a:srgbClr val="000000"/>
                </a:solidFill>
                <a:latin typeface="Arial"/>
                <a:cs typeface="Arial"/>
              </a:rPr>
            </a:br>
            <a:r>
              <a:rPr lang="en-US" sz="2200" dirty="0">
                <a:solidFill>
                  <a:srgbClr val="000000"/>
                </a:solidFill>
                <a:latin typeface="Arial"/>
                <a:cs typeface="Arial"/>
              </a:rPr>
              <a:t>Introduction to Animal Care (Nat 4)</a:t>
            </a:r>
            <a:r>
              <a:rPr lang="en-US" sz="2200" dirty="0">
                <a:solidFill>
                  <a:schemeClr val="tx1"/>
                </a:solidFill>
                <a:latin typeface="Arial"/>
                <a:cs typeface="Arial"/>
              </a:rPr>
              <a:t/>
            </a:r>
            <a:br>
              <a:rPr lang="en-US" sz="2200" dirty="0">
                <a:solidFill>
                  <a:schemeClr val="tx1"/>
                </a:solidFill>
                <a:latin typeface="Arial"/>
                <a:cs typeface="Arial"/>
              </a:rPr>
            </a:br>
            <a:r>
              <a:rPr lang="en-US" sz="2200" dirty="0">
                <a:solidFill>
                  <a:schemeClr val="tx1"/>
                </a:solidFill>
                <a:latin typeface="Arial"/>
                <a:cs typeface="Arial"/>
              </a:rPr>
              <a:t>Make-up Artistry (Nat 4)</a:t>
            </a:r>
            <a:br>
              <a:rPr lang="en-US" sz="2200" dirty="0">
                <a:solidFill>
                  <a:schemeClr val="tx1"/>
                </a:solidFill>
                <a:latin typeface="Arial"/>
                <a:cs typeface="Arial"/>
              </a:rPr>
            </a:br>
            <a:r>
              <a:rPr lang="en-US" sz="2200" dirty="0">
                <a:solidFill>
                  <a:schemeClr val="tx1"/>
                </a:solidFill>
                <a:latin typeface="Arial"/>
                <a:cs typeface="Arial"/>
              </a:rPr>
              <a:t>Professional Cookery (Nat 4 &amp; 5)</a:t>
            </a:r>
            <a:r>
              <a:rPr lang="en-US" sz="3100" dirty="0">
                <a:solidFill>
                  <a:schemeClr val="tx1"/>
                </a:solidFill>
                <a:latin typeface="Arial"/>
                <a:cs typeface="Arial"/>
              </a:rPr>
              <a:t/>
            </a:r>
            <a:br>
              <a:rPr lang="en-US" sz="3100" dirty="0">
                <a:solidFill>
                  <a:schemeClr val="tx1"/>
                </a:solidFill>
                <a:latin typeface="Arial"/>
                <a:cs typeface="Arial"/>
              </a:rPr>
            </a:br>
            <a:r>
              <a:rPr lang="en-US" sz="3100" dirty="0">
                <a:solidFill>
                  <a:schemeClr val="tx1"/>
                </a:solidFill>
                <a:latin typeface="Arial"/>
                <a:cs typeface="Arial"/>
              </a:rPr>
              <a:t/>
            </a:r>
            <a:br>
              <a:rPr lang="en-US" sz="3100" dirty="0">
                <a:solidFill>
                  <a:schemeClr val="tx1"/>
                </a:solidFill>
                <a:latin typeface="Arial"/>
                <a:cs typeface="Arial"/>
              </a:rPr>
            </a:br>
            <a:r>
              <a:rPr lang="en-US" sz="4000" b="1" dirty="0">
                <a:solidFill>
                  <a:schemeClr val="accent1"/>
                </a:solidFill>
                <a:latin typeface="Arial"/>
                <a:cs typeface="Arial"/>
              </a:rPr>
              <a:t/>
            </a:r>
            <a:br>
              <a:rPr lang="en-US" sz="4000" b="1" dirty="0">
                <a:solidFill>
                  <a:schemeClr val="accent1"/>
                </a:solidFill>
                <a:latin typeface="Arial"/>
                <a:cs typeface="Arial"/>
              </a:rPr>
            </a:br>
            <a:r>
              <a:rPr lang="en-US" sz="4000" b="1" dirty="0">
                <a:solidFill>
                  <a:schemeClr val="accent1"/>
                </a:solidFill>
                <a:latin typeface="Arial"/>
                <a:cs typeface="Arial"/>
              </a:rPr>
              <a:t>		</a:t>
            </a:r>
            <a:br>
              <a:rPr lang="en-US" sz="4000" b="1" dirty="0">
                <a:solidFill>
                  <a:schemeClr val="accent1"/>
                </a:solidFill>
                <a:latin typeface="Arial"/>
                <a:cs typeface="Arial"/>
              </a:rPr>
            </a:br>
            <a:r>
              <a:rPr lang="en-US" sz="4000" b="1" dirty="0">
                <a:solidFill>
                  <a:schemeClr val="accent1"/>
                </a:solidFill>
                <a:latin typeface="Arial"/>
                <a:cs typeface="Arial"/>
              </a:rPr>
              <a:t>					</a:t>
            </a:r>
            <a:r>
              <a:rPr lang="en-US" sz="4000" dirty="0">
                <a:solidFill>
                  <a:schemeClr val="accent1"/>
                </a:solidFill>
                <a:latin typeface="Arial"/>
                <a:cs typeface="Arial"/>
              </a:rPr>
              <a:t/>
            </a:r>
            <a:br>
              <a:rPr lang="en-US" sz="4000" dirty="0">
                <a:solidFill>
                  <a:schemeClr val="accent1"/>
                </a:solidFill>
                <a:latin typeface="Arial"/>
                <a:cs typeface="Arial"/>
              </a:rPr>
            </a:br>
            <a:r>
              <a:rPr lang="en-US" sz="4000" dirty="0">
                <a:solidFill>
                  <a:schemeClr val="accent1"/>
                </a:solidFill>
                <a:latin typeface="Arial"/>
                <a:cs typeface="Arial"/>
              </a:rPr>
              <a:t/>
            </a:r>
            <a:br>
              <a:rPr lang="en-US" sz="4000" dirty="0">
                <a:solidFill>
                  <a:schemeClr val="accent1"/>
                </a:solidFill>
                <a:latin typeface="Arial"/>
                <a:cs typeface="Arial"/>
              </a:rPr>
            </a:br>
            <a:r>
              <a:rPr lang="en-US" sz="4000" dirty="0">
                <a:solidFill>
                  <a:schemeClr val="accent1"/>
                </a:solidFill>
                <a:latin typeface="Arial"/>
                <a:cs typeface="Arial"/>
              </a:rPr>
              <a:t/>
            </a:r>
            <a:br>
              <a:rPr lang="en-US" sz="4000" dirty="0">
                <a:solidFill>
                  <a:schemeClr val="accent1"/>
                </a:solidFill>
                <a:latin typeface="Arial"/>
                <a:cs typeface="Arial"/>
              </a:rPr>
            </a:br>
            <a:r>
              <a:rPr lang="en-US" sz="4000" dirty="0">
                <a:solidFill>
                  <a:schemeClr val="accent1"/>
                </a:solidFill>
                <a:latin typeface="Arial"/>
                <a:cs typeface="Arial"/>
              </a:rPr>
              <a:t>					</a:t>
            </a:r>
            <a:endParaRPr lang="en-US" sz="4000" b="1" dirty="0">
              <a:solidFill>
                <a:srgbClr val="950E09"/>
              </a:solidFill>
              <a:latin typeface="Arial"/>
              <a:cs typeface="Arial"/>
            </a:endParaRPr>
          </a:p>
        </p:txBody>
      </p:sp>
      <p:pic>
        <p:nvPicPr>
          <p:cNvPr id="3074" name="Picture 2" descr="Taylor High school badge"/>
          <p:cNvPicPr>
            <a:picLocks noChangeAspect="1" noChangeArrowheads="1"/>
          </p:cNvPicPr>
          <p:nvPr/>
        </p:nvPicPr>
        <p:blipFill>
          <a:blip r:embed="rId2" r:link="rId3"/>
          <a:srcRect/>
          <a:stretch>
            <a:fillRect/>
          </a:stretch>
        </p:blipFill>
        <p:spPr bwMode="auto">
          <a:xfrm>
            <a:off x="381000" y="5410200"/>
            <a:ext cx="1223093" cy="1210862"/>
          </a:xfrm>
          <a:prstGeom prst="rect">
            <a:avLst/>
          </a:prstGeom>
          <a:noFill/>
          <a:ln w="9525">
            <a:noFill/>
            <a:miter lim="800000"/>
            <a:headEnd/>
            <a:tailEnd/>
          </a:ln>
        </p:spPr>
      </p:pic>
      <p:sp>
        <p:nvSpPr>
          <p:cNvPr id="4" name="Title 1"/>
          <p:cNvSpPr txBox="1">
            <a:spLocks/>
          </p:cNvSpPr>
          <p:nvPr/>
        </p:nvSpPr>
        <p:spPr>
          <a:xfrm>
            <a:off x="266700" y="215900"/>
            <a:ext cx="8661400" cy="4940300"/>
          </a:xfrm>
          <a:prstGeom prst="rect">
            <a:avLst/>
          </a:prstGeom>
        </p:spPr>
        <p:txBody>
          <a:bodyPr vert="horz" anchor="t">
            <a:normAutofit/>
            <a:scene3d>
              <a:camera prst="orthographicFront"/>
              <a:lightRig rig="soft" dir="t"/>
            </a:scene3d>
            <a:sp3d prstMaterial="softEdge">
              <a:bevelT w="25400" h="25400"/>
            </a:sp3d>
          </a:bodyPr>
          <a:lstStyle/>
          <a:p>
            <a:pPr lvl="0" defTabSz="914400">
              <a:spcBef>
                <a:spcPct val="0"/>
              </a:spcBef>
            </a:pPr>
            <a:r>
              <a:rPr kumimoji="0" lang="en-US" sz="4000" b="1" i="0" u="none" strike="noStrike" kern="1200" cap="none" spc="0" normalizeH="0" baseline="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t/>
            </a:r>
            <a:br>
              <a:rPr kumimoji="0" lang="en-US" sz="4000" b="1" i="0" u="none" strike="noStrike" kern="1200" cap="none" spc="0" normalizeH="0" baseline="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br>
            <a:endParaRPr kumimoji="0" lang="en-US" sz="40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Arial"/>
              <a:ea typeface="+mj-ea"/>
              <a:cs typeface="Arial"/>
            </a:endParaRPr>
          </a:p>
        </p:txBody>
      </p:sp>
    </p:spTree>
    <p:extLst>
      <p:ext uri="{BB962C8B-B14F-4D97-AF65-F5344CB8AC3E}">
        <p14:creationId xmlns:p14="http://schemas.microsoft.com/office/powerpoint/2010/main" val="37543530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BC1E"/>
            </a:gs>
            <a:gs pos="100000">
              <a:srgbClr val="FFFFFF"/>
            </a:gs>
          </a:gsLst>
          <a:lin ang="189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66700" y="215900"/>
            <a:ext cx="8661400" cy="4734324"/>
          </a:xfrm>
        </p:spPr>
        <p:txBody>
          <a:bodyPr anchor="t">
            <a:normAutofit fontScale="90000"/>
          </a:bodyPr>
          <a:lstStyle/>
          <a:p>
            <a:pPr algn="l"/>
            <a:r>
              <a:rPr lang="en-US" sz="4000" dirty="0">
                <a:solidFill>
                  <a:schemeClr val="accent1"/>
                </a:solidFill>
                <a:latin typeface="Arial"/>
                <a:cs typeface="Arial"/>
              </a:rPr>
              <a:t>South Area Cluster </a:t>
            </a:r>
            <a:r>
              <a:rPr lang="en-US" sz="4000" dirty="0" smtClean="0">
                <a:solidFill>
                  <a:schemeClr val="accent1"/>
                </a:solidFill>
                <a:latin typeface="Arial"/>
                <a:cs typeface="Arial"/>
              </a:rPr>
              <a:t>Approach</a:t>
            </a:r>
            <a:r>
              <a:rPr lang="en-US" sz="2000" dirty="0" smtClean="0">
                <a:solidFill>
                  <a:schemeClr val="accent1"/>
                </a:solidFill>
                <a:latin typeface="Arial"/>
                <a:cs typeface="Arial"/>
              </a:rPr>
              <a:t/>
            </a:r>
            <a:br>
              <a:rPr lang="en-US" sz="2000" dirty="0" smtClean="0">
                <a:solidFill>
                  <a:schemeClr val="accent1"/>
                </a:solidFill>
                <a:latin typeface="Arial"/>
                <a:cs typeface="Arial"/>
              </a:rPr>
            </a:br>
            <a:r>
              <a:rPr lang="en-US" sz="4000" dirty="0">
                <a:solidFill>
                  <a:schemeClr val="accent1"/>
                </a:solidFill>
                <a:latin typeface="Arial"/>
                <a:cs typeface="Arial"/>
              </a:rPr>
              <a:t/>
            </a:r>
            <a:br>
              <a:rPr lang="en-US" sz="4000" dirty="0">
                <a:solidFill>
                  <a:schemeClr val="accent1"/>
                </a:solidFill>
                <a:latin typeface="Arial"/>
                <a:cs typeface="Arial"/>
              </a:rPr>
            </a:br>
            <a:r>
              <a:rPr lang="en-US" sz="3100" dirty="0">
                <a:solidFill>
                  <a:srgbClr val="000000"/>
                </a:solidFill>
                <a:latin typeface="Arial"/>
                <a:cs typeface="Arial"/>
              </a:rPr>
              <a:t>Advanced Higher Grade – </a:t>
            </a:r>
            <a:r>
              <a:rPr lang="en-US" sz="3100" dirty="0" smtClean="0">
                <a:solidFill>
                  <a:srgbClr val="000000"/>
                </a:solidFill>
                <a:latin typeface="Arial"/>
                <a:cs typeface="Arial"/>
              </a:rPr>
              <a:t>5 </a:t>
            </a:r>
            <a:r>
              <a:rPr lang="en-US" sz="3100" dirty="0">
                <a:solidFill>
                  <a:srgbClr val="000000"/>
                </a:solidFill>
                <a:latin typeface="Arial"/>
                <a:cs typeface="Arial"/>
              </a:rPr>
              <a:t>subjects offered in Taylor High </a:t>
            </a:r>
            <a:r>
              <a:rPr lang="en-US" sz="3100" dirty="0" smtClean="0">
                <a:solidFill>
                  <a:srgbClr val="000000"/>
                </a:solidFill>
                <a:latin typeface="Arial"/>
                <a:cs typeface="Arial"/>
              </a:rPr>
              <a:t>School</a:t>
            </a:r>
            <a:r>
              <a:rPr lang="en-US" sz="3100" dirty="0">
                <a:solidFill>
                  <a:srgbClr val="000000"/>
                </a:solidFill>
                <a:latin typeface="Arial"/>
                <a:cs typeface="Arial"/>
              </a:rPr>
              <a:t/>
            </a:r>
            <a:br>
              <a:rPr lang="en-US" sz="3100" dirty="0">
                <a:solidFill>
                  <a:srgbClr val="000000"/>
                </a:solidFill>
                <a:latin typeface="Arial"/>
                <a:cs typeface="Arial"/>
              </a:rPr>
            </a:br>
            <a:r>
              <a:rPr lang="en-US" sz="3100" dirty="0">
                <a:solidFill>
                  <a:srgbClr val="000000"/>
                </a:solidFill>
                <a:latin typeface="Arial"/>
                <a:cs typeface="Arial"/>
              </a:rPr>
              <a:t>Biology </a:t>
            </a:r>
            <a:br>
              <a:rPr lang="en-US" sz="3100" dirty="0">
                <a:solidFill>
                  <a:srgbClr val="000000"/>
                </a:solidFill>
                <a:latin typeface="Arial"/>
                <a:cs typeface="Arial"/>
              </a:rPr>
            </a:br>
            <a:r>
              <a:rPr lang="en-US" sz="3100" dirty="0" smtClean="0">
                <a:solidFill>
                  <a:srgbClr val="000000"/>
                </a:solidFill>
                <a:latin typeface="Arial"/>
                <a:cs typeface="Arial"/>
              </a:rPr>
              <a:t>Chemistry </a:t>
            </a:r>
            <a:br>
              <a:rPr lang="en-US" sz="3100" dirty="0" smtClean="0">
                <a:solidFill>
                  <a:srgbClr val="000000"/>
                </a:solidFill>
                <a:latin typeface="Arial"/>
                <a:cs typeface="Arial"/>
              </a:rPr>
            </a:br>
            <a:r>
              <a:rPr lang="en-US" sz="3100" dirty="0" smtClean="0">
                <a:solidFill>
                  <a:srgbClr val="000000"/>
                </a:solidFill>
                <a:latin typeface="Arial"/>
                <a:cs typeface="Arial"/>
              </a:rPr>
              <a:t>Mathematics </a:t>
            </a:r>
            <a:br>
              <a:rPr lang="en-US" sz="3100" dirty="0" smtClean="0">
                <a:solidFill>
                  <a:srgbClr val="000000"/>
                </a:solidFill>
                <a:latin typeface="Arial"/>
                <a:cs typeface="Arial"/>
              </a:rPr>
            </a:br>
            <a:r>
              <a:rPr lang="en-US" sz="3100" dirty="0" smtClean="0">
                <a:solidFill>
                  <a:srgbClr val="000000"/>
                </a:solidFill>
                <a:latin typeface="Arial"/>
                <a:cs typeface="Arial"/>
              </a:rPr>
              <a:t>Physics</a:t>
            </a:r>
            <a:br>
              <a:rPr lang="en-US" sz="3100" dirty="0" smtClean="0">
                <a:solidFill>
                  <a:srgbClr val="000000"/>
                </a:solidFill>
                <a:latin typeface="Arial"/>
                <a:cs typeface="Arial"/>
              </a:rPr>
            </a:br>
            <a:r>
              <a:rPr lang="en-US" sz="3100" dirty="0" smtClean="0">
                <a:solidFill>
                  <a:srgbClr val="000000"/>
                </a:solidFill>
                <a:latin typeface="Arial"/>
                <a:cs typeface="Arial"/>
              </a:rPr>
              <a:t>History</a:t>
            </a:r>
            <a:r>
              <a:rPr lang="en-US" sz="3800" dirty="0">
                <a:solidFill>
                  <a:schemeClr val="accent1"/>
                </a:solidFill>
                <a:latin typeface="Arial"/>
                <a:cs typeface="Arial"/>
              </a:rPr>
              <a:t/>
            </a:r>
            <a:br>
              <a:rPr lang="en-US" sz="3800" dirty="0">
                <a:solidFill>
                  <a:schemeClr val="accent1"/>
                </a:solidFill>
                <a:latin typeface="Arial"/>
                <a:cs typeface="Arial"/>
              </a:rPr>
            </a:br>
            <a:r>
              <a:rPr lang="en-US" sz="3100" dirty="0">
                <a:solidFill>
                  <a:schemeClr val="tx1"/>
                </a:solidFill>
                <a:latin typeface="Arial"/>
                <a:cs typeface="Arial"/>
              </a:rPr>
              <a:t>Other subjects will be offered in </a:t>
            </a:r>
            <a:r>
              <a:rPr lang="en-US" sz="3100" dirty="0" err="1">
                <a:solidFill>
                  <a:schemeClr val="tx1"/>
                </a:solidFill>
                <a:latin typeface="Arial"/>
                <a:cs typeface="Arial"/>
              </a:rPr>
              <a:t>neighbouring</a:t>
            </a:r>
            <a:r>
              <a:rPr lang="en-US" sz="3100" dirty="0">
                <a:solidFill>
                  <a:schemeClr val="tx1"/>
                </a:solidFill>
                <a:latin typeface="Arial"/>
                <a:cs typeface="Arial"/>
              </a:rPr>
              <a:t> schools</a:t>
            </a:r>
            <a:r>
              <a:rPr lang="en-US" sz="4000" b="1" dirty="0">
                <a:solidFill>
                  <a:schemeClr val="accent1"/>
                </a:solidFill>
                <a:latin typeface="Arial"/>
                <a:cs typeface="Arial"/>
              </a:rPr>
              <a:t/>
            </a:r>
            <a:br>
              <a:rPr lang="en-US" sz="4000" b="1" dirty="0">
                <a:solidFill>
                  <a:schemeClr val="accent1"/>
                </a:solidFill>
                <a:latin typeface="Arial"/>
                <a:cs typeface="Arial"/>
              </a:rPr>
            </a:br>
            <a:r>
              <a:rPr lang="en-US" sz="4000" b="1" dirty="0">
                <a:solidFill>
                  <a:schemeClr val="accent1"/>
                </a:solidFill>
                <a:latin typeface="Arial"/>
                <a:cs typeface="Arial"/>
              </a:rPr>
              <a:t>		</a:t>
            </a:r>
            <a:br>
              <a:rPr lang="en-US" sz="4000" b="1" dirty="0">
                <a:solidFill>
                  <a:schemeClr val="accent1"/>
                </a:solidFill>
                <a:latin typeface="Arial"/>
                <a:cs typeface="Arial"/>
              </a:rPr>
            </a:br>
            <a:r>
              <a:rPr lang="en-US" sz="4000" b="1" dirty="0">
                <a:solidFill>
                  <a:schemeClr val="accent1"/>
                </a:solidFill>
                <a:latin typeface="Arial"/>
                <a:cs typeface="Arial"/>
              </a:rPr>
              <a:t>					</a:t>
            </a:r>
            <a:r>
              <a:rPr lang="en-US" sz="4000" dirty="0">
                <a:solidFill>
                  <a:schemeClr val="accent1"/>
                </a:solidFill>
                <a:latin typeface="Arial"/>
                <a:cs typeface="Arial"/>
              </a:rPr>
              <a:t/>
            </a:r>
            <a:br>
              <a:rPr lang="en-US" sz="4000" dirty="0">
                <a:solidFill>
                  <a:schemeClr val="accent1"/>
                </a:solidFill>
                <a:latin typeface="Arial"/>
                <a:cs typeface="Arial"/>
              </a:rPr>
            </a:br>
            <a:r>
              <a:rPr lang="en-US" sz="4000" dirty="0">
                <a:solidFill>
                  <a:schemeClr val="accent1"/>
                </a:solidFill>
                <a:latin typeface="Arial"/>
                <a:cs typeface="Arial"/>
              </a:rPr>
              <a:t/>
            </a:r>
            <a:br>
              <a:rPr lang="en-US" sz="4000" dirty="0">
                <a:solidFill>
                  <a:schemeClr val="accent1"/>
                </a:solidFill>
                <a:latin typeface="Arial"/>
                <a:cs typeface="Arial"/>
              </a:rPr>
            </a:br>
            <a:r>
              <a:rPr lang="en-US" sz="4000" dirty="0">
                <a:solidFill>
                  <a:schemeClr val="accent1"/>
                </a:solidFill>
                <a:latin typeface="Arial"/>
                <a:cs typeface="Arial"/>
              </a:rPr>
              <a:t/>
            </a:r>
            <a:br>
              <a:rPr lang="en-US" sz="4000" dirty="0">
                <a:solidFill>
                  <a:schemeClr val="accent1"/>
                </a:solidFill>
                <a:latin typeface="Arial"/>
                <a:cs typeface="Arial"/>
              </a:rPr>
            </a:br>
            <a:r>
              <a:rPr lang="en-US" sz="4000" dirty="0">
                <a:solidFill>
                  <a:schemeClr val="accent1"/>
                </a:solidFill>
                <a:latin typeface="Arial"/>
                <a:cs typeface="Arial"/>
              </a:rPr>
              <a:t>					</a:t>
            </a:r>
            <a:endParaRPr lang="en-US" sz="4000" b="1" dirty="0">
              <a:solidFill>
                <a:srgbClr val="950E09"/>
              </a:solidFill>
              <a:latin typeface="Arial"/>
              <a:cs typeface="Arial"/>
            </a:endParaRPr>
          </a:p>
        </p:txBody>
      </p:sp>
      <p:pic>
        <p:nvPicPr>
          <p:cNvPr id="3074" name="Picture 2" descr="Taylor High school badge"/>
          <p:cNvPicPr>
            <a:picLocks noChangeAspect="1" noChangeArrowheads="1"/>
          </p:cNvPicPr>
          <p:nvPr/>
        </p:nvPicPr>
        <p:blipFill>
          <a:blip r:embed="rId2" r:link="rId3"/>
          <a:srcRect/>
          <a:stretch>
            <a:fillRect/>
          </a:stretch>
        </p:blipFill>
        <p:spPr bwMode="auto">
          <a:xfrm>
            <a:off x="381000" y="5410200"/>
            <a:ext cx="1223093" cy="1210862"/>
          </a:xfrm>
          <a:prstGeom prst="rect">
            <a:avLst/>
          </a:prstGeom>
          <a:noFill/>
          <a:ln w="9525">
            <a:noFill/>
            <a:miter lim="800000"/>
            <a:headEnd/>
            <a:tailEnd/>
          </a:ln>
        </p:spPr>
      </p:pic>
      <p:sp>
        <p:nvSpPr>
          <p:cNvPr id="4" name="Title 1"/>
          <p:cNvSpPr txBox="1">
            <a:spLocks/>
          </p:cNvSpPr>
          <p:nvPr/>
        </p:nvSpPr>
        <p:spPr>
          <a:xfrm>
            <a:off x="266700" y="215900"/>
            <a:ext cx="8661400" cy="4940300"/>
          </a:xfrm>
          <a:prstGeom prst="rect">
            <a:avLst/>
          </a:prstGeom>
        </p:spPr>
        <p:txBody>
          <a:bodyPr vert="horz" anchor="t">
            <a:normAutofit/>
            <a:scene3d>
              <a:camera prst="orthographicFront"/>
              <a:lightRig rig="soft" dir="t"/>
            </a:scene3d>
            <a:sp3d prstMaterial="softEdge">
              <a:bevelT w="25400" h="25400"/>
            </a:sp3d>
          </a:bodyPr>
          <a:lstStyle/>
          <a:p>
            <a:pPr lvl="0" defTabSz="914400">
              <a:spcBef>
                <a:spcPct val="0"/>
              </a:spcBef>
            </a:pPr>
            <a:r>
              <a:rPr kumimoji="0" lang="en-US" sz="4000" b="1" i="0" u="none" strike="noStrike" kern="1200" cap="none" spc="0" normalizeH="0" baseline="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t/>
            </a:r>
            <a:br>
              <a:rPr kumimoji="0" lang="en-US" sz="4000" b="1" i="0" u="none" strike="noStrike" kern="1200" cap="none" spc="0" normalizeH="0" baseline="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br>
            <a:endParaRPr kumimoji="0" lang="en-US" sz="40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Arial"/>
              <a:ea typeface="+mj-ea"/>
              <a:cs typeface="Arial"/>
            </a:endParaRPr>
          </a:p>
        </p:txBody>
      </p:sp>
    </p:spTree>
    <p:extLst>
      <p:ext uri="{BB962C8B-B14F-4D97-AF65-F5344CB8AC3E}">
        <p14:creationId xmlns:p14="http://schemas.microsoft.com/office/powerpoint/2010/main" val="856995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BC1E"/>
            </a:gs>
            <a:gs pos="100000">
              <a:srgbClr val="FFFFFF"/>
            </a:gs>
          </a:gsLst>
          <a:lin ang="189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66700" y="215900"/>
            <a:ext cx="8661400" cy="5194300"/>
          </a:xfrm>
        </p:spPr>
        <p:txBody>
          <a:bodyPr anchor="t">
            <a:normAutofit fontScale="90000"/>
          </a:bodyPr>
          <a:lstStyle/>
          <a:p>
            <a:pPr algn="l"/>
            <a:r>
              <a:rPr lang="en-US" sz="4400" dirty="0">
                <a:solidFill>
                  <a:schemeClr val="accent1"/>
                </a:solidFill>
                <a:latin typeface="Arial"/>
                <a:cs typeface="Arial"/>
              </a:rPr>
              <a:t>South Area Cluster Approach</a:t>
            </a:r>
            <a:br>
              <a:rPr lang="en-US" sz="4400" dirty="0">
                <a:solidFill>
                  <a:schemeClr val="accent1"/>
                </a:solidFill>
                <a:latin typeface="Arial"/>
                <a:cs typeface="Arial"/>
              </a:rPr>
            </a:br>
            <a:r>
              <a:rPr lang="en-US" sz="3300" dirty="0">
                <a:solidFill>
                  <a:srgbClr val="000000"/>
                </a:solidFill>
                <a:latin typeface="Arial"/>
                <a:cs typeface="Arial"/>
              </a:rPr>
              <a:t/>
            </a:r>
            <a:br>
              <a:rPr lang="en-US" sz="3300" dirty="0">
                <a:solidFill>
                  <a:srgbClr val="000000"/>
                </a:solidFill>
                <a:latin typeface="Arial"/>
                <a:cs typeface="Arial"/>
              </a:rPr>
            </a:br>
            <a:r>
              <a:rPr lang="en-US" sz="3100" dirty="0">
                <a:solidFill>
                  <a:srgbClr val="000000"/>
                </a:solidFill>
                <a:latin typeface="Arial"/>
                <a:cs typeface="Arial"/>
              </a:rPr>
              <a:t>Higher Grade - A small number of subjects may be available for S6 students only </a:t>
            </a:r>
            <a:br>
              <a:rPr lang="en-US" sz="3100" dirty="0">
                <a:solidFill>
                  <a:srgbClr val="000000"/>
                </a:solidFill>
                <a:latin typeface="Arial"/>
                <a:cs typeface="Arial"/>
              </a:rPr>
            </a:br>
            <a:r>
              <a:rPr lang="en-US" sz="3100" dirty="0">
                <a:solidFill>
                  <a:srgbClr val="000000"/>
                </a:solidFill>
                <a:latin typeface="Arial"/>
                <a:cs typeface="Arial"/>
              </a:rPr>
              <a:t/>
            </a:r>
            <a:br>
              <a:rPr lang="en-US" sz="3100" dirty="0">
                <a:solidFill>
                  <a:srgbClr val="000000"/>
                </a:solidFill>
                <a:latin typeface="Arial"/>
                <a:cs typeface="Arial"/>
              </a:rPr>
            </a:br>
            <a:r>
              <a:rPr lang="en-US" sz="3100" dirty="0">
                <a:solidFill>
                  <a:srgbClr val="000000"/>
                </a:solidFill>
                <a:latin typeface="Arial"/>
                <a:cs typeface="Arial"/>
              </a:rPr>
              <a:t>e.g. Personal </a:t>
            </a:r>
            <a:r>
              <a:rPr lang="en-US" sz="3100" dirty="0" smtClean="0">
                <a:solidFill>
                  <a:srgbClr val="000000"/>
                </a:solidFill>
                <a:latin typeface="Arial"/>
                <a:cs typeface="Arial"/>
              </a:rPr>
              <a:t>Development/Coaching of Sports</a:t>
            </a:r>
            <a:r>
              <a:rPr lang="en-US" sz="3100" dirty="0">
                <a:solidFill>
                  <a:srgbClr val="000000"/>
                </a:solidFill>
                <a:latin typeface="Arial"/>
                <a:cs typeface="Arial"/>
              </a:rPr>
              <a:t/>
            </a:r>
            <a:br>
              <a:rPr lang="en-US" sz="3100" dirty="0">
                <a:solidFill>
                  <a:srgbClr val="000000"/>
                </a:solidFill>
                <a:latin typeface="Arial"/>
                <a:cs typeface="Arial"/>
              </a:rPr>
            </a:br>
            <a:r>
              <a:rPr lang="en-US" sz="3100" dirty="0">
                <a:solidFill>
                  <a:srgbClr val="000000"/>
                </a:solidFill>
                <a:latin typeface="Arial"/>
                <a:cs typeface="Arial"/>
              </a:rPr>
              <a:t>       Psychology* </a:t>
            </a:r>
            <a:br>
              <a:rPr lang="en-US" sz="3100" dirty="0">
                <a:solidFill>
                  <a:srgbClr val="000000"/>
                </a:solidFill>
                <a:latin typeface="Arial"/>
                <a:cs typeface="Arial"/>
              </a:rPr>
            </a:br>
            <a:r>
              <a:rPr lang="en-US" sz="3100" dirty="0">
                <a:solidFill>
                  <a:srgbClr val="000000"/>
                </a:solidFill>
                <a:latin typeface="Arial"/>
                <a:cs typeface="Arial"/>
              </a:rPr>
              <a:t>       RMPS* </a:t>
            </a:r>
            <a:br>
              <a:rPr lang="en-US" sz="3100" dirty="0">
                <a:solidFill>
                  <a:srgbClr val="000000"/>
                </a:solidFill>
                <a:latin typeface="Arial"/>
                <a:cs typeface="Arial"/>
              </a:rPr>
            </a:br>
            <a:r>
              <a:rPr lang="en-US" sz="3100" dirty="0">
                <a:solidFill>
                  <a:srgbClr val="000000"/>
                </a:solidFill>
                <a:latin typeface="Arial"/>
                <a:cs typeface="Arial"/>
              </a:rPr>
              <a:t>*Pre-requisite: Higher Grade English</a:t>
            </a:r>
            <a:r>
              <a:rPr lang="en-US" sz="3100" dirty="0">
                <a:solidFill>
                  <a:schemeClr val="accent1"/>
                </a:solidFill>
                <a:latin typeface="Arial"/>
                <a:cs typeface="Arial"/>
              </a:rPr>
              <a:t/>
            </a:r>
            <a:br>
              <a:rPr lang="en-US" sz="3100" dirty="0">
                <a:solidFill>
                  <a:schemeClr val="accent1"/>
                </a:solidFill>
                <a:latin typeface="Arial"/>
                <a:cs typeface="Arial"/>
              </a:rPr>
            </a:br>
            <a:r>
              <a:rPr lang="en-US" sz="3100" b="1" dirty="0">
                <a:solidFill>
                  <a:srgbClr val="000000"/>
                </a:solidFill>
                <a:latin typeface="Arial"/>
                <a:cs typeface="Arial"/>
              </a:rPr>
              <a:t/>
            </a:r>
            <a:br>
              <a:rPr lang="en-US" sz="3100" b="1" dirty="0">
                <a:solidFill>
                  <a:srgbClr val="000000"/>
                </a:solidFill>
                <a:latin typeface="Arial"/>
                <a:cs typeface="Arial"/>
              </a:rPr>
            </a:br>
            <a:r>
              <a:rPr lang="en-US" sz="4000" b="1" dirty="0">
                <a:solidFill>
                  <a:schemeClr val="accent1"/>
                </a:solidFill>
                <a:latin typeface="Arial"/>
                <a:cs typeface="Arial"/>
              </a:rPr>
              <a:t>		</a:t>
            </a:r>
            <a:br>
              <a:rPr lang="en-US" sz="4000" b="1" dirty="0">
                <a:solidFill>
                  <a:schemeClr val="accent1"/>
                </a:solidFill>
                <a:latin typeface="Arial"/>
                <a:cs typeface="Arial"/>
              </a:rPr>
            </a:br>
            <a:r>
              <a:rPr lang="en-US" sz="4000" b="1" dirty="0">
                <a:solidFill>
                  <a:schemeClr val="accent1"/>
                </a:solidFill>
                <a:latin typeface="Arial"/>
                <a:cs typeface="Arial"/>
              </a:rPr>
              <a:t>					</a:t>
            </a:r>
            <a:r>
              <a:rPr lang="en-US" sz="4000" dirty="0">
                <a:solidFill>
                  <a:schemeClr val="accent1"/>
                </a:solidFill>
                <a:latin typeface="Arial"/>
                <a:cs typeface="Arial"/>
              </a:rPr>
              <a:t/>
            </a:r>
            <a:br>
              <a:rPr lang="en-US" sz="4000" dirty="0">
                <a:solidFill>
                  <a:schemeClr val="accent1"/>
                </a:solidFill>
                <a:latin typeface="Arial"/>
                <a:cs typeface="Arial"/>
              </a:rPr>
            </a:br>
            <a:r>
              <a:rPr lang="en-US" sz="4000" dirty="0">
                <a:solidFill>
                  <a:schemeClr val="accent1"/>
                </a:solidFill>
                <a:latin typeface="Arial"/>
                <a:cs typeface="Arial"/>
              </a:rPr>
              <a:t/>
            </a:r>
            <a:br>
              <a:rPr lang="en-US" sz="4000" dirty="0">
                <a:solidFill>
                  <a:schemeClr val="accent1"/>
                </a:solidFill>
                <a:latin typeface="Arial"/>
                <a:cs typeface="Arial"/>
              </a:rPr>
            </a:br>
            <a:r>
              <a:rPr lang="en-US" sz="4000" dirty="0">
                <a:solidFill>
                  <a:schemeClr val="accent1"/>
                </a:solidFill>
                <a:latin typeface="Arial"/>
                <a:cs typeface="Arial"/>
              </a:rPr>
              <a:t/>
            </a:r>
            <a:br>
              <a:rPr lang="en-US" sz="4000" dirty="0">
                <a:solidFill>
                  <a:schemeClr val="accent1"/>
                </a:solidFill>
                <a:latin typeface="Arial"/>
                <a:cs typeface="Arial"/>
              </a:rPr>
            </a:br>
            <a:r>
              <a:rPr lang="en-US" sz="4000" dirty="0">
                <a:solidFill>
                  <a:schemeClr val="accent1"/>
                </a:solidFill>
                <a:latin typeface="Arial"/>
                <a:cs typeface="Arial"/>
              </a:rPr>
              <a:t>					</a:t>
            </a:r>
            <a:endParaRPr lang="en-US" sz="4000" b="1" dirty="0">
              <a:solidFill>
                <a:srgbClr val="950E09"/>
              </a:solidFill>
              <a:latin typeface="Arial"/>
              <a:cs typeface="Arial"/>
            </a:endParaRPr>
          </a:p>
        </p:txBody>
      </p:sp>
      <p:pic>
        <p:nvPicPr>
          <p:cNvPr id="3074" name="Picture 2" descr="Taylor High school badge"/>
          <p:cNvPicPr>
            <a:picLocks noChangeAspect="1" noChangeArrowheads="1"/>
          </p:cNvPicPr>
          <p:nvPr/>
        </p:nvPicPr>
        <p:blipFill>
          <a:blip r:embed="rId2" r:link="rId3"/>
          <a:srcRect/>
          <a:stretch>
            <a:fillRect/>
          </a:stretch>
        </p:blipFill>
        <p:spPr bwMode="auto">
          <a:xfrm>
            <a:off x="381000" y="5410200"/>
            <a:ext cx="1223093" cy="1210862"/>
          </a:xfrm>
          <a:prstGeom prst="rect">
            <a:avLst/>
          </a:prstGeom>
          <a:noFill/>
          <a:ln w="9525">
            <a:noFill/>
            <a:miter lim="800000"/>
            <a:headEnd/>
            <a:tailEnd/>
          </a:ln>
        </p:spPr>
      </p:pic>
      <p:sp>
        <p:nvSpPr>
          <p:cNvPr id="4" name="Title 1"/>
          <p:cNvSpPr txBox="1">
            <a:spLocks/>
          </p:cNvSpPr>
          <p:nvPr/>
        </p:nvSpPr>
        <p:spPr>
          <a:xfrm>
            <a:off x="266700" y="215900"/>
            <a:ext cx="8661400" cy="4940300"/>
          </a:xfrm>
          <a:prstGeom prst="rect">
            <a:avLst/>
          </a:prstGeom>
        </p:spPr>
        <p:txBody>
          <a:bodyPr vert="horz" anchor="t">
            <a:normAutofit/>
            <a:scene3d>
              <a:camera prst="orthographicFront"/>
              <a:lightRig rig="soft" dir="t"/>
            </a:scene3d>
            <a:sp3d prstMaterial="softEdge">
              <a:bevelT w="25400" h="25400"/>
            </a:sp3d>
          </a:bodyPr>
          <a:lstStyle/>
          <a:p>
            <a:pPr lvl="0" defTabSz="914400">
              <a:spcBef>
                <a:spcPct val="0"/>
              </a:spcBef>
            </a:pPr>
            <a:r>
              <a:rPr kumimoji="0" lang="en-US" sz="4000" b="1" i="0" u="none" strike="noStrike" kern="1200" cap="none" spc="0" normalizeH="0" baseline="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t/>
            </a:r>
            <a:br>
              <a:rPr kumimoji="0" lang="en-US" sz="4000" b="1" i="0" u="none" strike="noStrike" kern="1200" cap="none" spc="0" normalizeH="0" baseline="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br>
            <a:endParaRPr kumimoji="0" lang="en-US" sz="40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Arial"/>
              <a:ea typeface="+mj-ea"/>
              <a:cs typeface="Arial"/>
            </a:endParaRPr>
          </a:p>
        </p:txBody>
      </p:sp>
    </p:spTree>
    <p:extLst>
      <p:ext uri="{BB962C8B-B14F-4D97-AF65-F5344CB8AC3E}">
        <p14:creationId xmlns:p14="http://schemas.microsoft.com/office/powerpoint/2010/main" val="9584794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BC1E"/>
            </a:gs>
            <a:gs pos="100000">
              <a:srgbClr val="FFFFFF"/>
            </a:gs>
          </a:gsLst>
          <a:lin ang="189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66700" y="173697"/>
            <a:ext cx="8661400" cy="4724400"/>
          </a:xfrm>
        </p:spPr>
        <p:txBody>
          <a:bodyPr anchor="t">
            <a:normAutofit fontScale="90000"/>
          </a:bodyPr>
          <a:lstStyle/>
          <a:p>
            <a:pPr algn="l"/>
            <a:r>
              <a:rPr lang="en-US" sz="4900" dirty="0">
                <a:solidFill>
                  <a:schemeClr val="accent1"/>
                </a:solidFill>
                <a:latin typeface="Arial"/>
                <a:cs typeface="Arial"/>
              </a:rPr>
              <a:t>Our Advice…….</a:t>
            </a:r>
            <a:br>
              <a:rPr lang="en-US" sz="4900" dirty="0">
                <a:solidFill>
                  <a:schemeClr val="accent1"/>
                </a:solidFill>
                <a:latin typeface="Arial"/>
                <a:cs typeface="Arial"/>
              </a:rPr>
            </a:br>
            <a:r>
              <a:rPr lang="en-US" sz="4900" dirty="0">
                <a:solidFill>
                  <a:schemeClr val="accent1"/>
                </a:solidFill>
                <a:latin typeface="Arial"/>
                <a:cs typeface="Arial"/>
              </a:rPr>
              <a:t/>
            </a:r>
            <a:br>
              <a:rPr lang="en-US" sz="4900" dirty="0">
                <a:solidFill>
                  <a:schemeClr val="accent1"/>
                </a:solidFill>
                <a:latin typeface="Arial"/>
                <a:cs typeface="Arial"/>
              </a:rPr>
            </a:br>
            <a:r>
              <a:rPr lang="en-US" sz="2700" dirty="0">
                <a:solidFill>
                  <a:srgbClr val="000000"/>
                </a:solidFill>
                <a:effectLst/>
                <a:latin typeface="Arial"/>
                <a:cs typeface="Arial"/>
              </a:rPr>
              <a:t>When deciding on subjects focus on </a:t>
            </a:r>
            <a:r>
              <a:rPr lang="en-US" sz="2700" dirty="0" smtClean="0">
                <a:solidFill>
                  <a:srgbClr val="000000"/>
                </a:solidFill>
                <a:effectLst/>
                <a:latin typeface="Arial"/>
                <a:cs typeface="Arial"/>
              </a:rPr>
              <a:t/>
            </a:r>
            <a:br>
              <a:rPr lang="en-US" sz="2700" dirty="0" smtClean="0">
                <a:solidFill>
                  <a:srgbClr val="000000"/>
                </a:solidFill>
                <a:effectLst/>
                <a:latin typeface="Arial"/>
                <a:cs typeface="Arial"/>
              </a:rPr>
            </a:br>
            <a:r>
              <a:rPr lang="en-US" sz="2700" dirty="0">
                <a:solidFill>
                  <a:srgbClr val="000000"/>
                </a:solidFill>
                <a:effectLst/>
                <a:latin typeface="Arial"/>
                <a:cs typeface="Arial"/>
              </a:rPr>
              <a:t/>
            </a:r>
            <a:br>
              <a:rPr lang="en-US" sz="2700" dirty="0">
                <a:solidFill>
                  <a:srgbClr val="000000"/>
                </a:solidFill>
                <a:effectLst/>
                <a:latin typeface="Arial"/>
                <a:cs typeface="Arial"/>
              </a:rPr>
            </a:br>
            <a:r>
              <a:rPr lang="en-US" sz="2700" i="1" dirty="0">
                <a:solidFill>
                  <a:srgbClr val="000000"/>
                </a:solidFill>
                <a:effectLst/>
                <a:latin typeface="Arial"/>
                <a:cs typeface="Arial"/>
              </a:rPr>
              <a:t>- Enjoyment</a:t>
            </a:r>
            <a:br>
              <a:rPr lang="en-US" sz="2700" i="1" dirty="0">
                <a:solidFill>
                  <a:srgbClr val="000000"/>
                </a:solidFill>
                <a:effectLst/>
                <a:latin typeface="Arial"/>
                <a:cs typeface="Arial"/>
              </a:rPr>
            </a:br>
            <a:r>
              <a:rPr lang="en-US" sz="2700" i="1" dirty="0">
                <a:solidFill>
                  <a:srgbClr val="000000"/>
                </a:solidFill>
                <a:effectLst/>
                <a:latin typeface="Arial"/>
                <a:cs typeface="Arial"/>
              </a:rPr>
              <a:t>- Success</a:t>
            </a:r>
            <a:br>
              <a:rPr lang="en-US" sz="2700" i="1" dirty="0">
                <a:solidFill>
                  <a:srgbClr val="000000"/>
                </a:solidFill>
                <a:effectLst/>
                <a:latin typeface="Arial"/>
                <a:cs typeface="Arial"/>
              </a:rPr>
            </a:br>
            <a:r>
              <a:rPr lang="en-US" sz="2700" i="1" dirty="0">
                <a:solidFill>
                  <a:srgbClr val="000000"/>
                </a:solidFill>
                <a:effectLst/>
                <a:latin typeface="Arial"/>
                <a:cs typeface="Arial"/>
              </a:rPr>
              <a:t>- Career aspirations</a:t>
            </a:r>
            <a:r>
              <a:rPr lang="en-US" sz="2700" dirty="0">
                <a:solidFill>
                  <a:srgbClr val="000000"/>
                </a:solidFill>
                <a:effectLst/>
                <a:latin typeface="Arial"/>
                <a:cs typeface="Arial"/>
              </a:rPr>
              <a:t/>
            </a:r>
            <a:br>
              <a:rPr lang="en-US" sz="2700" dirty="0">
                <a:solidFill>
                  <a:srgbClr val="000000"/>
                </a:solidFill>
                <a:effectLst/>
                <a:latin typeface="Arial"/>
                <a:cs typeface="Arial"/>
              </a:rPr>
            </a:br>
            <a:r>
              <a:rPr lang="en-US" sz="2700" dirty="0">
                <a:solidFill>
                  <a:srgbClr val="000000"/>
                </a:solidFill>
                <a:effectLst/>
                <a:latin typeface="Arial"/>
                <a:cs typeface="Arial"/>
              </a:rPr>
              <a:t/>
            </a:r>
            <a:br>
              <a:rPr lang="en-US" sz="2700" dirty="0">
                <a:solidFill>
                  <a:srgbClr val="000000"/>
                </a:solidFill>
                <a:effectLst/>
                <a:latin typeface="Arial"/>
                <a:cs typeface="Arial"/>
              </a:rPr>
            </a:br>
            <a:r>
              <a:rPr lang="en-US" sz="2700" dirty="0">
                <a:solidFill>
                  <a:srgbClr val="000000"/>
                </a:solidFill>
                <a:latin typeface="Arial"/>
                <a:cs typeface="Arial"/>
              </a:rPr>
              <a:t>Keep the curriculum wide and options open</a:t>
            </a:r>
            <a:br>
              <a:rPr lang="en-US" sz="2700" dirty="0">
                <a:solidFill>
                  <a:srgbClr val="000000"/>
                </a:solidFill>
                <a:latin typeface="Arial"/>
                <a:cs typeface="Arial"/>
              </a:rPr>
            </a:br>
            <a:r>
              <a:rPr lang="en-US" sz="2700" dirty="0">
                <a:solidFill>
                  <a:srgbClr val="000000"/>
                </a:solidFill>
                <a:latin typeface="Arial"/>
                <a:cs typeface="Arial"/>
              </a:rPr>
              <a:t/>
            </a:r>
            <a:br>
              <a:rPr lang="en-US" sz="2700" dirty="0">
                <a:solidFill>
                  <a:srgbClr val="000000"/>
                </a:solidFill>
                <a:latin typeface="Arial"/>
                <a:cs typeface="Arial"/>
              </a:rPr>
            </a:br>
            <a:r>
              <a:rPr lang="en-US" sz="2700" dirty="0">
                <a:solidFill>
                  <a:srgbClr val="000000"/>
                </a:solidFill>
                <a:latin typeface="Arial"/>
                <a:cs typeface="Arial"/>
              </a:rPr>
              <a:t/>
            </a:r>
            <a:br>
              <a:rPr lang="en-US" sz="2700" dirty="0">
                <a:solidFill>
                  <a:srgbClr val="000000"/>
                </a:solidFill>
                <a:latin typeface="Arial"/>
                <a:cs typeface="Arial"/>
              </a:rPr>
            </a:br>
            <a:r>
              <a:rPr lang="en-US" sz="2700" dirty="0">
                <a:solidFill>
                  <a:srgbClr val="000000"/>
                </a:solidFill>
                <a:latin typeface="Arial"/>
                <a:cs typeface="Arial"/>
              </a:rPr>
              <a:t/>
            </a:r>
            <a:br>
              <a:rPr lang="en-US" sz="2700" dirty="0">
                <a:solidFill>
                  <a:srgbClr val="000000"/>
                </a:solidFill>
                <a:latin typeface="Arial"/>
                <a:cs typeface="Arial"/>
              </a:rPr>
            </a:br>
            <a:r>
              <a:rPr lang="en-US" sz="3600" dirty="0">
                <a:solidFill>
                  <a:srgbClr val="000000"/>
                </a:solidFill>
                <a:latin typeface="Arial"/>
                <a:cs typeface="Arial"/>
              </a:rPr>
              <a:t/>
            </a:r>
            <a:br>
              <a:rPr lang="en-US" sz="3600" dirty="0">
                <a:solidFill>
                  <a:srgbClr val="000000"/>
                </a:solidFill>
                <a:latin typeface="Arial"/>
                <a:cs typeface="Arial"/>
              </a:rPr>
            </a:br>
            <a:r>
              <a:rPr lang="en-US" sz="3600" dirty="0">
                <a:solidFill>
                  <a:srgbClr val="000000"/>
                </a:solidFill>
                <a:latin typeface="Arial"/>
                <a:cs typeface="Arial"/>
              </a:rPr>
              <a:t/>
            </a:r>
            <a:br>
              <a:rPr lang="en-US" sz="3600" dirty="0">
                <a:solidFill>
                  <a:srgbClr val="000000"/>
                </a:solidFill>
                <a:latin typeface="Arial"/>
                <a:cs typeface="Arial"/>
              </a:rPr>
            </a:br>
            <a:r>
              <a:rPr lang="en-US" sz="3600" dirty="0">
                <a:solidFill>
                  <a:srgbClr val="000000"/>
                </a:solidFill>
                <a:latin typeface="Arial"/>
                <a:cs typeface="Arial"/>
              </a:rPr>
              <a:t/>
            </a:r>
            <a:br>
              <a:rPr lang="en-US" sz="3600" dirty="0">
                <a:solidFill>
                  <a:srgbClr val="000000"/>
                </a:solidFill>
                <a:latin typeface="Arial"/>
                <a:cs typeface="Arial"/>
              </a:rPr>
            </a:br>
            <a:r>
              <a:rPr lang="en-US" sz="3600" dirty="0">
                <a:solidFill>
                  <a:srgbClr val="000000"/>
                </a:solidFill>
                <a:latin typeface="Arial"/>
                <a:cs typeface="Arial"/>
              </a:rPr>
              <a:t/>
            </a:r>
            <a:br>
              <a:rPr lang="en-US" sz="3600" dirty="0">
                <a:solidFill>
                  <a:srgbClr val="000000"/>
                </a:solidFill>
                <a:latin typeface="Arial"/>
                <a:cs typeface="Arial"/>
              </a:rPr>
            </a:br>
            <a:r>
              <a:rPr lang="en-US" sz="3600" dirty="0">
                <a:solidFill>
                  <a:schemeClr val="accent1"/>
                </a:solidFill>
                <a:latin typeface="Arial"/>
                <a:cs typeface="Arial"/>
              </a:rPr>
              <a:t/>
            </a:r>
            <a:br>
              <a:rPr lang="en-US" sz="3600" dirty="0">
                <a:solidFill>
                  <a:schemeClr val="accent1"/>
                </a:solidFill>
                <a:latin typeface="Arial"/>
                <a:cs typeface="Arial"/>
              </a:rPr>
            </a:br>
            <a:r>
              <a:rPr lang="en-US" sz="1200" dirty="0">
                <a:solidFill>
                  <a:schemeClr val="accent1"/>
                </a:solidFill>
                <a:latin typeface="Arial"/>
                <a:cs typeface="Arial"/>
              </a:rPr>
              <a:t/>
            </a:r>
            <a:br>
              <a:rPr lang="en-US" sz="1200" dirty="0">
                <a:solidFill>
                  <a:schemeClr val="accent1"/>
                </a:solidFill>
                <a:latin typeface="Arial"/>
                <a:cs typeface="Arial"/>
              </a:rPr>
            </a:br>
            <a:r>
              <a:rPr lang="en-US" sz="1200" dirty="0">
                <a:solidFill>
                  <a:schemeClr val="accent1"/>
                </a:solidFill>
                <a:latin typeface="Arial"/>
                <a:cs typeface="Arial"/>
              </a:rPr>
              <a:t/>
            </a:r>
            <a:br>
              <a:rPr lang="en-US" sz="1200" dirty="0">
                <a:solidFill>
                  <a:schemeClr val="accent1"/>
                </a:solidFill>
                <a:latin typeface="Arial"/>
                <a:cs typeface="Arial"/>
              </a:rPr>
            </a:br>
            <a:r>
              <a:rPr lang="en-US" sz="1200" dirty="0">
                <a:solidFill>
                  <a:schemeClr val="accent1"/>
                </a:solidFill>
                <a:latin typeface="Arial"/>
                <a:cs typeface="Arial"/>
              </a:rPr>
              <a:t/>
            </a:r>
            <a:br>
              <a:rPr lang="en-US" sz="1200" dirty="0">
                <a:solidFill>
                  <a:schemeClr val="accent1"/>
                </a:solidFill>
                <a:latin typeface="Arial"/>
                <a:cs typeface="Arial"/>
              </a:rPr>
            </a:br>
            <a:r>
              <a:rPr lang="en-US" sz="4444" dirty="0">
                <a:solidFill>
                  <a:schemeClr val="accent1"/>
                </a:solidFill>
                <a:latin typeface="Arial"/>
                <a:cs typeface="Arial"/>
              </a:rPr>
              <a:t/>
            </a:r>
            <a:br>
              <a:rPr lang="en-US" sz="4444" dirty="0">
                <a:solidFill>
                  <a:schemeClr val="accent1"/>
                </a:solidFill>
                <a:latin typeface="Arial"/>
                <a:cs typeface="Arial"/>
              </a:rPr>
            </a:br>
            <a:r>
              <a:rPr lang="en-US" sz="1200" dirty="0">
                <a:solidFill>
                  <a:schemeClr val="accent1"/>
                </a:solidFill>
                <a:latin typeface="Arial"/>
                <a:cs typeface="Arial"/>
              </a:rPr>
              <a:t/>
            </a:r>
            <a:br>
              <a:rPr lang="en-US" sz="1200" dirty="0">
                <a:solidFill>
                  <a:schemeClr val="accent1"/>
                </a:solidFill>
                <a:latin typeface="Arial"/>
                <a:cs typeface="Arial"/>
              </a:rPr>
            </a:br>
            <a:r>
              <a:rPr lang="en-US" sz="4889" dirty="0">
                <a:solidFill>
                  <a:schemeClr val="accent1"/>
                </a:solidFill>
                <a:latin typeface="Arial"/>
                <a:cs typeface="Arial"/>
              </a:rPr>
              <a:t/>
            </a:r>
            <a:br>
              <a:rPr lang="en-US" sz="4889" dirty="0">
                <a:solidFill>
                  <a:schemeClr val="accent1"/>
                </a:solidFill>
                <a:latin typeface="Arial"/>
                <a:cs typeface="Arial"/>
              </a:rPr>
            </a:br>
            <a:r>
              <a:rPr lang="en-US" sz="3800" dirty="0">
                <a:solidFill>
                  <a:schemeClr val="accent1"/>
                </a:solidFill>
                <a:latin typeface="Arial"/>
                <a:cs typeface="Arial"/>
              </a:rPr>
              <a:t/>
            </a:r>
            <a:br>
              <a:rPr lang="en-US" sz="3800" dirty="0">
                <a:solidFill>
                  <a:schemeClr val="accent1"/>
                </a:solidFill>
                <a:latin typeface="Arial"/>
                <a:cs typeface="Arial"/>
              </a:rPr>
            </a:br>
            <a:r>
              <a:rPr lang="en-US" sz="3800" dirty="0">
                <a:solidFill>
                  <a:schemeClr val="accent1"/>
                </a:solidFill>
                <a:latin typeface="Arial"/>
                <a:cs typeface="Arial"/>
              </a:rPr>
              <a:t/>
            </a:r>
            <a:br>
              <a:rPr lang="en-US" sz="3800" dirty="0">
                <a:solidFill>
                  <a:schemeClr val="accent1"/>
                </a:solidFill>
                <a:latin typeface="Arial"/>
                <a:cs typeface="Arial"/>
              </a:rPr>
            </a:br>
            <a:r>
              <a:rPr lang="en-US" sz="3800" dirty="0">
                <a:solidFill>
                  <a:schemeClr val="accent1"/>
                </a:solidFill>
                <a:latin typeface="Arial"/>
                <a:cs typeface="Arial"/>
              </a:rPr>
              <a:t/>
            </a:r>
            <a:br>
              <a:rPr lang="en-US" sz="3800" dirty="0">
                <a:solidFill>
                  <a:schemeClr val="accent1"/>
                </a:solidFill>
                <a:latin typeface="Arial"/>
                <a:cs typeface="Arial"/>
              </a:rPr>
            </a:br>
            <a:r>
              <a:rPr lang="en-US" sz="4000" b="1" dirty="0">
                <a:solidFill>
                  <a:schemeClr val="accent1"/>
                </a:solidFill>
                <a:latin typeface="Arial"/>
                <a:cs typeface="Arial"/>
              </a:rPr>
              <a:t/>
            </a:r>
            <a:br>
              <a:rPr lang="en-US" sz="4000" b="1" dirty="0">
                <a:solidFill>
                  <a:schemeClr val="accent1"/>
                </a:solidFill>
                <a:latin typeface="Arial"/>
                <a:cs typeface="Arial"/>
              </a:rPr>
            </a:br>
            <a:r>
              <a:rPr lang="en-US" sz="4000" b="1" dirty="0">
                <a:solidFill>
                  <a:schemeClr val="accent1"/>
                </a:solidFill>
                <a:latin typeface="Arial"/>
                <a:cs typeface="Arial"/>
              </a:rPr>
              <a:t>		</a:t>
            </a:r>
            <a:br>
              <a:rPr lang="en-US" sz="4000" b="1" dirty="0">
                <a:solidFill>
                  <a:schemeClr val="accent1"/>
                </a:solidFill>
                <a:latin typeface="Arial"/>
                <a:cs typeface="Arial"/>
              </a:rPr>
            </a:br>
            <a:r>
              <a:rPr lang="en-US" sz="4000" b="1" dirty="0">
                <a:solidFill>
                  <a:schemeClr val="accent1"/>
                </a:solidFill>
                <a:latin typeface="Arial"/>
                <a:cs typeface="Arial"/>
              </a:rPr>
              <a:t>					</a:t>
            </a:r>
            <a:r>
              <a:rPr lang="en-US" sz="4000" dirty="0">
                <a:solidFill>
                  <a:schemeClr val="accent1"/>
                </a:solidFill>
                <a:latin typeface="Arial"/>
                <a:cs typeface="Arial"/>
              </a:rPr>
              <a:t/>
            </a:r>
            <a:br>
              <a:rPr lang="en-US" sz="4000" dirty="0">
                <a:solidFill>
                  <a:schemeClr val="accent1"/>
                </a:solidFill>
                <a:latin typeface="Arial"/>
                <a:cs typeface="Arial"/>
              </a:rPr>
            </a:br>
            <a:r>
              <a:rPr lang="en-US" sz="4000" dirty="0">
                <a:solidFill>
                  <a:schemeClr val="accent1"/>
                </a:solidFill>
                <a:latin typeface="Arial"/>
                <a:cs typeface="Arial"/>
              </a:rPr>
              <a:t/>
            </a:r>
            <a:br>
              <a:rPr lang="en-US" sz="4000" dirty="0">
                <a:solidFill>
                  <a:schemeClr val="accent1"/>
                </a:solidFill>
                <a:latin typeface="Arial"/>
                <a:cs typeface="Arial"/>
              </a:rPr>
            </a:br>
            <a:r>
              <a:rPr lang="en-US" sz="4000" dirty="0">
                <a:solidFill>
                  <a:schemeClr val="accent1"/>
                </a:solidFill>
                <a:latin typeface="Arial"/>
                <a:cs typeface="Arial"/>
              </a:rPr>
              <a:t/>
            </a:r>
            <a:br>
              <a:rPr lang="en-US" sz="4000" dirty="0">
                <a:solidFill>
                  <a:schemeClr val="accent1"/>
                </a:solidFill>
                <a:latin typeface="Arial"/>
                <a:cs typeface="Arial"/>
              </a:rPr>
            </a:br>
            <a:r>
              <a:rPr lang="en-US" sz="4000" dirty="0">
                <a:solidFill>
                  <a:schemeClr val="accent1"/>
                </a:solidFill>
                <a:latin typeface="Arial"/>
                <a:cs typeface="Arial"/>
              </a:rPr>
              <a:t>					</a:t>
            </a:r>
            <a:endParaRPr lang="en-US" sz="4000" b="1" dirty="0">
              <a:solidFill>
                <a:srgbClr val="950E09"/>
              </a:solidFill>
              <a:latin typeface="Arial"/>
              <a:cs typeface="Arial"/>
            </a:endParaRPr>
          </a:p>
        </p:txBody>
      </p:sp>
      <p:pic>
        <p:nvPicPr>
          <p:cNvPr id="3074" name="Picture 2" descr="Taylor High school badge"/>
          <p:cNvPicPr>
            <a:picLocks noChangeAspect="1" noChangeArrowheads="1"/>
          </p:cNvPicPr>
          <p:nvPr/>
        </p:nvPicPr>
        <p:blipFill>
          <a:blip r:embed="rId2" r:link="rId3"/>
          <a:srcRect/>
          <a:stretch>
            <a:fillRect/>
          </a:stretch>
        </p:blipFill>
        <p:spPr bwMode="auto">
          <a:xfrm>
            <a:off x="381000" y="5410200"/>
            <a:ext cx="1223093" cy="1210862"/>
          </a:xfrm>
          <a:prstGeom prst="rect">
            <a:avLst/>
          </a:prstGeom>
          <a:noFill/>
          <a:ln w="9525">
            <a:noFill/>
            <a:miter lim="800000"/>
            <a:headEnd/>
            <a:tailEnd/>
          </a:ln>
        </p:spPr>
      </p:pic>
      <p:sp>
        <p:nvSpPr>
          <p:cNvPr id="4" name="Title 1"/>
          <p:cNvSpPr txBox="1">
            <a:spLocks/>
          </p:cNvSpPr>
          <p:nvPr/>
        </p:nvSpPr>
        <p:spPr>
          <a:xfrm>
            <a:off x="266700" y="215900"/>
            <a:ext cx="8661400" cy="4940300"/>
          </a:xfrm>
          <a:prstGeom prst="rect">
            <a:avLst/>
          </a:prstGeom>
        </p:spPr>
        <p:txBody>
          <a:bodyPr vert="horz" anchor="t">
            <a:normAutofit/>
            <a:scene3d>
              <a:camera prst="orthographicFront"/>
              <a:lightRig rig="soft" dir="t"/>
            </a:scene3d>
            <a:sp3d prstMaterial="softEdge">
              <a:bevelT w="25400" h="25400"/>
            </a:sp3d>
          </a:bodyPr>
          <a:lstStyle/>
          <a:p>
            <a:pPr lvl="0" defTabSz="914400">
              <a:spcBef>
                <a:spcPct val="0"/>
              </a:spcBef>
            </a:pPr>
            <a:r>
              <a:rPr kumimoji="0" lang="en-US" sz="4000" b="1" i="0" u="none" strike="noStrike" kern="1200" cap="none" spc="0" normalizeH="0" baseline="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t/>
            </a:r>
            <a:br>
              <a:rPr kumimoji="0" lang="en-US" sz="4000" b="1" i="0" u="none" strike="noStrike" kern="1200" cap="none" spc="0" normalizeH="0" baseline="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br>
            <a:endParaRPr kumimoji="0" lang="en-US" sz="40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BC1E"/>
            </a:gs>
            <a:gs pos="100000">
              <a:srgbClr val="FFFFFF"/>
            </a:gs>
          </a:gsLst>
          <a:lin ang="189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66700" y="215900"/>
            <a:ext cx="8661400" cy="4724400"/>
          </a:xfrm>
        </p:spPr>
        <p:txBody>
          <a:bodyPr anchor="t">
            <a:normAutofit fontScale="90000"/>
          </a:bodyPr>
          <a:lstStyle/>
          <a:p>
            <a:pPr algn="l"/>
            <a:r>
              <a:rPr lang="en-US" sz="4444" dirty="0">
                <a:solidFill>
                  <a:schemeClr val="accent1"/>
                </a:solidFill>
                <a:latin typeface="Arial"/>
                <a:cs typeface="Arial"/>
              </a:rPr>
              <a:t>Our Expectations……</a:t>
            </a:r>
            <a:br>
              <a:rPr lang="en-US" sz="4444" dirty="0">
                <a:solidFill>
                  <a:schemeClr val="accent1"/>
                </a:solidFill>
                <a:latin typeface="Arial"/>
                <a:cs typeface="Arial"/>
              </a:rPr>
            </a:br>
            <a:r>
              <a:rPr lang="en-US" sz="4444" dirty="0">
                <a:solidFill>
                  <a:schemeClr val="accent1"/>
                </a:solidFill>
                <a:latin typeface="Arial"/>
                <a:cs typeface="Arial"/>
              </a:rPr>
              <a:t/>
            </a:r>
            <a:br>
              <a:rPr lang="en-US" sz="4444" dirty="0">
                <a:solidFill>
                  <a:schemeClr val="accent1"/>
                </a:solidFill>
                <a:latin typeface="Arial"/>
                <a:cs typeface="Arial"/>
              </a:rPr>
            </a:br>
            <a:r>
              <a:rPr lang="en-US" sz="2700" dirty="0">
                <a:solidFill>
                  <a:schemeClr val="accent1"/>
                </a:solidFill>
                <a:latin typeface="Arial"/>
                <a:cs typeface="Arial"/>
              </a:rPr>
              <a:t>- </a:t>
            </a:r>
            <a:r>
              <a:rPr lang="en-US" sz="2700" dirty="0">
                <a:solidFill>
                  <a:srgbClr val="000000"/>
                </a:solidFill>
                <a:latin typeface="Arial"/>
                <a:cs typeface="Arial"/>
              </a:rPr>
              <a:t>Hard work</a:t>
            </a:r>
            <a:br>
              <a:rPr lang="en-US" sz="2700" dirty="0">
                <a:solidFill>
                  <a:srgbClr val="000000"/>
                </a:solidFill>
                <a:latin typeface="Arial"/>
                <a:cs typeface="Arial"/>
              </a:rPr>
            </a:br>
            <a:r>
              <a:rPr lang="en-US" sz="2700" dirty="0">
                <a:solidFill>
                  <a:srgbClr val="000000"/>
                </a:solidFill>
                <a:latin typeface="Arial"/>
                <a:cs typeface="Arial"/>
              </a:rPr>
              <a:t/>
            </a:r>
            <a:br>
              <a:rPr lang="en-US" sz="2700" dirty="0">
                <a:solidFill>
                  <a:srgbClr val="000000"/>
                </a:solidFill>
                <a:latin typeface="Arial"/>
                <a:cs typeface="Arial"/>
              </a:rPr>
            </a:br>
            <a:r>
              <a:rPr lang="en-US" sz="2700" dirty="0">
                <a:solidFill>
                  <a:srgbClr val="000000"/>
                </a:solidFill>
                <a:latin typeface="Arial"/>
                <a:cs typeface="Arial"/>
              </a:rPr>
              <a:t>- Good attendance</a:t>
            </a:r>
            <a:br>
              <a:rPr lang="en-US" sz="2700" dirty="0">
                <a:solidFill>
                  <a:srgbClr val="000000"/>
                </a:solidFill>
                <a:latin typeface="Arial"/>
                <a:cs typeface="Arial"/>
              </a:rPr>
            </a:br>
            <a:r>
              <a:rPr lang="en-US" sz="2700" dirty="0">
                <a:solidFill>
                  <a:srgbClr val="000000"/>
                </a:solidFill>
                <a:latin typeface="Arial"/>
                <a:cs typeface="Arial"/>
              </a:rPr>
              <a:t/>
            </a:r>
            <a:br>
              <a:rPr lang="en-US" sz="2700" dirty="0">
                <a:solidFill>
                  <a:srgbClr val="000000"/>
                </a:solidFill>
                <a:latin typeface="Arial"/>
                <a:cs typeface="Arial"/>
              </a:rPr>
            </a:br>
            <a:r>
              <a:rPr lang="en-US" sz="2700" dirty="0">
                <a:solidFill>
                  <a:srgbClr val="000000"/>
                </a:solidFill>
                <a:latin typeface="Arial"/>
                <a:cs typeface="Arial"/>
              </a:rPr>
              <a:t>- Complete </a:t>
            </a:r>
            <a:r>
              <a:rPr lang="en-US" sz="2700" dirty="0" smtClean="0">
                <a:solidFill>
                  <a:srgbClr val="000000"/>
                </a:solidFill>
                <a:latin typeface="Arial"/>
                <a:cs typeface="Arial"/>
              </a:rPr>
              <a:t>homework</a:t>
            </a:r>
            <a:r>
              <a:rPr lang="en-US" sz="2700" dirty="0">
                <a:solidFill>
                  <a:srgbClr val="000000"/>
                </a:solidFill>
                <a:latin typeface="Arial"/>
                <a:cs typeface="Arial"/>
              </a:rPr>
              <a:t/>
            </a:r>
            <a:br>
              <a:rPr lang="en-US" sz="2700" dirty="0">
                <a:solidFill>
                  <a:srgbClr val="000000"/>
                </a:solidFill>
                <a:latin typeface="Arial"/>
                <a:cs typeface="Arial"/>
              </a:rPr>
            </a:br>
            <a:r>
              <a:rPr lang="en-US" sz="2700" dirty="0">
                <a:solidFill>
                  <a:srgbClr val="000000"/>
                </a:solidFill>
                <a:latin typeface="Arial"/>
                <a:cs typeface="Arial"/>
              </a:rPr>
              <a:t/>
            </a:r>
            <a:br>
              <a:rPr lang="en-US" sz="2700" dirty="0">
                <a:solidFill>
                  <a:srgbClr val="000000"/>
                </a:solidFill>
                <a:latin typeface="Arial"/>
                <a:cs typeface="Arial"/>
              </a:rPr>
            </a:br>
            <a:r>
              <a:rPr lang="en-US" sz="2700" dirty="0">
                <a:solidFill>
                  <a:srgbClr val="000000"/>
                </a:solidFill>
                <a:latin typeface="Arial"/>
                <a:cs typeface="Arial"/>
              </a:rPr>
              <a:t>- Attend supported study/Easter School </a:t>
            </a:r>
            <a:br>
              <a:rPr lang="en-US" sz="2700" dirty="0">
                <a:solidFill>
                  <a:srgbClr val="000000"/>
                </a:solidFill>
                <a:latin typeface="Arial"/>
                <a:cs typeface="Arial"/>
              </a:rPr>
            </a:br>
            <a:r>
              <a:rPr lang="en-US" sz="2700" dirty="0">
                <a:solidFill>
                  <a:srgbClr val="000000"/>
                </a:solidFill>
                <a:latin typeface="Arial"/>
                <a:cs typeface="Arial"/>
              </a:rPr>
              <a:t/>
            </a:r>
            <a:br>
              <a:rPr lang="en-US" sz="2700" dirty="0">
                <a:solidFill>
                  <a:srgbClr val="000000"/>
                </a:solidFill>
                <a:latin typeface="Arial"/>
                <a:cs typeface="Arial"/>
              </a:rPr>
            </a:br>
            <a:r>
              <a:rPr lang="en-US" sz="2700" dirty="0">
                <a:solidFill>
                  <a:srgbClr val="000000"/>
                </a:solidFill>
                <a:latin typeface="Arial"/>
                <a:cs typeface="Arial"/>
              </a:rPr>
              <a:t>- Role </a:t>
            </a:r>
            <a:r>
              <a:rPr lang="en-US" sz="2700" dirty="0" smtClean="0">
                <a:solidFill>
                  <a:srgbClr val="000000"/>
                </a:solidFill>
                <a:latin typeface="Arial"/>
                <a:cs typeface="Arial"/>
              </a:rPr>
              <a:t>model</a:t>
            </a:r>
            <a:r>
              <a:rPr lang="en-US" sz="2700" dirty="0">
                <a:solidFill>
                  <a:srgbClr val="000000"/>
                </a:solidFill>
                <a:latin typeface="Arial"/>
                <a:cs typeface="Arial"/>
              </a:rPr>
              <a:t/>
            </a:r>
            <a:br>
              <a:rPr lang="en-US" sz="2700" dirty="0">
                <a:solidFill>
                  <a:srgbClr val="000000"/>
                </a:solidFill>
                <a:latin typeface="Arial"/>
                <a:cs typeface="Arial"/>
              </a:rPr>
            </a:br>
            <a:r>
              <a:rPr lang="en-US" sz="2700" dirty="0">
                <a:solidFill>
                  <a:srgbClr val="000000"/>
                </a:solidFill>
                <a:latin typeface="Arial"/>
                <a:cs typeface="Arial"/>
              </a:rPr>
              <a:t/>
            </a:r>
            <a:br>
              <a:rPr lang="en-US" sz="2700" dirty="0">
                <a:solidFill>
                  <a:srgbClr val="000000"/>
                </a:solidFill>
                <a:latin typeface="Arial"/>
                <a:cs typeface="Arial"/>
              </a:rPr>
            </a:br>
            <a:r>
              <a:rPr lang="en-US" sz="3100" dirty="0">
                <a:solidFill>
                  <a:schemeClr val="accent1"/>
                </a:solidFill>
                <a:latin typeface="Arial"/>
                <a:cs typeface="Arial"/>
              </a:rPr>
              <a:t/>
            </a:r>
            <a:br>
              <a:rPr lang="en-US" sz="3100" dirty="0">
                <a:solidFill>
                  <a:schemeClr val="accent1"/>
                </a:solidFill>
                <a:latin typeface="Arial"/>
                <a:cs typeface="Arial"/>
              </a:rPr>
            </a:br>
            <a:r>
              <a:rPr lang="en-US" sz="1200" dirty="0">
                <a:solidFill>
                  <a:schemeClr val="accent1"/>
                </a:solidFill>
                <a:latin typeface="Arial"/>
                <a:cs typeface="Arial"/>
              </a:rPr>
              <a:t/>
            </a:r>
            <a:br>
              <a:rPr lang="en-US" sz="1200" dirty="0">
                <a:solidFill>
                  <a:schemeClr val="accent1"/>
                </a:solidFill>
                <a:latin typeface="Arial"/>
                <a:cs typeface="Arial"/>
              </a:rPr>
            </a:br>
            <a:r>
              <a:rPr lang="en-US" sz="1200" dirty="0">
                <a:solidFill>
                  <a:schemeClr val="accent1"/>
                </a:solidFill>
                <a:latin typeface="Arial"/>
                <a:cs typeface="Arial"/>
              </a:rPr>
              <a:t/>
            </a:r>
            <a:br>
              <a:rPr lang="en-US" sz="1200" dirty="0">
                <a:solidFill>
                  <a:schemeClr val="accent1"/>
                </a:solidFill>
                <a:latin typeface="Arial"/>
                <a:cs typeface="Arial"/>
              </a:rPr>
            </a:br>
            <a:r>
              <a:rPr lang="en-US" sz="1200" dirty="0">
                <a:solidFill>
                  <a:schemeClr val="accent1"/>
                </a:solidFill>
                <a:latin typeface="Arial"/>
                <a:cs typeface="Arial"/>
              </a:rPr>
              <a:t/>
            </a:r>
            <a:br>
              <a:rPr lang="en-US" sz="1200" dirty="0">
                <a:solidFill>
                  <a:schemeClr val="accent1"/>
                </a:solidFill>
                <a:latin typeface="Arial"/>
                <a:cs typeface="Arial"/>
              </a:rPr>
            </a:br>
            <a:r>
              <a:rPr lang="en-US" sz="4444" dirty="0">
                <a:solidFill>
                  <a:schemeClr val="accent1"/>
                </a:solidFill>
                <a:latin typeface="Arial"/>
                <a:cs typeface="Arial"/>
              </a:rPr>
              <a:t/>
            </a:r>
            <a:br>
              <a:rPr lang="en-US" sz="4444" dirty="0">
                <a:solidFill>
                  <a:schemeClr val="accent1"/>
                </a:solidFill>
                <a:latin typeface="Arial"/>
                <a:cs typeface="Arial"/>
              </a:rPr>
            </a:br>
            <a:r>
              <a:rPr lang="en-US" sz="1200" dirty="0">
                <a:solidFill>
                  <a:schemeClr val="accent1"/>
                </a:solidFill>
                <a:latin typeface="Arial"/>
                <a:cs typeface="Arial"/>
              </a:rPr>
              <a:t/>
            </a:r>
            <a:br>
              <a:rPr lang="en-US" sz="1200" dirty="0">
                <a:solidFill>
                  <a:schemeClr val="accent1"/>
                </a:solidFill>
                <a:latin typeface="Arial"/>
                <a:cs typeface="Arial"/>
              </a:rPr>
            </a:br>
            <a:r>
              <a:rPr lang="en-US" sz="4889" dirty="0">
                <a:solidFill>
                  <a:schemeClr val="accent1"/>
                </a:solidFill>
                <a:latin typeface="Arial"/>
                <a:cs typeface="Arial"/>
              </a:rPr>
              <a:t/>
            </a:r>
            <a:br>
              <a:rPr lang="en-US" sz="4889" dirty="0">
                <a:solidFill>
                  <a:schemeClr val="accent1"/>
                </a:solidFill>
                <a:latin typeface="Arial"/>
                <a:cs typeface="Arial"/>
              </a:rPr>
            </a:br>
            <a:r>
              <a:rPr lang="en-US" sz="3800" dirty="0">
                <a:solidFill>
                  <a:schemeClr val="accent1"/>
                </a:solidFill>
                <a:latin typeface="Arial"/>
                <a:cs typeface="Arial"/>
              </a:rPr>
              <a:t/>
            </a:r>
            <a:br>
              <a:rPr lang="en-US" sz="3800" dirty="0">
                <a:solidFill>
                  <a:schemeClr val="accent1"/>
                </a:solidFill>
                <a:latin typeface="Arial"/>
                <a:cs typeface="Arial"/>
              </a:rPr>
            </a:br>
            <a:r>
              <a:rPr lang="en-US" sz="3800" dirty="0">
                <a:solidFill>
                  <a:schemeClr val="accent1"/>
                </a:solidFill>
                <a:latin typeface="Arial"/>
                <a:cs typeface="Arial"/>
              </a:rPr>
              <a:t/>
            </a:r>
            <a:br>
              <a:rPr lang="en-US" sz="3800" dirty="0">
                <a:solidFill>
                  <a:schemeClr val="accent1"/>
                </a:solidFill>
                <a:latin typeface="Arial"/>
                <a:cs typeface="Arial"/>
              </a:rPr>
            </a:br>
            <a:r>
              <a:rPr lang="en-US" sz="3800" dirty="0">
                <a:solidFill>
                  <a:schemeClr val="accent1"/>
                </a:solidFill>
                <a:latin typeface="Arial"/>
                <a:cs typeface="Arial"/>
              </a:rPr>
              <a:t/>
            </a:r>
            <a:br>
              <a:rPr lang="en-US" sz="3800" dirty="0">
                <a:solidFill>
                  <a:schemeClr val="accent1"/>
                </a:solidFill>
                <a:latin typeface="Arial"/>
                <a:cs typeface="Arial"/>
              </a:rPr>
            </a:br>
            <a:r>
              <a:rPr lang="en-US" sz="4000" b="1" dirty="0">
                <a:solidFill>
                  <a:schemeClr val="accent1"/>
                </a:solidFill>
                <a:latin typeface="Arial"/>
                <a:cs typeface="Arial"/>
              </a:rPr>
              <a:t/>
            </a:r>
            <a:br>
              <a:rPr lang="en-US" sz="4000" b="1" dirty="0">
                <a:solidFill>
                  <a:schemeClr val="accent1"/>
                </a:solidFill>
                <a:latin typeface="Arial"/>
                <a:cs typeface="Arial"/>
              </a:rPr>
            </a:br>
            <a:r>
              <a:rPr lang="en-US" sz="4000" b="1" dirty="0">
                <a:solidFill>
                  <a:schemeClr val="accent1"/>
                </a:solidFill>
                <a:latin typeface="Arial"/>
                <a:cs typeface="Arial"/>
              </a:rPr>
              <a:t>		</a:t>
            </a:r>
            <a:br>
              <a:rPr lang="en-US" sz="4000" b="1" dirty="0">
                <a:solidFill>
                  <a:schemeClr val="accent1"/>
                </a:solidFill>
                <a:latin typeface="Arial"/>
                <a:cs typeface="Arial"/>
              </a:rPr>
            </a:br>
            <a:r>
              <a:rPr lang="en-US" sz="4000" b="1" dirty="0">
                <a:solidFill>
                  <a:schemeClr val="accent1"/>
                </a:solidFill>
                <a:latin typeface="Arial"/>
                <a:cs typeface="Arial"/>
              </a:rPr>
              <a:t>					</a:t>
            </a:r>
            <a:r>
              <a:rPr lang="en-US" sz="4000" dirty="0">
                <a:solidFill>
                  <a:schemeClr val="accent1"/>
                </a:solidFill>
                <a:latin typeface="Arial"/>
                <a:cs typeface="Arial"/>
              </a:rPr>
              <a:t/>
            </a:r>
            <a:br>
              <a:rPr lang="en-US" sz="4000" dirty="0">
                <a:solidFill>
                  <a:schemeClr val="accent1"/>
                </a:solidFill>
                <a:latin typeface="Arial"/>
                <a:cs typeface="Arial"/>
              </a:rPr>
            </a:br>
            <a:r>
              <a:rPr lang="en-US" sz="4000" dirty="0">
                <a:solidFill>
                  <a:schemeClr val="accent1"/>
                </a:solidFill>
                <a:latin typeface="Arial"/>
                <a:cs typeface="Arial"/>
              </a:rPr>
              <a:t/>
            </a:r>
            <a:br>
              <a:rPr lang="en-US" sz="4000" dirty="0">
                <a:solidFill>
                  <a:schemeClr val="accent1"/>
                </a:solidFill>
                <a:latin typeface="Arial"/>
                <a:cs typeface="Arial"/>
              </a:rPr>
            </a:br>
            <a:r>
              <a:rPr lang="en-US" sz="4000" dirty="0">
                <a:solidFill>
                  <a:schemeClr val="accent1"/>
                </a:solidFill>
                <a:latin typeface="Arial"/>
                <a:cs typeface="Arial"/>
              </a:rPr>
              <a:t/>
            </a:r>
            <a:br>
              <a:rPr lang="en-US" sz="4000" dirty="0">
                <a:solidFill>
                  <a:schemeClr val="accent1"/>
                </a:solidFill>
                <a:latin typeface="Arial"/>
                <a:cs typeface="Arial"/>
              </a:rPr>
            </a:br>
            <a:r>
              <a:rPr lang="en-US" sz="4000" dirty="0">
                <a:solidFill>
                  <a:schemeClr val="accent1"/>
                </a:solidFill>
                <a:latin typeface="Arial"/>
                <a:cs typeface="Arial"/>
              </a:rPr>
              <a:t>					</a:t>
            </a:r>
            <a:endParaRPr lang="en-US" sz="4000" b="1" dirty="0">
              <a:solidFill>
                <a:srgbClr val="950E09"/>
              </a:solidFill>
              <a:latin typeface="Arial"/>
              <a:cs typeface="Arial"/>
            </a:endParaRPr>
          </a:p>
        </p:txBody>
      </p:sp>
      <p:pic>
        <p:nvPicPr>
          <p:cNvPr id="3074" name="Picture 2" descr="Taylor High school badge"/>
          <p:cNvPicPr>
            <a:picLocks noChangeAspect="1" noChangeArrowheads="1"/>
          </p:cNvPicPr>
          <p:nvPr/>
        </p:nvPicPr>
        <p:blipFill>
          <a:blip r:embed="rId2" r:link="rId3"/>
          <a:srcRect/>
          <a:stretch>
            <a:fillRect/>
          </a:stretch>
        </p:blipFill>
        <p:spPr bwMode="auto">
          <a:xfrm>
            <a:off x="381000" y="5410200"/>
            <a:ext cx="1223093" cy="1210862"/>
          </a:xfrm>
          <a:prstGeom prst="rect">
            <a:avLst/>
          </a:prstGeom>
          <a:noFill/>
          <a:ln w="9525">
            <a:noFill/>
            <a:miter lim="800000"/>
            <a:headEnd/>
            <a:tailEnd/>
          </a:ln>
        </p:spPr>
      </p:pic>
      <p:sp>
        <p:nvSpPr>
          <p:cNvPr id="4" name="Title 1"/>
          <p:cNvSpPr txBox="1">
            <a:spLocks/>
          </p:cNvSpPr>
          <p:nvPr/>
        </p:nvSpPr>
        <p:spPr>
          <a:xfrm>
            <a:off x="266700" y="215900"/>
            <a:ext cx="8661400" cy="4940300"/>
          </a:xfrm>
          <a:prstGeom prst="rect">
            <a:avLst/>
          </a:prstGeom>
        </p:spPr>
        <p:txBody>
          <a:bodyPr vert="horz" anchor="t">
            <a:normAutofit/>
            <a:scene3d>
              <a:camera prst="orthographicFront"/>
              <a:lightRig rig="soft" dir="t"/>
            </a:scene3d>
            <a:sp3d prstMaterial="softEdge">
              <a:bevelT w="25400" h="25400"/>
            </a:sp3d>
          </a:bodyPr>
          <a:lstStyle/>
          <a:p>
            <a:pPr lvl="0" defTabSz="914400">
              <a:spcBef>
                <a:spcPct val="0"/>
              </a:spcBef>
            </a:pPr>
            <a:r>
              <a:rPr kumimoji="0" lang="en-US" sz="4000" b="1" i="0" u="none" strike="noStrike" kern="1200" cap="none" spc="0" normalizeH="0" baseline="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t/>
            </a:r>
            <a:br>
              <a:rPr kumimoji="0" lang="en-US" sz="4000" b="1" i="0" u="none" strike="noStrike" kern="1200" cap="none" spc="0" normalizeH="0" baseline="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br>
            <a:endParaRPr kumimoji="0" lang="en-US" sz="40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Arial"/>
              <a:ea typeface="+mj-ea"/>
              <a:cs typeface="Arial"/>
            </a:endParaRPr>
          </a:p>
        </p:txBody>
      </p:sp>
    </p:spTree>
    <p:extLst>
      <p:ext uri="{BB962C8B-B14F-4D97-AF65-F5344CB8AC3E}">
        <p14:creationId xmlns:p14="http://schemas.microsoft.com/office/powerpoint/2010/main" val="3921801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BC1E"/>
            </a:gs>
            <a:gs pos="100000">
              <a:srgbClr val="FFFFFF"/>
            </a:gs>
          </a:gsLst>
          <a:lin ang="189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9700" y="348606"/>
            <a:ext cx="8902700" cy="4807594"/>
          </a:xfrm>
        </p:spPr>
        <p:txBody>
          <a:bodyPr anchor="t">
            <a:normAutofit fontScale="90000"/>
          </a:bodyPr>
          <a:lstStyle/>
          <a:p>
            <a:pPr algn="l">
              <a:lnSpc>
                <a:spcPct val="90000"/>
              </a:lnSpc>
            </a:pPr>
            <a:r>
              <a:rPr lang="en-US" sz="4444" dirty="0">
                <a:solidFill>
                  <a:schemeClr val="accent1"/>
                </a:solidFill>
                <a:latin typeface="Arial"/>
                <a:cs typeface="Arial"/>
              </a:rPr>
              <a:t>Our Commitment</a:t>
            </a:r>
            <a:r>
              <a:rPr lang="en-US" sz="4400" dirty="0">
                <a:solidFill>
                  <a:schemeClr val="accent1"/>
                </a:solidFill>
                <a:latin typeface="Arial"/>
                <a:cs typeface="Arial"/>
              </a:rPr>
              <a:t>….....</a:t>
            </a:r>
            <a:br>
              <a:rPr lang="en-US" sz="4400" dirty="0">
                <a:solidFill>
                  <a:schemeClr val="accent1"/>
                </a:solidFill>
                <a:latin typeface="Arial"/>
                <a:cs typeface="Arial"/>
              </a:rPr>
            </a:br>
            <a:r>
              <a:rPr lang="en-GB" sz="3600" dirty="0">
                <a:solidFill>
                  <a:srgbClr val="000000"/>
                </a:solidFill>
                <a:latin typeface="Arial"/>
                <a:ea typeface="ＭＳ Ｐゴシック" charset="0"/>
                <a:cs typeface="Arial"/>
              </a:rPr>
              <a:t/>
            </a:r>
            <a:br>
              <a:rPr lang="en-GB" sz="3600" dirty="0">
                <a:solidFill>
                  <a:srgbClr val="000000"/>
                </a:solidFill>
                <a:latin typeface="Arial"/>
                <a:ea typeface="ＭＳ Ｐゴシック" charset="0"/>
                <a:cs typeface="Arial"/>
              </a:rPr>
            </a:br>
            <a:r>
              <a:rPr lang="en-GB" sz="2700" dirty="0">
                <a:solidFill>
                  <a:srgbClr val="000000"/>
                </a:solidFill>
                <a:latin typeface="Arial"/>
                <a:ea typeface="ＭＳ Ｐゴシック" charset="0"/>
                <a:cs typeface="Arial"/>
              </a:rPr>
              <a:t>Tracking progress (3 reports issued)</a:t>
            </a:r>
            <a:br>
              <a:rPr lang="en-GB" sz="2700" dirty="0">
                <a:solidFill>
                  <a:srgbClr val="000000"/>
                </a:solidFill>
                <a:latin typeface="Arial"/>
                <a:ea typeface="ＭＳ Ｐゴシック" charset="0"/>
                <a:cs typeface="Arial"/>
              </a:rPr>
            </a:br>
            <a:r>
              <a:rPr lang="en-GB" sz="2700" dirty="0">
                <a:solidFill>
                  <a:srgbClr val="000000"/>
                </a:solidFill>
                <a:latin typeface="Arial"/>
                <a:ea typeface="ＭＳ Ｐゴシック" charset="0"/>
                <a:cs typeface="Arial"/>
              </a:rPr>
              <a:t/>
            </a:r>
            <a:br>
              <a:rPr lang="en-GB" sz="2700" dirty="0">
                <a:solidFill>
                  <a:srgbClr val="000000"/>
                </a:solidFill>
                <a:latin typeface="Arial"/>
                <a:ea typeface="ＭＳ Ｐゴシック" charset="0"/>
                <a:cs typeface="Arial"/>
              </a:rPr>
            </a:br>
            <a:r>
              <a:rPr lang="en-GB" sz="2700" dirty="0">
                <a:solidFill>
                  <a:srgbClr val="000000"/>
                </a:solidFill>
                <a:latin typeface="Arial"/>
                <a:ea typeface="ＭＳ Ｐゴシック" charset="0"/>
                <a:cs typeface="Arial"/>
              </a:rPr>
              <a:t>Parents’ Meeting</a:t>
            </a:r>
            <a:br>
              <a:rPr lang="en-GB" sz="2700" dirty="0">
                <a:solidFill>
                  <a:srgbClr val="000000"/>
                </a:solidFill>
                <a:latin typeface="Arial"/>
                <a:ea typeface="ＭＳ Ｐゴシック" charset="0"/>
                <a:cs typeface="Arial"/>
              </a:rPr>
            </a:br>
            <a:r>
              <a:rPr lang="en-GB" sz="2700" dirty="0">
                <a:solidFill>
                  <a:srgbClr val="000000"/>
                </a:solidFill>
                <a:latin typeface="Arial"/>
                <a:ea typeface="ＭＳ Ｐゴシック" charset="0"/>
                <a:cs typeface="Arial"/>
              </a:rPr>
              <a:t/>
            </a:r>
            <a:br>
              <a:rPr lang="en-GB" sz="2700" dirty="0">
                <a:solidFill>
                  <a:srgbClr val="000000"/>
                </a:solidFill>
                <a:latin typeface="Arial"/>
                <a:ea typeface="ＭＳ Ｐゴシック" charset="0"/>
                <a:cs typeface="Arial"/>
              </a:rPr>
            </a:br>
            <a:r>
              <a:rPr lang="en-GB" sz="2700" dirty="0">
                <a:solidFill>
                  <a:srgbClr val="000000"/>
                </a:solidFill>
                <a:latin typeface="Arial"/>
                <a:ea typeface="ＭＳ Ｐゴシック" charset="0"/>
                <a:cs typeface="Arial"/>
              </a:rPr>
              <a:t>Mentor Programme</a:t>
            </a:r>
            <a:br>
              <a:rPr lang="en-GB" sz="2700" dirty="0">
                <a:solidFill>
                  <a:srgbClr val="000000"/>
                </a:solidFill>
                <a:latin typeface="Arial"/>
                <a:ea typeface="ＭＳ Ｐゴシック" charset="0"/>
                <a:cs typeface="Arial"/>
              </a:rPr>
            </a:br>
            <a:r>
              <a:rPr lang="en-GB" sz="2700" dirty="0">
                <a:solidFill>
                  <a:srgbClr val="000000"/>
                </a:solidFill>
                <a:latin typeface="Arial"/>
                <a:ea typeface="ＭＳ Ｐゴシック" charset="0"/>
                <a:cs typeface="Arial"/>
              </a:rPr>
              <a:t/>
            </a:r>
            <a:br>
              <a:rPr lang="en-GB" sz="2700" dirty="0">
                <a:solidFill>
                  <a:srgbClr val="000000"/>
                </a:solidFill>
                <a:latin typeface="Arial"/>
                <a:ea typeface="ＭＳ Ｐゴシック" charset="0"/>
                <a:cs typeface="Arial"/>
              </a:rPr>
            </a:br>
            <a:r>
              <a:rPr lang="en-GB" sz="2700" dirty="0">
                <a:solidFill>
                  <a:srgbClr val="000000"/>
                </a:solidFill>
                <a:latin typeface="Arial"/>
                <a:ea typeface="ＭＳ Ｐゴシック" charset="0"/>
                <a:cs typeface="Arial"/>
              </a:rPr>
              <a:t>Supported Study Programme</a:t>
            </a:r>
            <a:br>
              <a:rPr lang="en-GB" sz="2700" dirty="0">
                <a:solidFill>
                  <a:srgbClr val="000000"/>
                </a:solidFill>
                <a:latin typeface="Arial"/>
                <a:ea typeface="ＭＳ Ｐゴシック" charset="0"/>
                <a:cs typeface="Arial"/>
              </a:rPr>
            </a:br>
            <a:r>
              <a:rPr lang="en-GB" sz="2700" dirty="0">
                <a:solidFill>
                  <a:srgbClr val="000000"/>
                </a:solidFill>
                <a:latin typeface="Arial"/>
                <a:ea typeface="ＭＳ Ｐゴシック" charset="0"/>
                <a:cs typeface="Arial"/>
              </a:rPr>
              <a:t/>
            </a:r>
            <a:br>
              <a:rPr lang="en-GB" sz="2700" dirty="0">
                <a:solidFill>
                  <a:srgbClr val="000000"/>
                </a:solidFill>
                <a:latin typeface="Arial"/>
                <a:ea typeface="ＭＳ Ｐゴシック" charset="0"/>
                <a:cs typeface="Arial"/>
              </a:rPr>
            </a:br>
            <a:r>
              <a:rPr lang="en-GB" sz="2700" dirty="0">
                <a:solidFill>
                  <a:srgbClr val="000000"/>
                </a:solidFill>
                <a:latin typeface="Arial"/>
                <a:ea typeface="ＭＳ Ｐゴシック" charset="0"/>
                <a:cs typeface="Arial"/>
              </a:rPr>
              <a:t>Easter School</a:t>
            </a:r>
            <a:br>
              <a:rPr lang="en-GB" sz="2700" dirty="0">
                <a:solidFill>
                  <a:srgbClr val="000000"/>
                </a:solidFill>
                <a:latin typeface="Arial"/>
                <a:ea typeface="ＭＳ Ｐゴシック" charset="0"/>
                <a:cs typeface="Arial"/>
              </a:rPr>
            </a:br>
            <a:r>
              <a:rPr lang="en-GB" sz="2700" dirty="0">
                <a:solidFill>
                  <a:srgbClr val="000000"/>
                </a:solidFill>
                <a:latin typeface="Arial"/>
                <a:ea typeface="ＭＳ Ｐゴシック" charset="0"/>
                <a:cs typeface="Arial"/>
              </a:rPr>
              <a:t/>
            </a:r>
            <a:br>
              <a:rPr lang="en-GB" sz="2700" dirty="0">
                <a:solidFill>
                  <a:srgbClr val="000000"/>
                </a:solidFill>
                <a:latin typeface="Arial"/>
                <a:ea typeface="ＭＳ Ｐゴシック" charset="0"/>
                <a:cs typeface="Arial"/>
              </a:rPr>
            </a:br>
            <a:r>
              <a:rPr lang="en-GB" sz="2700" dirty="0">
                <a:solidFill>
                  <a:srgbClr val="000000"/>
                </a:solidFill>
                <a:latin typeface="Arial"/>
                <a:ea typeface="ＭＳ Ｐゴシック" charset="0"/>
                <a:cs typeface="Arial"/>
              </a:rPr>
              <a:t/>
            </a:r>
            <a:br>
              <a:rPr lang="en-GB" sz="2700" dirty="0">
                <a:solidFill>
                  <a:srgbClr val="000000"/>
                </a:solidFill>
                <a:latin typeface="Arial"/>
                <a:ea typeface="ＭＳ Ｐゴシック" charset="0"/>
                <a:cs typeface="Arial"/>
              </a:rPr>
            </a:br>
            <a:r>
              <a:rPr lang="en-GB" sz="3600" dirty="0">
                <a:solidFill>
                  <a:srgbClr val="000000"/>
                </a:solidFill>
                <a:latin typeface="Arial"/>
                <a:ea typeface="ＭＳ Ｐゴシック" charset="0"/>
                <a:cs typeface="Arial"/>
              </a:rPr>
              <a:t/>
            </a:r>
            <a:br>
              <a:rPr lang="en-GB" sz="3600" dirty="0">
                <a:solidFill>
                  <a:srgbClr val="000000"/>
                </a:solidFill>
                <a:latin typeface="Arial"/>
                <a:ea typeface="ＭＳ Ｐゴシック" charset="0"/>
                <a:cs typeface="Arial"/>
              </a:rPr>
            </a:br>
            <a:r>
              <a:rPr lang="en-GB" sz="3600" dirty="0">
                <a:solidFill>
                  <a:srgbClr val="000000"/>
                </a:solidFill>
                <a:latin typeface="Arial"/>
                <a:cs typeface="Arial"/>
              </a:rPr>
              <a:t/>
            </a:r>
            <a:br>
              <a:rPr lang="en-GB" sz="3600" dirty="0">
                <a:solidFill>
                  <a:srgbClr val="000000"/>
                </a:solidFill>
                <a:latin typeface="Arial"/>
                <a:cs typeface="Arial"/>
              </a:rPr>
            </a:br>
            <a:r>
              <a:rPr lang="en-GB" sz="4000" dirty="0">
                <a:solidFill>
                  <a:srgbClr val="000000"/>
                </a:solidFill>
                <a:latin typeface="Arial"/>
                <a:cs typeface="Arial"/>
              </a:rPr>
              <a:t/>
            </a:r>
            <a:br>
              <a:rPr lang="en-GB" sz="4000" dirty="0">
                <a:solidFill>
                  <a:srgbClr val="000000"/>
                </a:solidFill>
                <a:latin typeface="Arial"/>
                <a:cs typeface="Arial"/>
              </a:rPr>
            </a:br>
            <a:r>
              <a:rPr lang="en-US" sz="3600" dirty="0">
                <a:solidFill>
                  <a:srgbClr val="000000"/>
                </a:solidFill>
                <a:latin typeface="Arial"/>
                <a:cs typeface="Arial"/>
              </a:rPr>
              <a:t/>
            </a:r>
            <a:br>
              <a:rPr lang="en-US" sz="3600" dirty="0">
                <a:solidFill>
                  <a:srgbClr val="000000"/>
                </a:solidFill>
                <a:latin typeface="Arial"/>
                <a:cs typeface="Arial"/>
              </a:rPr>
            </a:br>
            <a:r>
              <a:rPr lang="en-US" sz="1333" dirty="0">
                <a:solidFill>
                  <a:srgbClr val="000000"/>
                </a:solidFill>
                <a:latin typeface="Arial"/>
                <a:cs typeface="Arial"/>
              </a:rPr>
              <a:t/>
            </a:r>
            <a:br>
              <a:rPr lang="en-US" sz="1333" dirty="0">
                <a:solidFill>
                  <a:srgbClr val="000000"/>
                </a:solidFill>
                <a:latin typeface="Arial"/>
                <a:cs typeface="Arial"/>
              </a:rPr>
            </a:br>
            <a:r>
              <a:rPr lang="en-US" sz="4222" dirty="0">
                <a:solidFill>
                  <a:srgbClr val="000000"/>
                </a:solidFill>
                <a:latin typeface="Arial"/>
                <a:cs typeface="Arial"/>
              </a:rPr>
              <a:t/>
            </a:r>
            <a:br>
              <a:rPr lang="en-US" sz="4222" dirty="0">
                <a:solidFill>
                  <a:srgbClr val="000000"/>
                </a:solidFill>
                <a:latin typeface="Arial"/>
                <a:cs typeface="Arial"/>
              </a:rPr>
            </a:br>
            <a:r>
              <a:rPr lang="en-US" sz="4222" dirty="0">
                <a:solidFill>
                  <a:srgbClr val="000000"/>
                </a:solidFill>
                <a:latin typeface="Arial"/>
                <a:cs typeface="Arial"/>
              </a:rPr>
              <a:t/>
            </a:r>
            <a:br>
              <a:rPr lang="en-US" sz="4222" dirty="0">
                <a:solidFill>
                  <a:srgbClr val="000000"/>
                </a:solidFill>
                <a:latin typeface="Arial"/>
                <a:cs typeface="Arial"/>
              </a:rPr>
            </a:br>
            <a:r>
              <a:rPr lang="en-US" sz="4222" dirty="0">
                <a:solidFill>
                  <a:srgbClr val="000000"/>
                </a:solidFill>
                <a:latin typeface="Arial"/>
                <a:cs typeface="Arial"/>
              </a:rPr>
              <a:t/>
            </a:r>
            <a:br>
              <a:rPr lang="en-US" sz="4222" dirty="0">
                <a:solidFill>
                  <a:srgbClr val="000000"/>
                </a:solidFill>
                <a:latin typeface="Arial"/>
                <a:cs typeface="Arial"/>
              </a:rPr>
            </a:br>
            <a:r>
              <a:rPr lang="en-US" sz="4222" dirty="0">
                <a:solidFill>
                  <a:schemeClr val="accent1"/>
                </a:solidFill>
                <a:latin typeface="Arial"/>
                <a:cs typeface="Arial"/>
              </a:rPr>
              <a:t/>
            </a:r>
            <a:br>
              <a:rPr lang="en-US" sz="4222" dirty="0">
                <a:solidFill>
                  <a:schemeClr val="accent1"/>
                </a:solidFill>
                <a:latin typeface="Arial"/>
                <a:cs typeface="Arial"/>
              </a:rPr>
            </a:br>
            <a:r>
              <a:rPr lang="en-US" sz="4222" dirty="0">
                <a:solidFill>
                  <a:schemeClr val="accent1"/>
                </a:solidFill>
                <a:latin typeface="Arial"/>
                <a:cs typeface="Arial"/>
              </a:rPr>
              <a:t/>
            </a:r>
            <a:br>
              <a:rPr lang="en-US" sz="4222" dirty="0">
                <a:solidFill>
                  <a:schemeClr val="accent1"/>
                </a:solidFill>
                <a:latin typeface="Arial"/>
                <a:cs typeface="Arial"/>
              </a:rPr>
            </a:br>
            <a:r>
              <a:rPr lang="en-US" sz="4222" dirty="0">
                <a:solidFill>
                  <a:schemeClr val="accent1"/>
                </a:solidFill>
                <a:latin typeface="Arial"/>
                <a:cs typeface="Arial"/>
              </a:rPr>
              <a:t/>
            </a:r>
            <a:br>
              <a:rPr lang="en-US" sz="4222" dirty="0">
                <a:solidFill>
                  <a:schemeClr val="accent1"/>
                </a:solidFill>
                <a:latin typeface="Arial"/>
                <a:cs typeface="Arial"/>
              </a:rPr>
            </a:br>
            <a:r>
              <a:rPr lang="en-US" sz="4889" dirty="0">
                <a:solidFill>
                  <a:schemeClr val="accent1"/>
                </a:solidFill>
                <a:latin typeface="Arial"/>
                <a:cs typeface="Arial"/>
              </a:rPr>
              <a:t/>
            </a:r>
            <a:br>
              <a:rPr lang="en-US" sz="4889" dirty="0">
                <a:solidFill>
                  <a:schemeClr val="accent1"/>
                </a:solidFill>
                <a:latin typeface="Arial"/>
                <a:cs typeface="Arial"/>
              </a:rPr>
            </a:br>
            <a:r>
              <a:rPr lang="en-US" sz="3800" dirty="0">
                <a:solidFill>
                  <a:schemeClr val="accent1"/>
                </a:solidFill>
                <a:latin typeface="Arial"/>
                <a:cs typeface="Arial"/>
              </a:rPr>
              <a:t/>
            </a:r>
            <a:br>
              <a:rPr lang="en-US" sz="3800" dirty="0">
                <a:solidFill>
                  <a:schemeClr val="accent1"/>
                </a:solidFill>
                <a:latin typeface="Arial"/>
                <a:cs typeface="Arial"/>
              </a:rPr>
            </a:br>
            <a:r>
              <a:rPr lang="en-US" sz="3800" dirty="0">
                <a:solidFill>
                  <a:schemeClr val="accent1"/>
                </a:solidFill>
                <a:latin typeface="Arial"/>
                <a:cs typeface="Arial"/>
              </a:rPr>
              <a:t/>
            </a:r>
            <a:br>
              <a:rPr lang="en-US" sz="3800" dirty="0">
                <a:solidFill>
                  <a:schemeClr val="accent1"/>
                </a:solidFill>
                <a:latin typeface="Arial"/>
                <a:cs typeface="Arial"/>
              </a:rPr>
            </a:br>
            <a:r>
              <a:rPr lang="en-US" sz="3800" dirty="0">
                <a:solidFill>
                  <a:schemeClr val="accent1"/>
                </a:solidFill>
                <a:latin typeface="Arial"/>
                <a:cs typeface="Arial"/>
              </a:rPr>
              <a:t/>
            </a:r>
            <a:br>
              <a:rPr lang="en-US" sz="3800" dirty="0">
                <a:solidFill>
                  <a:schemeClr val="accent1"/>
                </a:solidFill>
                <a:latin typeface="Arial"/>
                <a:cs typeface="Arial"/>
              </a:rPr>
            </a:br>
            <a:r>
              <a:rPr lang="en-US" sz="4000" b="1" dirty="0">
                <a:solidFill>
                  <a:schemeClr val="accent1"/>
                </a:solidFill>
                <a:latin typeface="Arial"/>
                <a:cs typeface="Arial"/>
              </a:rPr>
              <a:t/>
            </a:r>
            <a:br>
              <a:rPr lang="en-US" sz="4000" b="1" dirty="0">
                <a:solidFill>
                  <a:schemeClr val="accent1"/>
                </a:solidFill>
                <a:latin typeface="Arial"/>
                <a:cs typeface="Arial"/>
              </a:rPr>
            </a:br>
            <a:r>
              <a:rPr lang="en-US" sz="4000" b="1" dirty="0">
                <a:solidFill>
                  <a:schemeClr val="accent1"/>
                </a:solidFill>
                <a:latin typeface="Arial"/>
                <a:cs typeface="Arial"/>
              </a:rPr>
              <a:t>		</a:t>
            </a:r>
            <a:br>
              <a:rPr lang="en-US" sz="4000" b="1" dirty="0">
                <a:solidFill>
                  <a:schemeClr val="accent1"/>
                </a:solidFill>
                <a:latin typeface="Arial"/>
                <a:cs typeface="Arial"/>
              </a:rPr>
            </a:br>
            <a:r>
              <a:rPr lang="en-US" sz="4000" b="1" dirty="0">
                <a:solidFill>
                  <a:schemeClr val="accent1"/>
                </a:solidFill>
                <a:latin typeface="Arial"/>
                <a:cs typeface="Arial"/>
              </a:rPr>
              <a:t>					</a:t>
            </a:r>
            <a:r>
              <a:rPr lang="en-US" sz="4000" dirty="0">
                <a:solidFill>
                  <a:schemeClr val="accent1"/>
                </a:solidFill>
                <a:latin typeface="Arial"/>
                <a:cs typeface="Arial"/>
              </a:rPr>
              <a:t/>
            </a:r>
            <a:br>
              <a:rPr lang="en-US" sz="4000" dirty="0">
                <a:solidFill>
                  <a:schemeClr val="accent1"/>
                </a:solidFill>
                <a:latin typeface="Arial"/>
                <a:cs typeface="Arial"/>
              </a:rPr>
            </a:br>
            <a:r>
              <a:rPr lang="en-US" sz="4000" dirty="0">
                <a:solidFill>
                  <a:schemeClr val="accent1"/>
                </a:solidFill>
                <a:latin typeface="Arial"/>
                <a:cs typeface="Arial"/>
              </a:rPr>
              <a:t/>
            </a:r>
            <a:br>
              <a:rPr lang="en-US" sz="4000" dirty="0">
                <a:solidFill>
                  <a:schemeClr val="accent1"/>
                </a:solidFill>
                <a:latin typeface="Arial"/>
                <a:cs typeface="Arial"/>
              </a:rPr>
            </a:br>
            <a:r>
              <a:rPr lang="en-US" sz="4000" dirty="0">
                <a:solidFill>
                  <a:schemeClr val="accent1"/>
                </a:solidFill>
                <a:latin typeface="Arial"/>
                <a:cs typeface="Arial"/>
              </a:rPr>
              <a:t/>
            </a:r>
            <a:br>
              <a:rPr lang="en-US" sz="4000" dirty="0">
                <a:solidFill>
                  <a:schemeClr val="accent1"/>
                </a:solidFill>
                <a:latin typeface="Arial"/>
                <a:cs typeface="Arial"/>
              </a:rPr>
            </a:br>
            <a:r>
              <a:rPr lang="en-US" sz="4000" dirty="0">
                <a:solidFill>
                  <a:schemeClr val="accent1"/>
                </a:solidFill>
                <a:latin typeface="Arial"/>
                <a:cs typeface="Arial"/>
              </a:rPr>
              <a:t>					</a:t>
            </a:r>
            <a:endParaRPr lang="en-US" sz="4000" b="1" dirty="0">
              <a:solidFill>
                <a:srgbClr val="950E09"/>
              </a:solidFill>
              <a:latin typeface="Arial"/>
              <a:cs typeface="Arial"/>
            </a:endParaRPr>
          </a:p>
        </p:txBody>
      </p:sp>
      <p:pic>
        <p:nvPicPr>
          <p:cNvPr id="3074" name="Picture 2" descr="Taylor High school badge"/>
          <p:cNvPicPr>
            <a:picLocks noChangeAspect="1" noChangeArrowheads="1"/>
          </p:cNvPicPr>
          <p:nvPr/>
        </p:nvPicPr>
        <p:blipFill>
          <a:blip r:embed="rId2" r:link="rId3"/>
          <a:srcRect/>
          <a:stretch>
            <a:fillRect/>
          </a:stretch>
        </p:blipFill>
        <p:spPr bwMode="auto">
          <a:xfrm>
            <a:off x="381000" y="5410200"/>
            <a:ext cx="1223093" cy="1210862"/>
          </a:xfrm>
          <a:prstGeom prst="rect">
            <a:avLst/>
          </a:prstGeom>
          <a:noFill/>
          <a:ln w="9525">
            <a:noFill/>
            <a:miter lim="800000"/>
            <a:headEnd/>
            <a:tailEnd/>
          </a:ln>
        </p:spPr>
      </p:pic>
      <p:sp>
        <p:nvSpPr>
          <p:cNvPr id="4" name="Title 1"/>
          <p:cNvSpPr txBox="1">
            <a:spLocks/>
          </p:cNvSpPr>
          <p:nvPr/>
        </p:nvSpPr>
        <p:spPr>
          <a:xfrm>
            <a:off x="266700" y="215900"/>
            <a:ext cx="8661400" cy="4940300"/>
          </a:xfrm>
          <a:prstGeom prst="rect">
            <a:avLst/>
          </a:prstGeom>
        </p:spPr>
        <p:txBody>
          <a:bodyPr vert="horz" anchor="t">
            <a:normAutofit/>
            <a:scene3d>
              <a:camera prst="orthographicFront"/>
              <a:lightRig rig="soft" dir="t"/>
            </a:scene3d>
            <a:sp3d prstMaterial="softEdge">
              <a:bevelT w="25400" h="25400"/>
            </a:sp3d>
          </a:bodyPr>
          <a:lstStyle/>
          <a:p>
            <a:pPr lvl="0" defTabSz="914400">
              <a:spcBef>
                <a:spcPct val="0"/>
              </a:spcBef>
            </a:pPr>
            <a:r>
              <a:rPr kumimoji="0" lang="en-US" sz="4000" b="1" i="0" u="none" strike="noStrike" kern="1200" cap="none" spc="0" normalizeH="0" baseline="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t/>
            </a:r>
            <a:br>
              <a:rPr kumimoji="0" lang="en-US" sz="4000" b="1" i="0" u="none" strike="noStrike" kern="1200" cap="none" spc="0" normalizeH="0" baseline="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br>
            <a:endParaRPr kumimoji="0" lang="en-US" sz="40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Arial"/>
              <a:ea typeface="+mj-ea"/>
              <a:cs typeface="Arial"/>
            </a:endParaRPr>
          </a:p>
        </p:txBody>
      </p:sp>
    </p:spTree>
    <p:extLst>
      <p:ext uri="{BB962C8B-B14F-4D97-AF65-F5344CB8AC3E}">
        <p14:creationId xmlns:p14="http://schemas.microsoft.com/office/powerpoint/2010/main" val="13050992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9830" y="0"/>
            <a:ext cx="8661400" cy="5840412"/>
          </a:xfrm>
        </p:spPr>
        <p:txBody>
          <a:bodyPr anchor="t">
            <a:normAutofit fontScale="90000"/>
          </a:bodyPr>
          <a:lstStyle/>
          <a:p>
            <a:pPr algn="l"/>
            <a:r>
              <a:rPr lang="en-US" sz="1800" b="1" dirty="0">
                <a:solidFill>
                  <a:schemeClr val="tx1"/>
                </a:solidFill>
                <a:latin typeface="Arial"/>
                <a:cs typeface="Arial"/>
              </a:rPr>
              <a:t/>
            </a:r>
            <a:br>
              <a:rPr lang="en-US" sz="1800" b="1" dirty="0">
                <a:solidFill>
                  <a:schemeClr val="tx1"/>
                </a:solidFill>
                <a:latin typeface="Arial"/>
                <a:cs typeface="Arial"/>
              </a:rPr>
            </a:br>
            <a:r>
              <a:rPr lang="en-US" sz="3600" dirty="0">
                <a:solidFill>
                  <a:schemeClr val="accent1"/>
                </a:solidFill>
                <a:latin typeface="Arial"/>
                <a:cs typeface="Arial"/>
              </a:rPr>
              <a:t>Programme for this Evening…..</a:t>
            </a:r>
            <a:br>
              <a:rPr lang="en-US" sz="3600" dirty="0">
                <a:solidFill>
                  <a:schemeClr val="accent1"/>
                </a:solidFill>
                <a:latin typeface="Arial"/>
                <a:cs typeface="Arial"/>
              </a:rPr>
            </a:br>
            <a:r>
              <a:rPr lang="en-GB" sz="2800" dirty="0">
                <a:solidFill>
                  <a:schemeClr val="tx1"/>
                </a:solidFill>
                <a:effectLst/>
                <a:latin typeface="Arial"/>
                <a:cs typeface="Arial"/>
              </a:rPr>
              <a:t> </a:t>
            </a:r>
            <a:br>
              <a:rPr lang="en-GB" sz="2800" dirty="0">
                <a:solidFill>
                  <a:schemeClr val="tx1"/>
                </a:solidFill>
                <a:effectLst/>
                <a:latin typeface="Arial"/>
                <a:cs typeface="Arial"/>
              </a:rPr>
            </a:br>
            <a:r>
              <a:rPr lang="en-GB" sz="2200" dirty="0">
                <a:solidFill>
                  <a:schemeClr val="tx1"/>
                </a:solidFill>
                <a:effectLst/>
                <a:latin typeface="Arial"/>
                <a:cs typeface="Arial"/>
              </a:rPr>
              <a:t>Welcome and overview of pathways – </a:t>
            </a:r>
            <a:r>
              <a:rPr lang="en-GB" sz="2200" dirty="0" smtClean="0">
                <a:solidFill>
                  <a:schemeClr val="tx1"/>
                </a:solidFill>
                <a:effectLst/>
                <a:latin typeface="Arial"/>
                <a:cs typeface="Arial"/>
              </a:rPr>
              <a:t>Mr. P </a:t>
            </a:r>
            <a:r>
              <a:rPr lang="en-GB" sz="2200" dirty="0" err="1" smtClean="0">
                <a:solidFill>
                  <a:schemeClr val="tx1"/>
                </a:solidFill>
                <a:effectLst/>
                <a:latin typeface="Arial"/>
                <a:cs typeface="Arial"/>
              </a:rPr>
              <a:t>McWatt</a:t>
            </a:r>
            <a:r>
              <a:rPr lang="en-GB" sz="2200" dirty="0">
                <a:solidFill>
                  <a:schemeClr val="tx1"/>
                </a:solidFill>
                <a:effectLst/>
                <a:latin typeface="Arial"/>
                <a:cs typeface="Arial"/>
              </a:rPr>
              <a:t/>
            </a:r>
            <a:br>
              <a:rPr lang="en-GB" sz="2200" dirty="0">
                <a:solidFill>
                  <a:schemeClr val="tx1"/>
                </a:solidFill>
                <a:effectLst/>
                <a:latin typeface="Arial"/>
                <a:cs typeface="Arial"/>
              </a:rPr>
            </a:br>
            <a:r>
              <a:rPr lang="en-GB" sz="2200" dirty="0">
                <a:solidFill>
                  <a:schemeClr val="tx1"/>
                </a:solidFill>
                <a:effectLst/>
                <a:latin typeface="Arial"/>
                <a:cs typeface="Arial"/>
              </a:rPr>
              <a:t/>
            </a:r>
            <a:br>
              <a:rPr lang="en-GB" sz="2200" dirty="0">
                <a:solidFill>
                  <a:schemeClr val="tx1"/>
                </a:solidFill>
                <a:effectLst/>
                <a:latin typeface="Arial"/>
                <a:cs typeface="Arial"/>
              </a:rPr>
            </a:br>
            <a:r>
              <a:rPr lang="en-GB" sz="2200" dirty="0" smtClean="0">
                <a:solidFill>
                  <a:schemeClr val="tx1"/>
                </a:solidFill>
                <a:effectLst/>
                <a:latin typeface="Arial"/>
                <a:cs typeface="Arial"/>
              </a:rPr>
              <a:t>S5 </a:t>
            </a:r>
            <a:r>
              <a:rPr lang="en-GB" sz="2200" dirty="0">
                <a:solidFill>
                  <a:schemeClr val="tx1"/>
                </a:solidFill>
                <a:effectLst/>
                <a:latin typeface="Arial"/>
                <a:cs typeface="Arial"/>
              </a:rPr>
              <a:t>Choices Presentation – </a:t>
            </a:r>
            <a:r>
              <a:rPr lang="en-GB" sz="2200" dirty="0" smtClean="0">
                <a:solidFill>
                  <a:schemeClr val="tx1"/>
                </a:solidFill>
                <a:effectLst/>
                <a:latin typeface="Arial"/>
                <a:cs typeface="Arial"/>
              </a:rPr>
              <a:t>Mrs. L McGraw</a:t>
            </a:r>
            <a:br>
              <a:rPr lang="en-GB" sz="2200" dirty="0" smtClean="0">
                <a:solidFill>
                  <a:schemeClr val="tx1"/>
                </a:solidFill>
                <a:effectLst/>
                <a:latin typeface="Arial"/>
                <a:cs typeface="Arial"/>
              </a:rPr>
            </a:br>
            <a:r>
              <a:rPr lang="en-GB" sz="2200" dirty="0">
                <a:solidFill>
                  <a:schemeClr val="tx1"/>
                </a:solidFill>
                <a:effectLst/>
                <a:latin typeface="Arial"/>
                <a:cs typeface="Arial"/>
              </a:rPr>
              <a:t/>
            </a:r>
            <a:br>
              <a:rPr lang="en-GB" sz="2200" dirty="0">
                <a:solidFill>
                  <a:schemeClr val="tx1"/>
                </a:solidFill>
                <a:effectLst/>
                <a:latin typeface="Arial"/>
                <a:cs typeface="Arial"/>
              </a:rPr>
            </a:br>
            <a:r>
              <a:rPr lang="en-GB" sz="2200" dirty="0" smtClean="0">
                <a:solidFill>
                  <a:prstClr val="black"/>
                </a:solidFill>
                <a:effectLst/>
                <a:latin typeface="Arial"/>
                <a:cs typeface="Arial"/>
              </a:rPr>
              <a:t>S6 </a:t>
            </a:r>
            <a:r>
              <a:rPr lang="en-GB" sz="2200" dirty="0">
                <a:solidFill>
                  <a:prstClr val="black"/>
                </a:solidFill>
                <a:effectLst/>
                <a:latin typeface="Arial"/>
                <a:cs typeface="Arial"/>
              </a:rPr>
              <a:t>Choices Presentation </a:t>
            </a:r>
            <a:r>
              <a:rPr lang="en-GB" sz="2200" dirty="0" smtClean="0">
                <a:solidFill>
                  <a:prstClr val="black"/>
                </a:solidFill>
                <a:effectLst/>
                <a:latin typeface="Arial"/>
                <a:cs typeface="Arial"/>
              </a:rPr>
              <a:t>– Mr. G </a:t>
            </a:r>
            <a:r>
              <a:rPr lang="en-GB" sz="2200" dirty="0" err="1" smtClean="0">
                <a:solidFill>
                  <a:prstClr val="black"/>
                </a:solidFill>
                <a:effectLst/>
                <a:latin typeface="Arial"/>
                <a:cs typeface="Arial"/>
              </a:rPr>
              <a:t>McQuaid</a:t>
            </a:r>
            <a:r>
              <a:rPr lang="en-GB" sz="2200" dirty="0">
                <a:solidFill>
                  <a:schemeClr val="tx1"/>
                </a:solidFill>
                <a:effectLst/>
                <a:latin typeface="Arial"/>
                <a:cs typeface="Arial"/>
              </a:rPr>
              <a:t/>
            </a:r>
            <a:br>
              <a:rPr lang="en-GB" sz="2200" dirty="0">
                <a:solidFill>
                  <a:schemeClr val="tx1"/>
                </a:solidFill>
                <a:effectLst/>
                <a:latin typeface="Arial"/>
                <a:cs typeface="Arial"/>
              </a:rPr>
            </a:br>
            <a:r>
              <a:rPr lang="en-GB" sz="2200" dirty="0">
                <a:solidFill>
                  <a:schemeClr val="tx1"/>
                </a:solidFill>
                <a:effectLst/>
                <a:latin typeface="Arial"/>
                <a:cs typeface="Arial"/>
              </a:rPr>
              <a:t/>
            </a:r>
            <a:br>
              <a:rPr lang="en-GB" sz="2200" dirty="0">
                <a:solidFill>
                  <a:schemeClr val="tx1"/>
                </a:solidFill>
                <a:effectLst/>
                <a:latin typeface="Arial"/>
                <a:cs typeface="Arial"/>
              </a:rPr>
            </a:br>
            <a:r>
              <a:rPr lang="en-GB" sz="2200" dirty="0">
                <a:solidFill>
                  <a:schemeClr val="tx1"/>
                </a:solidFill>
                <a:effectLst/>
                <a:latin typeface="Arial"/>
                <a:cs typeface="Arial"/>
              </a:rPr>
              <a:t>Preparing For Options – </a:t>
            </a:r>
            <a:r>
              <a:rPr lang="en-GB" sz="2200" dirty="0" smtClean="0">
                <a:solidFill>
                  <a:schemeClr val="tx1"/>
                </a:solidFill>
                <a:effectLst/>
                <a:latin typeface="Arial"/>
                <a:cs typeface="Arial"/>
              </a:rPr>
              <a:t>Mrs. D Connell &amp; Mr. C </a:t>
            </a:r>
            <a:r>
              <a:rPr lang="en-GB" sz="2200" dirty="0" err="1" smtClean="0">
                <a:solidFill>
                  <a:schemeClr val="tx1"/>
                </a:solidFill>
                <a:effectLst/>
                <a:latin typeface="Arial"/>
                <a:cs typeface="Arial"/>
              </a:rPr>
              <a:t>Phairs</a:t>
            </a:r>
            <a:r>
              <a:rPr lang="en-GB" sz="2200" dirty="0">
                <a:solidFill>
                  <a:schemeClr val="tx1"/>
                </a:solidFill>
                <a:effectLst/>
                <a:latin typeface="Arial"/>
                <a:cs typeface="Arial"/>
              </a:rPr>
              <a:t/>
            </a:r>
            <a:br>
              <a:rPr lang="en-GB" sz="2200" dirty="0">
                <a:solidFill>
                  <a:schemeClr val="tx1"/>
                </a:solidFill>
                <a:effectLst/>
                <a:latin typeface="Arial"/>
                <a:cs typeface="Arial"/>
              </a:rPr>
            </a:br>
            <a:r>
              <a:rPr lang="en-GB" sz="2200" dirty="0">
                <a:solidFill>
                  <a:schemeClr val="tx1"/>
                </a:solidFill>
                <a:effectLst/>
                <a:latin typeface="Arial"/>
                <a:cs typeface="Arial"/>
              </a:rPr>
              <a:t/>
            </a:r>
            <a:br>
              <a:rPr lang="en-GB" sz="2200" dirty="0">
                <a:solidFill>
                  <a:schemeClr val="tx1"/>
                </a:solidFill>
                <a:effectLst/>
                <a:latin typeface="Arial"/>
                <a:cs typeface="Arial"/>
              </a:rPr>
            </a:br>
            <a:r>
              <a:rPr lang="en-GB" sz="2200" dirty="0">
                <a:solidFill>
                  <a:schemeClr val="tx1"/>
                </a:solidFill>
                <a:effectLst/>
                <a:latin typeface="Arial"/>
                <a:cs typeface="Arial"/>
              </a:rPr>
              <a:t>Career Support – P McBride </a:t>
            </a:r>
            <a:br>
              <a:rPr lang="en-GB" sz="2200" dirty="0">
                <a:solidFill>
                  <a:schemeClr val="tx1"/>
                </a:solidFill>
                <a:effectLst/>
                <a:latin typeface="Arial"/>
                <a:cs typeface="Arial"/>
              </a:rPr>
            </a:br>
            <a:r>
              <a:rPr lang="en-GB" sz="2200" dirty="0">
                <a:solidFill>
                  <a:schemeClr val="tx1"/>
                </a:solidFill>
                <a:effectLst/>
                <a:latin typeface="Arial"/>
                <a:cs typeface="Arial"/>
              </a:rPr>
              <a:t/>
            </a:r>
            <a:br>
              <a:rPr lang="en-GB" sz="2200" dirty="0">
                <a:solidFill>
                  <a:schemeClr val="tx1"/>
                </a:solidFill>
                <a:effectLst/>
                <a:latin typeface="Arial"/>
                <a:cs typeface="Arial"/>
              </a:rPr>
            </a:br>
            <a:r>
              <a:rPr lang="en-GB" sz="2200" dirty="0">
                <a:solidFill>
                  <a:schemeClr val="tx1"/>
                </a:solidFill>
                <a:effectLst/>
                <a:latin typeface="Arial"/>
                <a:cs typeface="Arial"/>
              </a:rPr>
              <a:t>Next Steps</a:t>
            </a:r>
            <a:br>
              <a:rPr lang="en-GB" sz="2200" dirty="0">
                <a:solidFill>
                  <a:schemeClr val="tx1"/>
                </a:solidFill>
                <a:effectLst/>
                <a:latin typeface="Arial"/>
                <a:cs typeface="Arial"/>
              </a:rPr>
            </a:br>
            <a:r>
              <a:rPr lang="en-GB" sz="2200" dirty="0">
                <a:solidFill>
                  <a:schemeClr val="tx1"/>
                </a:solidFill>
                <a:effectLst/>
                <a:latin typeface="Arial"/>
                <a:cs typeface="Arial"/>
              </a:rPr>
              <a:t/>
            </a:r>
            <a:br>
              <a:rPr lang="en-GB" sz="2200" dirty="0">
                <a:solidFill>
                  <a:schemeClr val="tx1"/>
                </a:solidFill>
                <a:effectLst/>
                <a:latin typeface="Arial"/>
                <a:cs typeface="Arial"/>
              </a:rPr>
            </a:br>
            <a:r>
              <a:rPr lang="en-GB" sz="3000" dirty="0">
                <a:solidFill>
                  <a:schemeClr val="tx1"/>
                </a:solidFill>
                <a:effectLst/>
                <a:latin typeface="Arial"/>
                <a:cs typeface="Arial"/>
              </a:rPr>
              <a:t/>
            </a:r>
            <a:br>
              <a:rPr lang="en-GB" sz="3000" dirty="0">
                <a:solidFill>
                  <a:schemeClr val="tx1"/>
                </a:solidFill>
                <a:effectLst/>
                <a:latin typeface="Arial"/>
                <a:cs typeface="Arial"/>
              </a:rPr>
            </a:br>
            <a:r>
              <a:rPr lang="en-GB" sz="2800" dirty="0">
                <a:solidFill>
                  <a:schemeClr val="tx1"/>
                </a:solidFill>
                <a:effectLst/>
                <a:latin typeface="Arial"/>
                <a:cs typeface="Arial"/>
              </a:rPr>
              <a:t>  </a:t>
            </a:r>
            <a:r>
              <a:rPr lang="en-GB" sz="3000" dirty="0">
                <a:solidFill>
                  <a:schemeClr val="tx1"/>
                </a:solidFill>
                <a:effectLst/>
                <a:latin typeface="Arial"/>
                <a:cs typeface="Arial"/>
              </a:rPr>
              <a:t/>
            </a:r>
            <a:br>
              <a:rPr lang="en-GB" sz="3000" dirty="0">
                <a:solidFill>
                  <a:schemeClr val="tx1"/>
                </a:solidFill>
                <a:effectLst/>
                <a:latin typeface="Arial"/>
                <a:cs typeface="Arial"/>
              </a:rPr>
            </a:br>
            <a:r>
              <a:rPr lang="en-GB" sz="3000" dirty="0">
                <a:solidFill>
                  <a:schemeClr val="tx1"/>
                </a:solidFill>
                <a:effectLst/>
                <a:latin typeface="Arial"/>
                <a:cs typeface="Arial"/>
              </a:rPr>
              <a:t/>
            </a:r>
            <a:br>
              <a:rPr lang="en-GB" sz="3000" dirty="0">
                <a:solidFill>
                  <a:schemeClr val="tx1"/>
                </a:solidFill>
                <a:effectLst/>
                <a:latin typeface="Arial"/>
                <a:cs typeface="Arial"/>
              </a:rPr>
            </a:br>
            <a:endParaRPr lang="en-US" sz="3000" b="1" dirty="0">
              <a:solidFill>
                <a:schemeClr val="tx1"/>
              </a:solidFill>
              <a:latin typeface="Arial"/>
              <a:cs typeface="Arial"/>
            </a:endParaRPr>
          </a:p>
        </p:txBody>
      </p:sp>
      <p:pic>
        <p:nvPicPr>
          <p:cNvPr id="3074" name="Picture 2" descr="Taylor High school badge"/>
          <p:cNvPicPr>
            <a:picLocks noChangeAspect="1" noChangeArrowheads="1"/>
          </p:cNvPicPr>
          <p:nvPr/>
        </p:nvPicPr>
        <p:blipFill>
          <a:blip r:embed="rId2" r:link="rId3"/>
          <a:srcRect/>
          <a:stretch>
            <a:fillRect/>
          </a:stretch>
        </p:blipFill>
        <p:spPr bwMode="auto">
          <a:xfrm>
            <a:off x="381000" y="5410200"/>
            <a:ext cx="1223093" cy="1210862"/>
          </a:xfrm>
          <a:prstGeom prst="rect">
            <a:avLst/>
          </a:prstGeom>
          <a:noFill/>
          <a:ln w="9525">
            <a:noFill/>
            <a:miter lim="800000"/>
            <a:headEnd/>
            <a:tailEnd/>
          </a:ln>
        </p:spPr>
      </p:pic>
      <p:sp>
        <p:nvSpPr>
          <p:cNvPr id="6" name="Title 1"/>
          <p:cNvSpPr txBox="1">
            <a:spLocks/>
          </p:cNvSpPr>
          <p:nvPr/>
        </p:nvSpPr>
        <p:spPr>
          <a:xfrm>
            <a:off x="228600" y="228600"/>
            <a:ext cx="8661400" cy="5624512"/>
          </a:xfrm>
          <a:prstGeom prst="rect">
            <a:avLst/>
          </a:prstGeom>
        </p:spPr>
        <p:txBody>
          <a:bodyPr vert="horz" anchor="t">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rgbClr val="691205"/>
                </a:solidFill>
                <a:effectLst>
                  <a:outerShdw blurRad="31750" dist="25400" dir="5400000" algn="tl" rotWithShape="0">
                    <a:srgbClr val="000000">
                      <a:alpha val="25000"/>
                    </a:srgbClr>
                  </a:outerShdw>
                </a:effectLst>
                <a:uLnTx/>
                <a:uFillTx/>
                <a:latin typeface="Arial"/>
                <a:ea typeface="+mn-ea"/>
                <a:cs typeface="Arial"/>
              </a:rPr>
              <a:t/>
            </a:r>
            <a:br>
              <a:rPr kumimoji="0" lang="en-US" sz="4000" b="1" i="0" u="none" strike="noStrike" kern="1200" cap="none" spc="0" normalizeH="0" baseline="0" noProof="0" dirty="0">
                <a:ln>
                  <a:noFill/>
                </a:ln>
                <a:solidFill>
                  <a:srgbClr val="691205"/>
                </a:solidFill>
                <a:effectLst>
                  <a:outerShdw blurRad="31750" dist="25400" dir="5400000" algn="tl" rotWithShape="0">
                    <a:srgbClr val="000000">
                      <a:alpha val="25000"/>
                    </a:srgbClr>
                  </a:outerShdw>
                </a:effectLst>
                <a:uLnTx/>
                <a:uFillTx/>
                <a:latin typeface="Arial"/>
                <a:ea typeface="+mn-ea"/>
                <a:cs typeface="Arial"/>
              </a:rPr>
            </a:br>
            <a:endParaRPr kumimoji="0" lang="en-US" sz="2800" b="1" i="0" u="none" strike="noStrike" kern="1200" cap="none" spc="0" normalizeH="0" baseline="0" noProof="0" dirty="0">
              <a:ln>
                <a:noFill/>
              </a:ln>
              <a:solidFill>
                <a:prstClr val="black"/>
              </a:solidFill>
              <a:effectLst>
                <a:outerShdw blurRad="31750" dist="25400" dir="5400000" algn="tl" rotWithShape="0">
                  <a:srgbClr val="000000">
                    <a:alpha val="25000"/>
                  </a:srgbClr>
                </a:outerShdw>
              </a:effectLst>
              <a:uLnTx/>
              <a:uFillTx/>
              <a:latin typeface="Arial"/>
              <a:ea typeface="+mn-ea"/>
              <a:cs typeface="Arial"/>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700" b="1" i="0" u="none" strike="noStrike" kern="1200" cap="none" spc="0" normalizeH="0" baseline="0" noProof="0" dirty="0">
              <a:ln>
                <a:noFill/>
              </a:ln>
              <a:solidFill>
                <a:prstClr val="black"/>
              </a:solidFill>
              <a:effectLst>
                <a:outerShdw blurRad="31750" dist="25400" dir="5400000" algn="tl" rotWithShape="0">
                  <a:srgbClr val="000000">
                    <a:alpha val="25000"/>
                  </a:srgbClr>
                </a:outerShdw>
              </a:effectLst>
              <a:uLnTx/>
              <a:uFillTx/>
              <a:latin typeface="Arial"/>
              <a:ea typeface="+mn-ea"/>
              <a:cs typeface="Arial"/>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700" b="1" i="0" u="none" strike="noStrike" kern="1200" cap="none" spc="0" normalizeH="0" baseline="0" noProof="0" dirty="0">
              <a:ln>
                <a:noFill/>
              </a:ln>
              <a:solidFill>
                <a:prstClr val="black"/>
              </a:solidFill>
              <a:effectLst>
                <a:outerShdw blurRad="31750" dist="25400" dir="5400000" algn="tl" rotWithShape="0">
                  <a:srgbClr val="000000">
                    <a:alpha val="25000"/>
                  </a:srgbClr>
                </a:outerShdw>
              </a:effectLst>
              <a:uLnTx/>
              <a:uFillTx/>
              <a:latin typeface="Arial"/>
              <a:ea typeface="+mn-ea"/>
              <a:cs typeface="Arial"/>
            </a:endParaRPr>
          </a:p>
        </p:txBody>
      </p:sp>
    </p:spTree>
    <p:extLst>
      <p:ext uri="{BB962C8B-B14F-4D97-AF65-F5344CB8AC3E}">
        <p14:creationId xmlns:p14="http://schemas.microsoft.com/office/powerpoint/2010/main" val="14144084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descr="Taylor High school badge"/>
          <p:cNvPicPr>
            <a:picLocks noChangeAspect="1" noChangeArrowheads="1"/>
          </p:cNvPicPr>
          <p:nvPr/>
        </p:nvPicPr>
        <p:blipFill>
          <a:blip r:embed="rId2" r:link="rId3"/>
          <a:srcRect/>
          <a:stretch>
            <a:fillRect/>
          </a:stretch>
        </p:blipFill>
        <p:spPr bwMode="auto">
          <a:xfrm>
            <a:off x="7790531" y="5602287"/>
            <a:ext cx="1108994" cy="1097904"/>
          </a:xfrm>
          <a:prstGeom prst="rect">
            <a:avLst/>
          </a:prstGeom>
          <a:noFill/>
          <a:ln w="9525">
            <a:noFill/>
            <a:miter lim="800000"/>
            <a:headEnd/>
            <a:tailEnd/>
          </a:ln>
        </p:spPr>
      </p:pic>
      <p:sp>
        <p:nvSpPr>
          <p:cNvPr id="5" name="TextBox 4"/>
          <p:cNvSpPr txBox="1"/>
          <p:nvPr/>
        </p:nvSpPr>
        <p:spPr>
          <a:xfrm>
            <a:off x="410011" y="400029"/>
            <a:ext cx="184666" cy="369332"/>
          </a:xfrm>
          <a:prstGeom prst="rect">
            <a:avLst/>
          </a:prstGeom>
          <a:noFill/>
        </p:spPr>
        <p:txBody>
          <a:bodyPr wrap="none" rtlCol="0">
            <a:spAutoFit/>
          </a:bodyPr>
          <a:lstStyle/>
          <a:p>
            <a:endParaRPr lang="en-US" dirty="0"/>
          </a:p>
        </p:txBody>
      </p:sp>
      <p:sp>
        <p:nvSpPr>
          <p:cNvPr id="8" name="TextBox 7"/>
          <p:cNvSpPr txBox="1"/>
          <p:nvPr/>
        </p:nvSpPr>
        <p:spPr>
          <a:xfrm>
            <a:off x="238106" y="265138"/>
            <a:ext cx="8540234" cy="461665"/>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b="1" dirty="0">
                <a:solidFill>
                  <a:schemeClr val="accent6"/>
                </a:solidFill>
                <a:latin typeface="Arial"/>
                <a:cs typeface="Arial"/>
              </a:rPr>
              <a:t>S5/6  Option Form								March </a:t>
            </a:r>
            <a:r>
              <a:rPr lang="en-US" sz="2400" b="1" dirty="0" smtClean="0">
                <a:solidFill>
                  <a:schemeClr val="accent6"/>
                </a:solidFill>
                <a:latin typeface="Arial"/>
                <a:cs typeface="Arial"/>
              </a:rPr>
              <a:t>2021</a:t>
            </a:r>
            <a:endParaRPr lang="en-US" sz="2400" b="1" dirty="0">
              <a:solidFill>
                <a:schemeClr val="accent6"/>
              </a:solidFill>
              <a:latin typeface="Arial"/>
              <a:cs typeface="Arial"/>
            </a:endParaRPr>
          </a:p>
        </p:txBody>
      </p:sp>
      <p:sp>
        <p:nvSpPr>
          <p:cNvPr id="11" name="TextBox 10"/>
          <p:cNvSpPr txBox="1"/>
          <p:nvPr/>
        </p:nvSpPr>
        <p:spPr>
          <a:xfrm>
            <a:off x="380010" y="1210088"/>
            <a:ext cx="184666" cy="369332"/>
          </a:xfrm>
          <a:prstGeom prst="rect">
            <a:avLst/>
          </a:prstGeom>
          <a:noFill/>
        </p:spPr>
        <p:txBody>
          <a:bodyPr wrap="none" rtlCol="0">
            <a:spAutoFit/>
          </a:bodyPr>
          <a:lstStyle/>
          <a:p>
            <a:endParaRPr lang="en-US" dirty="0"/>
          </a:p>
        </p:txBody>
      </p:sp>
      <p:graphicFrame>
        <p:nvGraphicFramePr>
          <p:cNvPr id="12" name="Table 11"/>
          <p:cNvGraphicFramePr>
            <a:graphicFrameLocks noGrp="1"/>
          </p:cNvGraphicFramePr>
          <p:nvPr>
            <p:extLst>
              <p:ext uri="{D42A27DB-BD31-4B8C-83A1-F6EECF244321}">
                <p14:modId xmlns:p14="http://schemas.microsoft.com/office/powerpoint/2010/main" val="3879940528"/>
              </p:ext>
            </p:extLst>
          </p:nvPr>
        </p:nvGraphicFramePr>
        <p:xfrm>
          <a:off x="457200" y="904252"/>
          <a:ext cx="8008883" cy="4698035"/>
        </p:xfrm>
        <a:graphic>
          <a:graphicData uri="http://schemas.openxmlformats.org/drawingml/2006/table">
            <a:tbl>
              <a:tblPr firstRow="1" firstCol="1" bandRow="1">
                <a:tableStyleId>{5C22544A-7EE6-4342-B048-85BDC9FD1C3A}</a:tableStyleId>
              </a:tblPr>
              <a:tblGrid>
                <a:gridCol w="772282">
                  <a:extLst>
                    <a:ext uri="{9D8B030D-6E8A-4147-A177-3AD203B41FA5}">
                      <a16:colId xmlns:a16="http://schemas.microsoft.com/office/drawing/2014/main" val="2182233021"/>
                    </a:ext>
                  </a:extLst>
                </a:gridCol>
                <a:gridCol w="1447221">
                  <a:extLst>
                    <a:ext uri="{9D8B030D-6E8A-4147-A177-3AD203B41FA5}">
                      <a16:colId xmlns:a16="http://schemas.microsoft.com/office/drawing/2014/main" val="2061287043"/>
                    </a:ext>
                  </a:extLst>
                </a:gridCol>
                <a:gridCol w="1447221">
                  <a:extLst>
                    <a:ext uri="{9D8B030D-6E8A-4147-A177-3AD203B41FA5}">
                      <a16:colId xmlns:a16="http://schemas.microsoft.com/office/drawing/2014/main" val="1157337823"/>
                    </a:ext>
                  </a:extLst>
                </a:gridCol>
                <a:gridCol w="1447221">
                  <a:extLst>
                    <a:ext uri="{9D8B030D-6E8A-4147-A177-3AD203B41FA5}">
                      <a16:colId xmlns:a16="http://schemas.microsoft.com/office/drawing/2014/main" val="2192123556"/>
                    </a:ext>
                  </a:extLst>
                </a:gridCol>
                <a:gridCol w="1447221">
                  <a:extLst>
                    <a:ext uri="{9D8B030D-6E8A-4147-A177-3AD203B41FA5}">
                      <a16:colId xmlns:a16="http://schemas.microsoft.com/office/drawing/2014/main" val="2365431324"/>
                    </a:ext>
                  </a:extLst>
                </a:gridCol>
                <a:gridCol w="1447717">
                  <a:extLst>
                    <a:ext uri="{9D8B030D-6E8A-4147-A177-3AD203B41FA5}">
                      <a16:colId xmlns:a16="http://schemas.microsoft.com/office/drawing/2014/main" val="161053071"/>
                    </a:ext>
                  </a:extLst>
                </a:gridCol>
              </a:tblGrid>
              <a:tr h="247955">
                <a:tc>
                  <a:txBody>
                    <a:bodyPr/>
                    <a:lstStyle/>
                    <a:p>
                      <a:pPr algn="ctr">
                        <a:spcAft>
                          <a:spcPts val="0"/>
                        </a:spcAft>
                      </a:pPr>
                      <a:r>
                        <a:rPr lang="en-US" sz="800">
                          <a:effectLst/>
                        </a:rPr>
                        <a:t>Level</a:t>
                      </a:r>
                      <a:endParaRPr lang="en-GB" sz="1000">
                        <a:effectLst/>
                        <a:latin typeface="Cambria" panose="02040503050406030204" pitchFamily="18" charset="0"/>
                        <a:ea typeface="MS Mincho"/>
                        <a:cs typeface="Times New Roman" panose="02020603050405020304" pitchFamily="18" charset="0"/>
                      </a:endParaRPr>
                    </a:p>
                  </a:txBody>
                  <a:tcPr marL="55116" marR="55116" marT="0" marB="0"/>
                </a:tc>
                <a:tc>
                  <a:txBody>
                    <a:bodyPr/>
                    <a:lstStyle/>
                    <a:p>
                      <a:pPr algn="ctr">
                        <a:spcAft>
                          <a:spcPts val="0"/>
                        </a:spcAft>
                      </a:pPr>
                      <a:r>
                        <a:rPr lang="en-US" sz="800">
                          <a:effectLst/>
                        </a:rPr>
                        <a:t>Column A</a:t>
                      </a:r>
                      <a:endParaRPr lang="en-GB" sz="1000">
                        <a:effectLst/>
                        <a:latin typeface="Cambria" panose="02040503050406030204" pitchFamily="18" charset="0"/>
                        <a:ea typeface="MS Mincho"/>
                        <a:cs typeface="Times New Roman" panose="02020603050405020304" pitchFamily="18" charset="0"/>
                      </a:endParaRPr>
                    </a:p>
                  </a:txBody>
                  <a:tcPr marL="55116" marR="55116" marT="0" marB="0"/>
                </a:tc>
                <a:tc>
                  <a:txBody>
                    <a:bodyPr/>
                    <a:lstStyle/>
                    <a:p>
                      <a:pPr algn="ctr">
                        <a:spcAft>
                          <a:spcPts val="0"/>
                        </a:spcAft>
                      </a:pPr>
                      <a:r>
                        <a:rPr lang="en-US" sz="800">
                          <a:effectLst/>
                        </a:rPr>
                        <a:t>Column B</a:t>
                      </a:r>
                      <a:endParaRPr lang="en-GB" sz="1000">
                        <a:effectLst/>
                        <a:latin typeface="Cambria" panose="02040503050406030204" pitchFamily="18" charset="0"/>
                        <a:ea typeface="MS Mincho"/>
                        <a:cs typeface="Times New Roman" panose="02020603050405020304" pitchFamily="18" charset="0"/>
                      </a:endParaRPr>
                    </a:p>
                  </a:txBody>
                  <a:tcPr marL="55116" marR="55116" marT="0" marB="0"/>
                </a:tc>
                <a:tc>
                  <a:txBody>
                    <a:bodyPr/>
                    <a:lstStyle/>
                    <a:p>
                      <a:pPr algn="ctr">
                        <a:spcAft>
                          <a:spcPts val="0"/>
                        </a:spcAft>
                      </a:pPr>
                      <a:r>
                        <a:rPr lang="en-US" sz="800">
                          <a:effectLst/>
                        </a:rPr>
                        <a:t>Column C</a:t>
                      </a:r>
                      <a:endParaRPr lang="en-GB" sz="1000">
                        <a:effectLst/>
                        <a:latin typeface="Cambria" panose="02040503050406030204" pitchFamily="18" charset="0"/>
                        <a:ea typeface="MS Mincho"/>
                        <a:cs typeface="Times New Roman" panose="02020603050405020304" pitchFamily="18" charset="0"/>
                      </a:endParaRPr>
                    </a:p>
                  </a:txBody>
                  <a:tcPr marL="55116" marR="55116" marT="0" marB="0"/>
                </a:tc>
                <a:tc>
                  <a:txBody>
                    <a:bodyPr/>
                    <a:lstStyle/>
                    <a:p>
                      <a:pPr algn="ctr">
                        <a:spcAft>
                          <a:spcPts val="0"/>
                        </a:spcAft>
                      </a:pPr>
                      <a:r>
                        <a:rPr lang="en-US" sz="800">
                          <a:effectLst/>
                        </a:rPr>
                        <a:t>Column D</a:t>
                      </a:r>
                      <a:endParaRPr lang="en-GB" sz="1000">
                        <a:effectLst/>
                        <a:latin typeface="Cambria" panose="02040503050406030204" pitchFamily="18" charset="0"/>
                        <a:ea typeface="MS Mincho"/>
                        <a:cs typeface="Times New Roman" panose="02020603050405020304" pitchFamily="18" charset="0"/>
                      </a:endParaRPr>
                    </a:p>
                  </a:txBody>
                  <a:tcPr marL="55116" marR="55116" marT="0" marB="0"/>
                </a:tc>
                <a:tc>
                  <a:txBody>
                    <a:bodyPr/>
                    <a:lstStyle/>
                    <a:p>
                      <a:pPr algn="ctr">
                        <a:spcAft>
                          <a:spcPts val="0"/>
                        </a:spcAft>
                      </a:pPr>
                      <a:r>
                        <a:rPr lang="en-US" sz="800">
                          <a:effectLst/>
                        </a:rPr>
                        <a:t>Column E</a:t>
                      </a:r>
                      <a:endParaRPr lang="en-GB" sz="1000">
                        <a:effectLst/>
                        <a:latin typeface="Cambria" panose="02040503050406030204" pitchFamily="18" charset="0"/>
                        <a:ea typeface="MS Mincho"/>
                        <a:cs typeface="Times New Roman" panose="02020603050405020304" pitchFamily="18" charset="0"/>
                      </a:endParaRPr>
                    </a:p>
                  </a:txBody>
                  <a:tcPr marL="55116" marR="55116" marT="0" marB="0"/>
                </a:tc>
                <a:extLst>
                  <a:ext uri="{0D108BD9-81ED-4DB2-BD59-A6C34878D82A}">
                    <a16:rowId xmlns:a16="http://schemas.microsoft.com/office/drawing/2014/main" val="4013119406"/>
                  </a:ext>
                </a:extLst>
              </a:tr>
              <a:tr h="331997">
                <a:tc>
                  <a:txBody>
                    <a:bodyPr/>
                    <a:lstStyle/>
                    <a:p>
                      <a:pPr algn="l">
                        <a:spcAft>
                          <a:spcPts val="0"/>
                        </a:spcAft>
                      </a:pPr>
                      <a:r>
                        <a:rPr lang="en-US" sz="600">
                          <a:effectLst/>
                        </a:rPr>
                        <a:t>Advanced </a:t>
                      </a:r>
                      <a:endParaRPr lang="en-GB" sz="1000">
                        <a:effectLst/>
                      </a:endParaRPr>
                    </a:p>
                    <a:p>
                      <a:pPr algn="l">
                        <a:spcAft>
                          <a:spcPts val="0"/>
                        </a:spcAft>
                      </a:pPr>
                      <a:r>
                        <a:rPr lang="en-US" sz="600">
                          <a:effectLst/>
                        </a:rPr>
                        <a:t>Higher</a:t>
                      </a:r>
                      <a:endParaRPr lang="en-GB" sz="1000">
                        <a:effectLst/>
                        <a:latin typeface="Cambria" panose="02040503050406030204" pitchFamily="18" charset="0"/>
                        <a:ea typeface="MS Mincho"/>
                        <a:cs typeface="Times New Roman" panose="02020603050405020304" pitchFamily="18" charset="0"/>
                      </a:endParaRPr>
                    </a:p>
                  </a:txBody>
                  <a:tcPr marL="55116" marR="55116" marT="0" marB="0"/>
                </a:tc>
                <a:tc>
                  <a:txBody>
                    <a:bodyPr/>
                    <a:lstStyle/>
                    <a:p>
                      <a:pPr algn="l">
                        <a:spcAft>
                          <a:spcPts val="0"/>
                        </a:spcAft>
                      </a:pPr>
                      <a:r>
                        <a:rPr lang="en-US" sz="600">
                          <a:effectLst/>
                        </a:rPr>
                        <a:t>History</a:t>
                      </a:r>
                      <a:endParaRPr lang="en-GB" sz="1000">
                        <a:effectLst/>
                        <a:latin typeface="Cambria" panose="02040503050406030204" pitchFamily="18" charset="0"/>
                        <a:ea typeface="MS Mincho"/>
                        <a:cs typeface="Times New Roman" panose="02020603050405020304" pitchFamily="18" charset="0"/>
                      </a:endParaRPr>
                    </a:p>
                  </a:txBody>
                  <a:tcPr marL="55116" marR="55116" marT="0" marB="0"/>
                </a:tc>
                <a:tc>
                  <a:txBody>
                    <a:bodyPr/>
                    <a:lstStyle/>
                    <a:p>
                      <a:pPr algn="l">
                        <a:spcAft>
                          <a:spcPts val="0"/>
                        </a:spcAft>
                      </a:pPr>
                      <a:r>
                        <a:rPr lang="en-US" sz="600">
                          <a:effectLst/>
                        </a:rPr>
                        <a:t>Chemistry</a:t>
                      </a:r>
                      <a:endParaRPr lang="en-GB" sz="1000">
                        <a:effectLst/>
                        <a:latin typeface="Cambria" panose="02040503050406030204" pitchFamily="18" charset="0"/>
                        <a:ea typeface="MS Mincho"/>
                        <a:cs typeface="Times New Roman" panose="02020603050405020304" pitchFamily="18" charset="0"/>
                      </a:endParaRPr>
                    </a:p>
                  </a:txBody>
                  <a:tcPr marL="55116" marR="55116" marT="0" marB="0"/>
                </a:tc>
                <a:tc>
                  <a:txBody>
                    <a:bodyPr/>
                    <a:lstStyle/>
                    <a:p>
                      <a:pPr algn="l">
                        <a:spcAft>
                          <a:spcPts val="0"/>
                        </a:spcAft>
                      </a:pPr>
                      <a:r>
                        <a:rPr lang="en-US" sz="600">
                          <a:effectLst/>
                        </a:rPr>
                        <a:t>Biology</a:t>
                      </a:r>
                      <a:endParaRPr lang="en-GB" sz="1000">
                        <a:effectLst/>
                      </a:endParaRPr>
                    </a:p>
                    <a:p>
                      <a:pPr algn="l">
                        <a:spcAft>
                          <a:spcPts val="0"/>
                        </a:spcAft>
                      </a:pPr>
                      <a:r>
                        <a:rPr lang="en-US" sz="600">
                          <a:effectLst/>
                        </a:rPr>
                        <a:t>Physics</a:t>
                      </a:r>
                      <a:endParaRPr lang="en-GB" sz="1000">
                        <a:effectLst/>
                        <a:latin typeface="Cambria" panose="02040503050406030204" pitchFamily="18" charset="0"/>
                        <a:ea typeface="MS Mincho"/>
                        <a:cs typeface="Times New Roman" panose="02020603050405020304" pitchFamily="18" charset="0"/>
                      </a:endParaRPr>
                    </a:p>
                  </a:txBody>
                  <a:tcPr marL="55116" marR="55116" marT="0" marB="0"/>
                </a:tc>
                <a:tc>
                  <a:txBody>
                    <a:bodyPr/>
                    <a:lstStyle/>
                    <a:p>
                      <a:pPr algn="l">
                        <a:spcAft>
                          <a:spcPts val="0"/>
                        </a:spcAft>
                      </a:pPr>
                      <a:r>
                        <a:rPr lang="en-US" sz="600">
                          <a:effectLst/>
                        </a:rPr>
                        <a:t>Mathematics</a:t>
                      </a:r>
                      <a:endParaRPr lang="en-GB" sz="1000">
                        <a:effectLst/>
                        <a:latin typeface="Cambria" panose="02040503050406030204" pitchFamily="18" charset="0"/>
                        <a:ea typeface="MS Mincho"/>
                        <a:cs typeface="Times New Roman" panose="02020603050405020304" pitchFamily="18" charset="0"/>
                      </a:endParaRPr>
                    </a:p>
                  </a:txBody>
                  <a:tcPr marL="55116" marR="55116" marT="0" marB="0"/>
                </a:tc>
                <a:tc>
                  <a:txBody>
                    <a:bodyPr/>
                    <a:lstStyle/>
                    <a:p>
                      <a:pPr algn="l">
                        <a:spcAft>
                          <a:spcPts val="0"/>
                        </a:spcAft>
                      </a:pPr>
                      <a:r>
                        <a:rPr lang="en-US" sz="600">
                          <a:effectLst/>
                        </a:rPr>
                        <a:t> </a:t>
                      </a:r>
                      <a:endParaRPr lang="en-GB" sz="1000">
                        <a:effectLst/>
                        <a:latin typeface="Cambria" panose="02040503050406030204" pitchFamily="18" charset="0"/>
                        <a:ea typeface="MS Mincho"/>
                        <a:cs typeface="Times New Roman" panose="02020603050405020304" pitchFamily="18" charset="0"/>
                      </a:endParaRPr>
                    </a:p>
                  </a:txBody>
                  <a:tcPr marL="55116" marR="55116" marT="0" marB="0"/>
                </a:tc>
                <a:extLst>
                  <a:ext uri="{0D108BD9-81ED-4DB2-BD59-A6C34878D82A}">
                    <a16:rowId xmlns:a16="http://schemas.microsoft.com/office/drawing/2014/main" val="4265850913"/>
                  </a:ext>
                </a:extLst>
              </a:tr>
              <a:tr h="1012683">
                <a:tc>
                  <a:txBody>
                    <a:bodyPr/>
                    <a:lstStyle/>
                    <a:p>
                      <a:pPr algn="l">
                        <a:spcAft>
                          <a:spcPts val="0"/>
                        </a:spcAft>
                      </a:pPr>
                      <a:r>
                        <a:rPr lang="en-US" sz="600">
                          <a:effectLst/>
                        </a:rPr>
                        <a:t> </a:t>
                      </a:r>
                      <a:endParaRPr lang="en-GB" sz="1000">
                        <a:effectLst/>
                      </a:endParaRPr>
                    </a:p>
                    <a:p>
                      <a:pPr algn="l">
                        <a:spcAft>
                          <a:spcPts val="0"/>
                        </a:spcAft>
                      </a:pPr>
                      <a:r>
                        <a:rPr lang="en-US" sz="600">
                          <a:effectLst/>
                        </a:rPr>
                        <a:t>Foundation Apprenticeships</a:t>
                      </a:r>
                      <a:endParaRPr lang="en-GB" sz="1000">
                        <a:effectLst/>
                        <a:latin typeface="Cambria" panose="02040503050406030204" pitchFamily="18" charset="0"/>
                        <a:ea typeface="MS Mincho"/>
                        <a:cs typeface="Times New Roman" panose="02020603050405020304" pitchFamily="18" charset="0"/>
                      </a:endParaRPr>
                    </a:p>
                  </a:txBody>
                  <a:tcPr marL="55116" marR="55116" marT="0" marB="0"/>
                </a:tc>
                <a:tc>
                  <a:txBody>
                    <a:bodyPr/>
                    <a:lstStyle/>
                    <a:p>
                      <a:pPr algn="l">
                        <a:spcAft>
                          <a:spcPts val="0"/>
                        </a:spcAft>
                      </a:pPr>
                      <a:r>
                        <a:rPr lang="en-US" sz="600" dirty="0">
                          <a:effectLst/>
                        </a:rPr>
                        <a:t> </a:t>
                      </a:r>
                      <a:endParaRPr lang="en-GB" sz="1000" dirty="0">
                        <a:effectLst/>
                      </a:endParaRPr>
                    </a:p>
                    <a:p>
                      <a:pPr algn="l">
                        <a:spcAft>
                          <a:spcPts val="0"/>
                        </a:spcAft>
                      </a:pPr>
                      <a:r>
                        <a:rPr lang="en-US" sz="600" dirty="0">
                          <a:effectLst/>
                        </a:rPr>
                        <a:t>Social Services – Children &amp;  Young People</a:t>
                      </a:r>
                      <a:endParaRPr lang="en-GB" sz="1000" dirty="0">
                        <a:effectLst/>
                        <a:latin typeface="Cambria" panose="02040503050406030204" pitchFamily="18" charset="0"/>
                        <a:ea typeface="MS Mincho"/>
                        <a:cs typeface="Times New Roman" panose="02020603050405020304" pitchFamily="18" charset="0"/>
                      </a:endParaRPr>
                    </a:p>
                  </a:txBody>
                  <a:tcPr marL="55116" marR="55116" marT="0" marB="0"/>
                </a:tc>
                <a:tc>
                  <a:txBody>
                    <a:bodyPr/>
                    <a:lstStyle/>
                    <a:p>
                      <a:pPr algn="l">
                        <a:spcAft>
                          <a:spcPts val="0"/>
                        </a:spcAft>
                      </a:pPr>
                      <a:r>
                        <a:rPr lang="en-US" sz="600">
                          <a:effectLst/>
                        </a:rPr>
                        <a:t> </a:t>
                      </a:r>
                      <a:endParaRPr lang="en-GB" sz="1000">
                        <a:effectLst/>
                      </a:endParaRPr>
                    </a:p>
                    <a:p>
                      <a:pPr algn="l">
                        <a:spcAft>
                          <a:spcPts val="0"/>
                        </a:spcAft>
                      </a:pPr>
                      <a:r>
                        <a:rPr lang="en-US" sz="600">
                          <a:effectLst/>
                        </a:rPr>
                        <a:t> </a:t>
                      </a:r>
                      <a:endParaRPr lang="en-GB" sz="1000">
                        <a:effectLst/>
                        <a:latin typeface="Cambria" panose="02040503050406030204" pitchFamily="18" charset="0"/>
                        <a:ea typeface="MS Mincho"/>
                        <a:cs typeface="Times New Roman" panose="02020603050405020304" pitchFamily="18" charset="0"/>
                      </a:endParaRPr>
                    </a:p>
                  </a:txBody>
                  <a:tcPr marL="55116" marR="55116" marT="0" marB="0"/>
                </a:tc>
                <a:tc>
                  <a:txBody>
                    <a:bodyPr/>
                    <a:lstStyle/>
                    <a:p>
                      <a:pPr algn="l">
                        <a:spcAft>
                          <a:spcPts val="0"/>
                        </a:spcAft>
                      </a:pPr>
                      <a:r>
                        <a:rPr lang="en-GB" sz="600" dirty="0">
                          <a:effectLst/>
                        </a:rPr>
                        <a:t> </a:t>
                      </a:r>
                      <a:endParaRPr lang="en-GB" sz="1000" dirty="0">
                        <a:effectLst/>
                      </a:endParaRPr>
                    </a:p>
                    <a:p>
                      <a:pPr algn="l">
                        <a:spcAft>
                          <a:spcPts val="0"/>
                        </a:spcAft>
                      </a:pPr>
                      <a:r>
                        <a:rPr lang="en-US" sz="600" dirty="0">
                          <a:effectLst/>
                        </a:rPr>
                        <a:t>Social Services - Healthcare</a:t>
                      </a:r>
                      <a:endParaRPr lang="en-GB" sz="1000" dirty="0">
                        <a:effectLst/>
                        <a:latin typeface="Cambria" panose="02040503050406030204" pitchFamily="18" charset="0"/>
                        <a:ea typeface="MS Mincho"/>
                        <a:cs typeface="Times New Roman" panose="02020603050405020304" pitchFamily="18" charset="0"/>
                      </a:endParaRPr>
                    </a:p>
                  </a:txBody>
                  <a:tcPr marL="55116" marR="55116" marT="0" marB="0"/>
                </a:tc>
                <a:tc>
                  <a:txBody>
                    <a:bodyPr/>
                    <a:lstStyle/>
                    <a:p>
                      <a:pPr algn="l">
                        <a:spcAft>
                          <a:spcPts val="0"/>
                        </a:spcAft>
                      </a:pPr>
                      <a:r>
                        <a:rPr lang="en-US" sz="600">
                          <a:effectLst/>
                        </a:rPr>
                        <a:t> </a:t>
                      </a:r>
                      <a:endParaRPr lang="en-GB" sz="1000">
                        <a:effectLst/>
                      </a:endParaRPr>
                    </a:p>
                    <a:p>
                      <a:pPr algn="l">
                        <a:spcAft>
                          <a:spcPts val="0"/>
                        </a:spcAft>
                      </a:pPr>
                      <a:r>
                        <a:rPr lang="en-US" sz="600">
                          <a:effectLst/>
                        </a:rPr>
                        <a:t>Social Services – Children &amp;  Young People</a:t>
                      </a:r>
                      <a:endParaRPr lang="en-GB" sz="1000">
                        <a:effectLst/>
                        <a:latin typeface="Cambria" panose="02040503050406030204" pitchFamily="18" charset="0"/>
                        <a:ea typeface="MS Mincho"/>
                        <a:cs typeface="Times New Roman" panose="02020603050405020304" pitchFamily="18" charset="0"/>
                      </a:endParaRPr>
                    </a:p>
                  </a:txBody>
                  <a:tcPr marL="55116" marR="55116" marT="0" marB="0"/>
                </a:tc>
                <a:tc>
                  <a:txBody>
                    <a:bodyPr/>
                    <a:lstStyle/>
                    <a:p>
                      <a:pPr algn="l">
                        <a:spcAft>
                          <a:spcPts val="0"/>
                        </a:spcAft>
                      </a:pPr>
                      <a:r>
                        <a:rPr lang="en-US" sz="600">
                          <a:effectLst/>
                        </a:rPr>
                        <a:t> </a:t>
                      </a:r>
                      <a:endParaRPr lang="en-GB" sz="1000">
                        <a:effectLst/>
                      </a:endParaRPr>
                    </a:p>
                    <a:p>
                      <a:pPr algn="l">
                        <a:spcAft>
                          <a:spcPts val="0"/>
                        </a:spcAft>
                      </a:pPr>
                      <a:r>
                        <a:rPr lang="en-US" sz="600">
                          <a:effectLst/>
                        </a:rPr>
                        <a:t>Civil Engineering</a:t>
                      </a:r>
                      <a:endParaRPr lang="en-GB" sz="1000">
                        <a:effectLst/>
                      </a:endParaRPr>
                    </a:p>
                    <a:p>
                      <a:pPr algn="l">
                        <a:spcAft>
                          <a:spcPts val="0"/>
                        </a:spcAft>
                      </a:pPr>
                      <a:r>
                        <a:rPr lang="en-US" sz="600">
                          <a:effectLst/>
                        </a:rPr>
                        <a:t> </a:t>
                      </a:r>
                      <a:endParaRPr lang="en-GB" sz="1000">
                        <a:effectLst/>
                      </a:endParaRPr>
                    </a:p>
                    <a:p>
                      <a:pPr algn="l">
                        <a:spcAft>
                          <a:spcPts val="0"/>
                        </a:spcAft>
                      </a:pPr>
                      <a:r>
                        <a:rPr lang="en-US" sz="600">
                          <a:effectLst/>
                        </a:rPr>
                        <a:t>FA Placement (S6) </a:t>
                      </a:r>
                      <a:endParaRPr lang="en-GB" sz="1000">
                        <a:effectLst/>
                        <a:latin typeface="Cambria" panose="02040503050406030204" pitchFamily="18" charset="0"/>
                        <a:ea typeface="MS Mincho"/>
                        <a:cs typeface="Times New Roman" panose="02020603050405020304" pitchFamily="18" charset="0"/>
                      </a:endParaRPr>
                    </a:p>
                  </a:txBody>
                  <a:tcPr marL="55116" marR="55116" marT="0" marB="0"/>
                </a:tc>
                <a:extLst>
                  <a:ext uri="{0D108BD9-81ED-4DB2-BD59-A6C34878D82A}">
                    <a16:rowId xmlns:a16="http://schemas.microsoft.com/office/drawing/2014/main" val="1813795822"/>
                  </a:ext>
                </a:extLst>
              </a:tr>
              <a:tr h="1144409">
                <a:tc>
                  <a:txBody>
                    <a:bodyPr/>
                    <a:lstStyle/>
                    <a:p>
                      <a:pPr algn="l">
                        <a:spcAft>
                          <a:spcPts val="0"/>
                        </a:spcAft>
                      </a:pPr>
                      <a:r>
                        <a:rPr lang="en-US" sz="600">
                          <a:effectLst/>
                        </a:rPr>
                        <a:t> </a:t>
                      </a:r>
                      <a:endParaRPr lang="en-GB" sz="1000">
                        <a:effectLst/>
                      </a:endParaRPr>
                    </a:p>
                    <a:p>
                      <a:pPr algn="l">
                        <a:spcAft>
                          <a:spcPts val="0"/>
                        </a:spcAft>
                      </a:pPr>
                      <a:r>
                        <a:rPr lang="en-US" sz="600">
                          <a:effectLst/>
                        </a:rPr>
                        <a:t>Higher</a:t>
                      </a:r>
                      <a:endParaRPr lang="en-GB" sz="1000">
                        <a:effectLst/>
                        <a:latin typeface="Cambria" panose="02040503050406030204" pitchFamily="18" charset="0"/>
                        <a:ea typeface="MS Mincho"/>
                        <a:cs typeface="Times New Roman" panose="02020603050405020304" pitchFamily="18" charset="0"/>
                      </a:endParaRPr>
                    </a:p>
                  </a:txBody>
                  <a:tcPr marL="55116" marR="55116" marT="0" marB="0"/>
                </a:tc>
                <a:tc>
                  <a:txBody>
                    <a:bodyPr/>
                    <a:lstStyle/>
                    <a:p>
                      <a:pPr algn="l">
                        <a:spcAft>
                          <a:spcPts val="0"/>
                        </a:spcAft>
                      </a:pPr>
                      <a:r>
                        <a:rPr lang="en-US" sz="600">
                          <a:effectLst/>
                        </a:rPr>
                        <a:t>Art &amp; Design</a:t>
                      </a:r>
                      <a:endParaRPr lang="en-GB" sz="1000">
                        <a:effectLst/>
                      </a:endParaRPr>
                    </a:p>
                    <a:p>
                      <a:pPr algn="l">
                        <a:spcAft>
                          <a:spcPts val="0"/>
                        </a:spcAft>
                      </a:pPr>
                      <a:r>
                        <a:rPr lang="en-US" sz="600">
                          <a:effectLst/>
                        </a:rPr>
                        <a:t>Computing</a:t>
                      </a:r>
                      <a:endParaRPr lang="en-GB" sz="1000">
                        <a:effectLst/>
                      </a:endParaRPr>
                    </a:p>
                    <a:p>
                      <a:pPr algn="l">
                        <a:spcAft>
                          <a:spcPts val="0"/>
                        </a:spcAft>
                      </a:pPr>
                      <a:r>
                        <a:rPr lang="en-US" sz="600">
                          <a:effectLst/>
                        </a:rPr>
                        <a:t>English</a:t>
                      </a:r>
                      <a:endParaRPr lang="en-GB" sz="1000">
                        <a:effectLst/>
                      </a:endParaRPr>
                    </a:p>
                    <a:p>
                      <a:pPr algn="l">
                        <a:spcAft>
                          <a:spcPts val="0"/>
                        </a:spcAft>
                      </a:pPr>
                      <a:r>
                        <a:rPr lang="en-US" sz="600">
                          <a:effectLst/>
                        </a:rPr>
                        <a:t>Modern Studies</a:t>
                      </a:r>
                      <a:endParaRPr lang="en-GB" sz="1000">
                        <a:effectLst/>
                      </a:endParaRPr>
                    </a:p>
                    <a:p>
                      <a:pPr algn="l">
                        <a:spcAft>
                          <a:spcPts val="0"/>
                        </a:spcAft>
                      </a:pPr>
                      <a:r>
                        <a:rPr lang="en-US" sz="600">
                          <a:effectLst/>
                        </a:rPr>
                        <a:t>Personal Development (S6 Only)</a:t>
                      </a:r>
                      <a:endParaRPr lang="en-GB" sz="1000">
                        <a:effectLst/>
                      </a:endParaRPr>
                    </a:p>
                    <a:p>
                      <a:pPr algn="l">
                        <a:spcAft>
                          <a:spcPts val="0"/>
                        </a:spcAft>
                      </a:pPr>
                      <a:r>
                        <a:rPr lang="en-US" sz="600">
                          <a:effectLst/>
                        </a:rPr>
                        <a:t>Psychology (S6 only)</a:t>
                      </a:r>
                      <a:endParaRPr lang="en-GB" sz="1000">
                        <a:effectLst/>
                        <a:latin typeface="Cambria" panose="02040503050406030204" pitchFamily="18" charset="0"/>
                        <a:ea typeface="MS Mincho"/>
                        <a:cs typeface="Times New Roman" panose="02020603050405020304" pitchFamily="18" charset="0"/>
                      </a:endParaRPr>
                    </a:p>
                  </a:txBody>
                  <a:tcPr marL="55116" marR="55116" marT="0" marB="0"/>
                </a:tc>
                <a:tc>
                  <a:txBody>
                    <a:bodyPr/>
                    <a:lstStyle/>
                    <a:p>
                      <a:pPr algn="l">
                        <a:spcAft>
                          <a:spcPts val="0"/>
                        </a:spcAft>
                      </a:pPr>
                      <a:r>
                        <a:rPr lang="en-US" sz="600">
                          <a:effectLst/>
                        </a:rPr>
                        <a:t>Art &amp; Design</a:t>
                      </a:r>
                      <a:endParaRPr lang="en-GB" sz="1000">
                        <a:effectLst/>
                      </a:endParaRPr>
                    </a:p>
                    <a:p>
                      <a:pPr algn="l">
                        <a:spcAft>
                          <a:spcPts val="0"/>
                        </a:spcAft>
                      </a:pPr>
                      <a:r>
                        <a:rPr lang="en-US" sz="600">
                          <a:effectLst/>
                        </a:rPr>
                        <a:t>Computing</a:t>
                      </a:r>
                      <a:endParaRPr lang="en-GB" sz="1000">
                        <a:effectLst/>
                      </a:endParaRPr>
                    </a:p>
                    <a:p>
                      <a:pPr algn="l">
                        <a:spcAft>
                          <a:spcPts val="0"/>
                        </a:spcAft>
                      </a:pPr>
                      <a:r>
                        <a:rPr lang="en-US" sz="600">
                          <a:effectLst/>
                        </a:rPr>
                        <a:t>Geography</a:t>
                      </a:r>
                      <a:endParaRPr lang="en-GB" sz="1000">
                        <a:effectLst/>
                      </a:endParaRPr>
                    </a:p>
                    <a:p>
                      <a:pPr algn="l">
                        <a:spcAft>
                          <a:spcPts val="0"/>
                        </a:spcAft>
                      </a:pPr>
                      <a:r>
                        <a:rPr lang="en-US" sz="600">
                          <a:effectLst/>
                        </a:rPr>
                        <a:t>Human Biology</a:t>
                      </a:r>
                      <a:endParaRPr lang="en-GB" sz="1000">
                        <a:effectLst/>
                      </a:endParaRPr>
                    </a:p>
                    <a:p>
                      <a:pPr algn="l">
                        <a:spcAft>
                          <a:spcPts val="0"/>
                        </a:spcAft>
                      </a:pPr>
                      <a:r>
                        <a:rPr lang="en-US" sz="600">
                          <a:effectLst/>
                        </a:rPr>
                        <a:t>Mathematics</a:t>
                      </a:r>
                      <a:endParaRPr lang="en-GB" sz="1000">
                        <a:effectLst/>
                      </a:endParaRPr>
                    </a:p>
                    <a:p>
                      <a:pPr algn="l">
                        <a:spcAft>
                          <a:spcPts val="0"/>
                        </a:spcAft>
                      </a:pPr>
                      <a:r>
                        <a:rPr lang="en-US" sz="600">
                          <a:effectLst/>
                        </a:rPr>
                        <a:t>Physics</a:t>
                      </a:r>
                      <a:endParaRPr lang="en-GB" sz="1000">
                        <a:effectLst/>
                      </a:endParaRPr>
                    </a:p>
                    <a:p>
                      <a:pPr algn="l">
                        <a:spcAft>
                          <a:spcPts val="0"/>
                        </a:spcAft>
                      </a:pPr>
                      <a:r>
                        <a:rPr lang="en-US" sz="600">
                          <a:effectLst/>
                        </a:rPr>
                        <a:t>RMPS (S6 Only)</a:t>
                      </a:r>
                      <a:endParaRPr lang="en-GB" sz="1000">
                        <a:effectLst/>
                        <a:latin typeface="Cambria" panose="02040503050406030204" pitchFamily="18" charset="0"/>
                        <a:ea typeface="MS Mincho"/>
                        <a:cs typeface="Times New Roman" panose="02020603050405020304" pitchFamily="18" charset="0"/>
                      </a:endParaRPr>
                    </a:p>
                  </a:txBody>
                  <a:tcPr marL="55116" marR="55116" marT="0" marB="0"/>
                </a:tc>
                <a:tc>
                  <a:txBody>
                    <a:bodyPr/>
                    <a:lstStyle/>
                    <a:p>
                      <a:pPr algn="l">
                        <a:spcAft>
                          <a:spcPts val="0"/>
                        </a:spcAft>
                      </a:pPr>
                      <a:r>
                        <a:rPr lang="en-US" sz="600">
                          <a:effectLst/>
                        </a:rPr>
                        <a:t>Human Biology</a:t>
                      </a:r>
                      <a:endParaRPr lang="en-GB" sz="1000">
                        <a:effectLst/>
                      </a:endParaRPr>
                    </a:p>
                    <a:p>
                      <a:pPr algn="l">
                        <a:spcAft>
                          <a:spcPts val="0"/>
                        </a:spcAft>
                      </a:pPr>
                      <a:r>
                        <a:rPr lang="en-US" sz="600">
                          <a:effectLst/>
                        </a:rPr>
                        <a:t>Chemistry</a:t>
                      </a:r>
                      <a:endParaRPr lang="en-GB" sz="1000">
                        <a:effectLst/>
                      </a:endParaRPr>
                    </a:p>
                    <a:p>
                      <a:pPr algn="l">
                        <a:spcAft>
                          <a:spcPts val="0"/>
                        </a:spcAft>
                      </a:pPr>
                      <a:r>
                        <a:rPr lang="en-US" sz="600">
                          <a:effectLst/>
                        </a:rPr>
                        <a:t>English</a:t>
                      </a:r>
                      <a:endParaRPr lang="en-GB" sz="1000">
                        <a:effectLst/>
                      </a:endParaRPr>
                    </a:p>
                    <a:p>
                      <a:pPr algn="l">
                        <a:spcAft>
                          <a:spcPts val="0"/>
                        </a:spcAft>
                      </a:pPr>
                      <a:r>
                        <a:rPr lang="en-US" sz="600">
                          <a:effectLst/>
                        </a:rPr>
                        <a:t>Graphic Communication</a:t>
                      </a:r>
                      <a:endParaRPr lang="en-GB" sz="1000">
                        <a:effectLst/>
                      </a:endParaRPr>
                    </a:p>
                    <a:p>
                      <a:pPr algn="l">
                        <a:spcAft>
                          <a:spcPts val="0"/>
                        </a:spcAft>
                      </a:pPr>
                      <a:r>
                        <a:rPr lang="en-US" sz="600">
                          <a:effectLst/>
                        </a:rPr>
                        <a:t>Modern Studies</a:t>
                      </a:r>
                      <a:endParaRPr lang="en-GB" sz="1000">
                        <a:effectLst/>
                      </a:endParaRPr>
                    </a:p>
                    <a:p>
                      <a:pPr algn="l">
                        <a:spcAft>
                          <a:spcPts val="0"/>
                        </a:spcAft>
                      </a:pPr>
                      <a:r>
                        <a:rPr lang="en-US" sz="600">
                          <a:effectLst/>
                        </a:rPr>
                        <a:t>Music</a:t>
                      </a:r>
                      <a:endParaRPr lang="en-GB" sz="1000">
                        <a:effectLst/>
                      </a:endParaRPr>
                    </a:p>
                    <a:p>
                      <a:pPr algn="l">
                        <a:spcAft>
                          <a:spcPts val="0"/>
                        </a:spcAft>
                      </a:pPr>
                      <a:r>
                        <a:rPr lang="en-US" sz="600">
                          <a:effectLst/>
                        </a:rPr>
                        <a:t>Psychology (S6 only)</a:t>
                      </a:r>
                      <a:endParaRPr lang="en-GB" sz="1000">
                        <a:effectLst/>
                      </a:endParaRPr>
                    </a:p>
                    <a:p>
                      <a:pPr algn="l">
                        <a:spcAft>
                          <a:spcPts val="0"/>
                        </a:spcAft>
                      </a:pPr>
                      <a:r>
                        <a:rPr lang="en-US" sz="600">
                          <a:effectLst/>
                        </a:rPr>
                        <a:t> </a:t>
                      </a:r>
                      <a:endParaRPr lang="en-GB" sz="1000">
                        <a:effectLst/>
                      </a:endParaRPr>
                    </a:p>
                    <a:p>
                      <a:pPr algn="l">
                        <a:spcAft>
                          <a:spcPts val="0"/>
                        </a:spcAft>
                      </a:pPr>
                      <a:r>
                        <a:rPr lang="en-US" sz="600">
                          <a:effectLst/>
                        </a:rPr>
                        <a:t> </a:t>
                      </a:r>
                      <a:endParaRPr lang="en-GB" sz="1000">
                        <a:effectLst/>
                        <a:latin typeface="Cambria" panose="02040503050406030204" pitchFamily="18" charset="0"/>
                        <a:ea typeface="MS Mincho"/>
                        <a:cs typeface="Times New Roman" panose="02020603050405020304" pitchFamily="18" charset="0"/>
                      </a:endParaRPr>
                    </a:p>
                  </a:txBody>
                  <a:tcPr marL="55116" marR="55116" marT="0" marB="0"/>
                </a:tc>
                <a:tc>
                  <a:txBody>
                    <a:bodyPr/>
                    <a:lstStyle/>
                    <a:p>
                      <a:pPr algn="l">
                        <a:spcAft>
                          <a:spcPts val="0"/>
                        </a:spcAft>
                      </a:pPr>
                      <a:r>
                        <a:rPr lang="en-US" sz="600">
                          <a:effectLst/>
                        </a:rPr>
                        <a:t>Business Management</a:t>
                      </a:r>
                      <a:endParaRPr lang="en-GB" sz="1000">
                        <a:effectLst/>
                      </a:endParaRPr>
                    </a:p>
                    <a:p>
                      <a:pPr algn="l">
                        <a:spcAft>
                          <a:spcPts val="0"/>
                        </a:spcAft>
                      </a:pPr>
                      <a:r>
                        <a:rPr lang="en-US" sz="600">
                          <a:effectLst/>
                        </a:rPr>
                        <a:t>Health and Food Technology</a:t>
                      </a:r>
                      <a:endParaRPr lang="en-GB" sz="1000">
                        <a:effectLst/>
                      </a:endParaRPr>
                    </a:p>
                    <a:p>
                      <a:pPr algn="l">
                        <a:spcAft>
                          <a:spcPts val="0"/>
                        </a:spcAft>
                      </a:pPr>
                      <a:r>
                        <a:rPr lang="en-US" sz="600">
                          <a:effectLst/>
                        </a:rPr>
                        <a:t>History</a:t>
                      </a:r>
                      <a:endParaRPr lang="en-GB" sz="1000">
                        <a:effectLst/>
                      </a:endParaRPr>
                    </a:p>
                    <a:p>
                      <a:pPr algn="l">
                        <a:spcAft>
                          <a:spcPts val="0"/>
                        </a:spcAft>
                      </a:pPr>
                      <a:r>
                        <a:rPr lang="en-US" sz="600">
                          <a:effectLst/>
                        </a:rPr>
                        <a:t>Mathematics</a:t>
                      </a:r>
                      <a:endParaRPr lang="en-GB" sz="1000">
                        <a:effectLst/>
                      </a:endParaRPr>
                    </a:p>
                    <a:p>
                      <a:pPr algn="l">
                        <a:spcAft>
                          <a:spcPts val="0"/>
                        </a:spcAft>
                      </a:pPr>
                      <a:r>
                        <a:rPr lang="en-US" sz="600">
                          <a:effectLst/>
                        </a:rPr>
                        <a:t>Physical Education</a:t>
                      </a:r>
                      <a:endParaRPr lang="en-GB" sz="1000">
                        <a:effectLst/>
                      </a:endParaRPr>
                    </a:p>
                    <a:p>
                      <a:pPr algn="l">
                        <a:spcAft>
                          <a:spcPts val="0"/>
                        </a:spcAft>
                      </a:pPr>
                      <a:r>
                        <a:rPr lang="en-US" sz="600">
                          <a:effectLst/>
                        </a:rPr>
                        <a:t>Physics</a:t>
                      </a:r>
                      <a:endParaRPr lang="en-GB" sz="1000">
                        <a:effectLst/>
                      </a:endParaRPr>
                    </a:p>
                    <a:p>
                      <a:pPr algn="l">
                        <a:spcAft>
                          <a:spcPts val="0"/>
                        </a:spcAft>
                      </a:pPr>
                      <a:r>
                        <a:rPr lang="en-US" sz="600">
                          <a:effectLst/>
                        </a:rPr>
                        <a:t>Psychology (S6 only)</a:t>
                      </a:r>
                      <a:endParaRPr lang="en-GB" sz="1000">
                        <a:effectLst/>
                      </a:endParaRPr>
                    </a:p>
                    <a:p>
                      <a:pPr algn="l">
                        <a:spcAft>
                          <a:spcPts val="0"/>
                        </a:spcAft>
                      </a:pPr>
                      <a:r>
                        <a:rPr lang="en-US" sz="600">
                          <a:effectLst/>
                        </a:rPr>
                        <a:t>Spanish</a:t>
                      </a:r>
                      <a:endParaRPr lang="en-GB" sz="1000">
                        <a:effectLst/>
                      </a:endParaRPr>
                    </a:p>
                    <a:p>
                      <a:pPr algn="l">
                        <a:spcAft>
                          <a:spcPts val="0"/>
                        </a:spcAft>
                      </a:pPr>
                      <a:r>
                        <a:rPr lang="en-US" sz="600">
                          <a:effectLst/>
                        </a:rPr>
                        <a:t> </a:t>
                      </a:r>
                      <a:endParaRPr lang="en-GB" sz="1000">
                        <a:effectLst/>
                      </a:endParaRPr>
                    </a:p>
                    <a:p>
                      <a:pPr algn="l">
                        <a:spcAft>
                          <a:spcPts val="0"/>
                        </a:spcAft>
                      </a:pPr>
                      <a:r>
                        <a:rPr lang="en-US" sz="600">
                          <a:effectLst/>
                        </a:rPr>
                        <a:t> </a:t>
                      </a:r>
                      <a:endParaRPr lang="en-GB" sz="1000">
                        <a:effectLst/>
                        <a:latin typeface="Cambria" panose="02040503050406030204" pitchFamily="18" charset="0"/>
                        <a:ea typeface="MS Mincho"/>
                        <a:cs typeface="Times New Roman" panose="02020603050405020304" pitchFamily="18" charset="0"/>
                      </a:endParaRPr>
                    </a:p>
                  </a:txBody>
                  <a:tcPr marL="55116" marR="55116" marT="0" marB="0"/>
                </a:tc>
                <a:tc>
                  <a:txBody>
                    <a:bodyPr/>
                    <a:lstStyle/>
                    <a:p>
                      <a:pPr algn="l">
                        <a:spcAft>
                          <a:spcPts val="0"/>
                        </a:spcAft>
                      </a:pPr>
                      <a:r>
                        <a:rPr lang="en-US" sz="600">
                          <a:effectLst/>
                        </a:rPr>
                        <a:t>Business Management</a:t>
                      </a:r>
                      <a:endParaRPr lang="en-GB" sz="1000">
                        <a:effectLst/>
                      </a:endParaRPr>
                    </a:p>
                    <a:p>
                      <a:pPr algn="l">
                        <a:spcAft>
                          <a:spcPts val="0"/>
                        </a:spcAft>
                      </a:pPr>
                      <a:r>
                        <a:rPr lang="en-US" sz="600">
                          <a:effectLst/>
                        </a:rPr>
                        <a:t>Chemistry</a:t>
                      </a:r>
                      <a:endParaRPr lang="en-GB" sz="1000">
                        <a:effectLst/>
                      </a:endParaRPr>
                    </a:p>
                    <a:p>
                      <a:pPr algn="l">
                        <a:spcAft>
                          <a:spcPts val="0"/>
                        </a:spcAft>
                      </a:pPr>
                      <a:r>
                        <a:rPr lang="en-US" sz="600">
                          <a:effectLst/>
                        </a:rPr>
                        <a:t>History</a:t>
                      </a:r>
                      <a:endParaRPr lang="en-GB" sz="1000">
                        <a:effectLst/>
                      </a:endParaRPr>
                    </a:p>
                    <a:p>
                      <a:pPr algn="l">
                        <a:spcAft>
                          <a:spcPts val="0"/>
                        </a:spcAft>
                      </a:pPr>
                      <a:r>
                        <a:rPr lang="en-US" sz="600">
                          <a:effectLst/>
                        </a:rPr>
                        <a:t>Human Biology</a:t>
                      </a:r>
                      <a:endParaRPr lang="en-GB" sz="1000">
                        <a:effectLst/>
                      </a:endParaRPr>
                    </a:p>
                    <a:p>
                      <a:pPr algn="l">
                        <a:spcAft>
                          <a:spcPts val="0"/>
                        </a:spcAft>
                      </a:pPr>
                      <a:r>
                        <a:rPr lang="en-US" sz="600">
                          <a:effectLst/>
                        </a:rPr>
                        <a:t>Music</a:t>
                      </a:r>
                      <a:endParaRPr lang="en-GB" sz="1000">
                        <a:effectLst/>
                      </a:endParaRPr>
                    </a:p>
                    <a:p>
                      <a:pPr algn="l">
                        <a:spcAft>
                          <a:spcPts val="0"/>
                        </a:spcAft>
                      </a:pPr>
                      <a:r>
                        <a:rPr lang="en-US" sz="600">
                          <a:effectLst/>
                        </a:rPr>
                        <a:t>Photography (S6 Only)</a:t>
                      </a:r>
                      <a:endParaRPr lang="en-GB" sz="1000">
                        <a:effectLst/>
                      </a:endParaRPr>
                    </a:p>
                    <a:p>
                      <a:pPr algn="l">
                        <a:spcAft>
                          <a:spcPts val="0"/>
                        </a:spcAft>
                      </a:pPr>
                      <a:r>
                        <a:rPr lang="en-US" sz="600">
                          <a:effectLst/>
                        </a:rPr>
                        <a:t>Psychology (S6 only)</a:t>
                      </a:r>
                      <a:endParaRPr lang="en-GB" sz="1000">
                        <a:effectLst/>
                      </a:endParaRPr>
                    </a:p>
                    <a:p>
                      <a:pPr algn="l">
                        <a:spcAft>
                          <a:spcPts val="0"/>
                        </a:spcAft>
                      </a:pPr>
                      <a:r>
                        <a:rPr lang="en-US" sz="600">
                          <a:effectLst/>
                        </a:rPr>
                        <a:t>Spanish</a:t>
                      </a:r>
                      <a:endParaRPr lang="en-GB" sz="1000">
                        <a:effectLst/>
                      </a:endParaRPr>
                    </a:p>
                    <a:p>
                      <a:pPr algn="l">
                        <a:spcAft>
                          <a:spcPts val="0"/>
                        </a:spcAft>
                      </a:pPr>
                      <a:r>
                        <a:rPr lang="en-US" sz="600">
                          <a:effectLst/>
                        </a:rPr>
                        <a:t> </a:t>
                      </a:r>
                      <a:endParaRPr lang="en-GB" sz="1000">
                        <a:effectLst/>
                        <a:latin typeface="Cambria" panose="02040503050406030204" pitchFamily="18" charset="0"/>
                        <a:ea typeface="MS Mincho"/>
                        <a:cs typeface="Times New Roman" panose="02020603050405020304" pitchFamily="18" charset="0"/>
                      </a:endParaRPr>
                    </a:p>
                  </a:txBody>
                  <a:tcPr marL="55116" marR="55116" marT="0" marB="0"/>
                </a:tc>
                <a:extLst>
                  <a:ext uri="{0D108BD9-81ED-4DB2-BD59-A6C34878D82A}">
                    <a16:rowId xmlns:a16="http://schemas.microsoft.com/office/drawing/2014/main" val="2299656692"/>
                  </a:ext>
                </a:extLst>
              </a:tr>
              <a:tr h="1029967">
                <a:tc>
                  <a:txBody>
                    <a:bodyPr/>
                    <a:lstStyle/>
                    <a:p>
                      <a:pPr algn="l">
                        <a:spcAft>
                          <a:spcPts val="0"/>
                        </a:spcAft>
                      </a:pPr>
                      <a:r>
                        <a:rPr lang="en-US" sz="600">
                          <a:effectLst/>
                        </a:rPr>
                        <a:t> </a:t>
                      </a:r>
                      <a:endParaRPr lang="en-GB" sz="1000">
                        <a:effectLst/>
                      </a:endParaRPr>
                    </a:p>
                    <a:p>
                      <a:pPr algn="l">
                        <a:spcAft>
                          <a:spcPts val="0"/>
                        </a:spcAft>
                      </a:pPr>
                      <a:r>
                        <a:rPr lang="en-US" sz="600">
                          <a:effectLst/>
                        </a:rPr>
                        <a:t>National 5</a:t>
                      </a:r>
                      <a:endParaRPr lang="en-GB" sz="1000">
                        <a:effectLst/>
                        <a:latin typeface="Cambria" panose="02040503050406030204" pitchFamily="18" charset="0"/>
                        <a:ea typeface="MS Mincho"/>
                        <a:cs typeface="Times New Roman" panose="02020603050405020304" pitchFamily="18" charset="0"/>
                      </a:endParaRPr>
                    </a:p>
                  </a:txBody>
                  <a:tcPr marL="55116" marR="55116" marT="0" marB="0"/>
                </a:tc>
                <a:tc>
                  <a:txBody>
                    <a:bodyPr/>
                    <a:lstStyle/>
                    <a:p>
                      <a:pPr algn="l">
                        <a:spcAft>
                          <a:spcPts val="0"/>
                        </a:spcAft>
                      </a:pPr>
                      <a:r>
                        <a:rPr lang="en-US" sz="600">
                          <a:effectLst/>
                        </a:rPr>
                        <a:t>Art &amp; Design</a:t>
                      </a:r>
                      <a:endParaRPr lang="en-GB" sz="1000">
                        <a:effectLst/>
                      </a:endParaRPr>
                    </a:p>
                    <a:p>
                      <a:pPr algn="l">
                        <a:spcAft>
                          <a:spcPts val="0"/>
                        </a:spcAft>
                      </a:pPr>
                      <a:r>
                        <a:rPr lang="en-US" sz="600">
                          <a:effectLst/>
                        </a:rPr>
                        <a:t>Biology</a:t>
                      </a:r>
                      <a:endParaRPr lang="en-GB" sz="1000">
                        <a:effectLst/>
                      </a:endParaRPr>
                    </a:p>
                    <a:p>
                      <a:pPr algn="l">
                        <a:spcAft>
                          <a:spcPts val="0"/>
                        </a:spcAft>
                      </a:pPr>
                      <a:r>
                        <a:rPr lang="en-US" sz="600">
                          <a:effectLst/>
                        </a:rPr>
                        <a:t>Computing</a:t>
                      </a:r>
                      <a:endParaRPr lang="en-GB" sz="1000">
                        <a:effectLst/>
                      </a:endParaRPr>
                    </a:p>
                    <a:p>
                      <a:pPr algn="l">
                        <a:spcAft>
                          <a:spcPts val="0"/>
                        </a:spcAft>
                      </a:pPr>
                      <a:r>
                        <a:rPr lang="en-US" sz="600">
                          <a:effectLst/>
                        </a:rPr>
                        <a:t>English</a:t>
                      </a:r>
                      <a:endParaRPr lang="en-GB" sz="1000">
                        <a:effectLst/>
                      </a:endParaRPr>
                    </a:p>
                    <a:p>
                      <a:pPr algn="l">
                        <a:spcAft>
                          <a:spcPts val="0"/>
                        </a:spcAft>
                      </a:pPr>
                      <a:r>
                        <a:rPr lang="en-US" sz="600">
                          <a:effectLst/>
                        </a:rPr>
                        <a:t>Laboratory Skills</a:t>
                      </a:r>
                      <a:endParaRPr lang="en-GB" sz="1000">
                        <a:effectLst/>
                      </a:endParaRPr>
                    </a:p>
                    <a:p>
                      <a:pPr algn="l">
                        <a:spcAft>
                          <a:spcPts val="0"/>
                        </a:spcAft>
                      </a:pPr>
                      <a:r>
                        <a:rPr lang="en-US" sz="600">
                          <a:effectLst/>
                        </a:rPr>
                        <a:t>Sports, Fitness &amp; Wellbeing Units</a:t>
                      </a:r>
                      <a:endParaRPr lang="en-GB" sz="1000">
                        <a:effectLst/>
                      </a:endParaRPr>
                    </a:p>
                    <a:p>
                      <a:pPr algn="l">
                        <a:spcAft>
                          <a:spcPts val="0"/>
                        </a:spcAft>
                      </a:pPr>
                      <a:r>
                        <a:rPr lang="en-US" sz="600">
                          <a:effectLst/>
                        </a:rPr>
                        <a:t> </a:t>
                      </a:r>
                      <a:endParaRPr lang="en-GB" sz="1000">
                        <a:effectLst/>
                        <a:latin typeface="Cambria" panose="02040503050406030204" pitchFamily="18" charset="0"/>
                        <a:ea typeface="MS Mincho"/>
                        <a:cs typeface="Times New Roman" panose="02020603050405020304" pitchFamily="18" charset="0"/>
                      </a:endParaRPr>
                    </a:p>
                  </a:txBody>
                  <a:tcPr marL="55116" marR="55116" marT="0" marB="0"/>
                </a:tc>
                <a:tc>
                  <a:txBody>
                    <a:bodyPr/>
                    <a:lstStyle/>
                    <a:p>
                      <a:pPr algn="l">
                        <a:spcAft>
                          <a:spcPts val="0"/>
                        </a:spcAft>
                      </a:pPr>
                      <a:r>
                        <a:rPr lang="en-US" sz="600">
                          <a:effectLst/>
                        </a:rPr>
                        <a:t>Art &amp; Design</a:t>
                      </a:r>
                      <a:endParaRPr lang="en-GB" sz="1000">
                        <a:effectLst/>
                      </a:endParaRPr>
                    </a:p>
                    <a:p>
                      <a:pPr algn="l">
                        <a:spcAft>
                          <a:spcPts val="0"/>
                        </a:spcAft>
                      </a:pPr>
                      <a:r>
                        <a:rPr lang="en-US" sz="600">
                          <a:effectLst/>
                        </a:rPr>
                        <a:t>Biology</a:t>
                      </a:r>
                      <a:endParaRPr lang="en-GB" sz="1000">
                        <a:effectLst/>
                      </a:endParaRPr>
                    </a:p>
                    <a:p>
                      <a:pPr algn="l">
                        <a:spcAft>
                          <a:spcPts val="0"/>
                        </a:spcAft>
                      </a:pPr>
                      <a:r>
                        <a:rPr lang="en-US" sz="600">
                          <a:effectLst/>
                        </a:rPr>
                        <a:t>Computing</a:t>
                      </a:r>
                      <a:endParaRPr lang="en-GB" sz="1000">
                        <a:effectLst/>
                      </a:endParaRPr>
                    </a:p>
                    <a:p>
                      <a:pPr algn="l">
                        <a:spcAft>
                          <a:spcPts val="0"/>
                        </a:spcAft>
                      </a:pPr>
                      <a:r>
                        <a:rPr lang="en-US" sz="600">
                          <a:effectLst/>
                        </a:rPr>
                        <a:t>Geography</a:t>
                      </a:r>
                      <a:endParaRPr lang="en-GB" sz="1000">
                        <a:effectLst/>
                      </a:endParaRPr>
                    </a:p>
                    <a:p>
                      <a:pPr algn="l">
                        <a:spcAft>
                          <a:spcPts val="0"/>
                        </a:spcAft>
                      </a:pPr>
                      <a:r>
                        <a:rPr lang="en-US" sz="600">
                          <a:effectLst/>
                        </a:rPr>
                        <a:t>Hospitality</a:t>
                      </a:r>
                      <a:endParaRPr lang="en-GB" sz="1000">
                        <a:effectLst/>
                      </a:endParaRPr>
                    </a:p>
                    <a:p>
                      <a:pPr algn="l">
                        <a:spcAft>
                          <a:spcPts val="0"/>
                        </a:spcAft>
                      </a:pPr>
                      <a:r>
                        <a:rPr lang="en-US" sz="600">
                          <a:effectLst/>
                        </a:rPr>
                        <a:t>Mathematics</a:t>
                      </a:r>
                      <a:endParaRPr lang="en-GB" sz="1000">
                        <a:effectLst/>
                      </a:endParaRPr>
                    </a:p>
                    <a:p>
                      <a:pPr algn="l">
                        <a:spcAft>
                          <a:spcPts val="0"/>
                        </a:spcAft>
                      </a:pPr>
                      <a:r>
                        <a:rPr lang="en-US" sz="600">
                          <a:effectLst/>
                        </a:rPr>
                        <a:t>Applications of Mathematics</a:t>
                      </a:r>
                      <a:endParaRPr lang="en-GB" sz="1000">
                        <a:effectLst/>
                      </a:endParaRPr>
                    </a:p>
                    <a:p>
                      <a:pPr algn="l">
                        <a:spcAft>
                          <a:spcPts val="0"/>
                        </a:spcAft>
                      </a:pPr>
                      <a:r>
                        <a:rPr lang="en-US" sz="600">
                          <a:effectLst/>
                        </a:rPr>
                        <a:t>Physics</a:t>
                      </a:r>
                      <a:endParaRPr lang="en-GB" sz="1000">
                        <a:effectLst/>
                      </a:endParaRPr>
                    </a:p>
                    <a:p>
                      <a:pPr algn="l">
                        <a:spcAft>
                          <a:spcPts val="0"/>
                        </a:spcAft>
                      </a:pPr>
                      <a:r>
                        <a:rPr lang="en-US" sz="600">
                          <a:effectLst/>
                        </a:rPr>
                        <a:t>Travel &amp; Tourism</a:t>
                      </a:r>
                      <a:endParaRPr lang="en-GB" sz="1000">
                        <a:effectLst/>
                        <a:latin typeface="Cambria" panose="02040503050406030204" pitchFamily="18" charset="0"/>
                        <a:ea typeface="MS Mincho"/>
                        <a:cs typeface="Times New Roman" panose="02020603050405020304" pitchFamily="18" charset="0"/>
                      </a:endParaRPr>
                    </a:p>
                  </a:txBody>
                  <a:tcPr marL="55116" marR="55116" marT="0" marB="0"/>
                </a:tc>
                <a:tc>
                  <a:txBody>
                    <a:bodyPr/>
                    <a:lstStyle/>
                    <a:p>
                      <a:pPr algn="l">
                        <a:spcAft>
                          <a:spcPts val="0"/>
                        </a:spcAft>
                      </a:pPr>
                      <a:r>
                        <a:rPr lang="en-US" sz="600" dirty="0">
                          <a:effectLst/>
                        </a:rPr>
                        <a:t>English</a:t>
                      </a:r>
                      <a:endParaRPr lang="en-GB" sz="1000" dirty="0">
                        <a:effectLst/>
                      </a:endParaRPr>
                    </a:p>
                    <a:p>
                      <a:pPr algn="l">
                        <a:spcAft>
                          <a:spcPts val="0"/>
                        </a:spcAft>
                      </a:pPr>
                      <a:r>
                        <a:rPr lang="en-US" sz="600" dirty="0">
                          <a:effectLst/>
                        </a:rPr>
                        <a:t>Graphic Communication</a:t>
                      </a:r>
                      <a:endParaRPr lang="en-GB" sz="1000" dirty="0">
                        <a:effectLst/>
                      </a:endParaRPr>
                    </a:p>
                    <a:p>
                      <a:pPr algn="l">
                        <a:spcAft>
                          <a:spcPts val="0"/>
                        </a:spcAft>
                      </a:pPr>
                      <a:r>
                        <a:rPr lang="en-US" sz="600" dirty="0">
                          <a:effectLst/>
                        </a:rPr>
                        <a:t>Hospitality</a:t>
                      </a:r>
                      <a:endParaRPr lang="en-GB" sz="1000" dirty="0">
                        <a:effectLst/>
                      </a:endParaRPr>
                    </a:p>
                    <a:p>
                      <a:pPr algn="l">
                        <a:spcAft>
                          <a:spcPts val="0"/>
                        </a:spcAft>
                      </a:pPr>
                      <a:r>
                        <a:rPr lang="en-US" sz="600" dirty="0">
                          <a:effectLst/>
                        </a:rPr>
                        <a:t>Modern Studies</a:t>
                      </a:r>
                      <a:endParaRPr lang="en-GB" sz="1000" dirty="0">
                        <a:effectLst/>
                      </a:endParaRPr>
                    </a:p>
                    <a:p>
                      <a:pPr algn="l">
                        <a:spcAft>
                          <a:spcPts val="0"/>
                        </a:spcAft>
                      </a:pPr>
                      <a:r>
                        <a:rPr lang="en-US" sz="600" dirty="0">
                          <a:effectLst/>
                        </a:rPr>
                        <a:t>Music</a:t>
                      </a:r>
                      <a:endParaRPr lang="en-GB" sz="1000" dirty="0">
                        <a:effectLst/>
                      </a:endParaRPr>
                    </a:p>
                    <a:p>
                      <a:pPr algn="l">
                        <a:spcAft>
                          <a:spcPts val="0"/>
                        </a:spcAft>
                      </a:pPr>
                      <a:r>
                        <a:rPr lang="en-US" sz="600" dirty="0">
                          <a:effectLst/>
                        </a:rPr>
                        <a:t> </a:t>
                      </a:r>
                      <a:endParaRPr lang="en-GB" sz="1000" dirty="0">
                        <a:effectLst/>
                      </a:endParaRPr>
                    </a:p>
                    <a:p>
                      <a:pPr algn="l">
                        <a:spcAft>
                          <a:spcPts val="0"/>
                        </a:spcAft>
                      </a:pPr>
                      <a:r>
                        <a:rPr lang="en-US" sz="600" dirty="0">
                          <a:effectLst/>
                        </a:rPr>
                        <a:t> </a:t>
                      </a:r>
                      <a:endParaRPr lang="en-GB" sz="1000" dirty="0">
                        <a:effectLst/>
                        <a:latin typeface="Cambria" panose="02040503050406030204" pitchFamily="18" charset="0"/>
                        <a:ea typeface="MS Mincho"/>
                        <a:cs typeface="Times New Roman" panose="02020603050405020304" pitchFamily="18" charset="0"/>
                      </a:endParaRPr>
                    </a:p>
                  </a:txBody>
                  <a:tcPr marL="55116" marR="55116" marT="0" marB="0"/>
                </a:tc>
                <a:tc>
                  <a:txBody>
                    <a:bodyPr/>
                    <a:lstStyle/>
                    <a:p>
                      <a:pPr algn="l">
                        <a:spcAft>
                          <a:spcPts val="0"/>
                        </a:spcAft>
                      </a:pPr>
                      <a:r>
                        <a:rPr lang="en-US" sz="600">
                          <a:effectLst/>
                        </a:rPr>
                        <a:t>Business Management</a:t>
                      </a:r>
                      <a:endParaRPr lang="en-GB" sz="1000">
                        <a:effectLst/>
                      </a:endParaRPr>
                    </a:p>
                    <a:p>
                      <a:pPr algn="l">
                        <a:spcAft>
                          <a:spcPts val="0"/>
                        </a:spcAft>
                      </a:pPr>
                      <a:r>
                        <a:rPr lang="en-US" sz="600">
                          <a:effectLst/>
                        </a:rPr>
                        <a:t>Computing</a:t>
                      </a:r>
                      <a:endParaRPr lang="en-GB" sz="1000">
                        <a:effectLst/>
                      </a:endParaRPr>
                    </a:p>
                    <a:p>
                      <a:pPr algn="l">
                        <a:spcAft>
                          <a:spcPts val="0"/>
                        </a:spcAft>
                      </a:pPr>
                      <a:r>
                        <a:rPr lang="en-US" sz="600">
                          <a:effectLst/>
                        </a:rPr>
                        <a:t>History</a:t>
                      </a:r>
                      <a:endParaRPr lang="en-GB" sz="1000">
                        <a:effectLst/>
                      </a:endParaRPr>
                    </a:p>
                    <a:p>
                      <a:pPr algn="l">
                        <a:spcAft>
                          <a:spcPts val="0"/>
                        </a:spcAft>
                      </a:pPr>
                      <a:r>
                        <a:rPr lang="en-US" sz="600">
                          <a:effectLst/>
                        </a:rPr>
                        <a:t>Mathematics</a:t>
                      </a:r>
                      <a:endParaRPr lang="en-GB" sz="1000">
                        <a:effectLst/>
                      </a:endParaRPr>
                    </a:p>
                    <a:p>
                      <a:pPr algn="l">
                        <a:spcAft>
                          <a:spcPts val="0"/>
                        </a:spcAft>
                      </a:pPr>
                      <a:r>
                        <a:rPr lang="en-US" sz="600">
                          <a:effectLst/>
                        </a:rPr>
                        <a:t>Physical Education</a:t>
                      </a:r>
                      <a:endParaRPr lang="en-GB" sz="1000">
                        <a:effectLst/>
                      </a:endParaRPr>
                    </a:p>
                    <a:p>
                      <a:pPr algn="l">
                        <a:spcAft>
                          <a:spcPts val="0"/>
                        </a:spcAft>
                      </a:pPr>
                      <a:r>
                        <a:rPr lang="en-US" sz="600">
                          <a:effectLst/>
                        </a:rPr>
                        <a:t>Physics</a:t>
                      </a:r>
                      <a:endParaRPr lang="en-GB" sz="1000">
                        <a:effectLst/>
                      </a:endParaRPr>
                    </a:p>
                    <a:p>
                      <a:pPr algn="l">
                        <a:spcAft>
                          <a:spcPts val="0"/>
                        </a:spcAft>
                      </a:pPr>
                      <a:r>
                        <a:rPr lang="en-US" sz="600">
                          <a:effectLst/>
                        </a:rPr>
                        <a:t>Spanish</a:t>
                      </a:r>
                      <a:endParaRPr lang="en-GB" sz="1000">
                        <a:effectLst/>
                      </a:endParaRPr>
                    </a:p>
                    <a:p>
                      <a:pPr algn="l">
                        <a:spcAft>
                          <a:spcPts val="0"/>
                        </a:spcAft>
                      </a:pPr>
                      <a:r>
                        <a:rPr lang="en-US" sz="600">
                          <a:effectLst/>
                        </a:rPr>
                        <a:t>Sports, Fitness &amp; Wellbeing Units</a:t>
                      </a:r>
                      <a:endParaRPr lang="en-GB" sz="1000">
                        <a:effectLst/>
                      </a:endParaRPr>
                    </a:p>
                    <a:p>
                      <a:pPr algn="l">
                        <a:spcAft>
                          <a:spcPts val="0"/>
                        </a:spcAft>
                      </a:pPr>
                      <a:r>
                        <a:rPr lang="en-US" sz="600">
                          <a:effectLst/>
                        </a:rPr>
                        <a:t> </a:t>
                      </a:r>
                      <a:endParaRPr lang="en-GB" sz="1000">
                        <a:effectLst/>
                        <a:latin typeface="Cambria" panose="02040503050406030204" pitchFamily="18" charset="0"/>
                        <a:ea typeface="MS Mincho"/>
                        <a:cs typeface="Times New Roman" panose="02020603050405020304" pitchFamily="18" charset="0"/>
                      </a:endParaRPr>
                    </a:p>
                  </a:txBody>
                  <a:tcPr marL="55116" marR="55116" marT="0" marB="0"/>
                </a:tc>
                <a:tc>
                  <a:txBody>
                    <a:bodyPr/>
                    <a:lstStyle/>
                    <a:p>
                      <a:pPr algn="l">
                        <a:spcAft>
                          <a:spcPts val="0"/>
                        </a:spcAft>
                      </a:pPr>
                      <a:r>
                        <a:rPr lang="en-US" sz="600">
                          <a:effectLst/>
                        </a:rPr>
                        <a:t>Cake Craft</a:t>
                      </a:r>
                      <a:endParaRPr lang="en-GB" sz="1000">
                        <a:effectLst/>
                      </a:endParaRPr>
                    </a:p>
                    <a:p>
                      <a:pPr algn="l">
                        <a:spcAft>
                          <a:spcPts val="0"/>
                        </a:spcAft>
                      </a:pPr>
                      <a:r>
                        <a:rPr lang="en-US" sz="600">
                          <a:effectLst/>
                        </a:rPr>
                        <a:t>Chemistry</a:t>
                      </a:r>
                      <a:endParaRPr lang="en-GB" sz="1000">
                        <a:effectLst/>
                      </a:endParaRPr>
                    </a:p>
                    <a:p>
                      <a:pPr algn="l">
                        <a:spcAft>
                          <a:spcPts val="0"/>
                        </a:spcAft>
                      </a:pPr>
                      <a:r>
                        <a:rPr lang="en-US" sz="600">
                          <a:effectLst/>
                        </a:rPr>
                        <a:t>History</a:t>
                      </a:r>
                      <a:endParaRPr lang="en-GB" sz="1000">
                        <a:effectLst/>
                      </a:endParaRPr>
                    </a:p>
                    <a:p>
                      <a:pPr algn="l">
                        <a:spcAft>
                          <a:spcPts val="0"/>
                        </a:spcAft>
                      </a:pPr>
                      <a:r>
                        <a:rPr lang="en-US" sz="600">
                          <a:effectLst/>
                        </a:rPr>
                        <a:t>Music</a:t>
                      </a:r>
                      <a:endParaRPr lang="en-GB" sz="1000">
                        <a:effectLst/>
                      </a:endParaRPr>
                    </a:p>
                    <a:p>
                      <a:pPr algn="l">
                        <a:spcAft>
                          <a:spcPts val="0"/>
                        </a:spcAft>
                      </a:pPr>
                      <a:r>
                        <a:rPr lang="en-US" sz="600">
                          <a:effectLst/>
                        </a:rPr>
                        <a:t>Practical Woodworking</a:t>
                      </a:r>
                      <a:endParaRPr lang="en-GB" sz="1000">
                        <a:effectLst/>
                      </a:endParaRPr>
                    </a:p>
                    <a:p>
                      <a:pPr algn="l">
                        <a:spcAft>
                          <a:spcPts val="0"/>
                        </a:spcAft>
                      </a:pPr>
                      <a:r>
                        <a:rPr lang="en-US" sz="600">
                          <a:effectLst/>
                        </a:rPr>
                        <a:t>Spanish</a:t>
                      </a:r>
                      <a:endParaRPr lang="en-GB" sz="1000">
                        <a:effectLst/>
                      </a:endParaRPr>
                    </a:p>
                    <a:p>
                      <a:pPr algn="l">
                        <a:spcAft>
                          <a:spcPts val="0"/>
                        </a:spcAft>
                      </a:pPr>
                      <a:r>
                        <a:rPr lang="en-US" sz="600">
                          <a:effectLst/>
                        </a:rPr>
                        <a:t>Coaching of Sports Unit (S6 only)</a:t>
                      </a:r>
                      <a:endParaRPr lang="en-GB" sz="1000">
                        <a:effectLst/>
                      </a:endParaRPr>
                    </a:p>
                    <a:p>
                      <a:pPr algn="l">
                        <a:spcAft>
                          <a:spcPts val="0"/>
                        </a:spcAft>
                      </a:pPr>
                      <a:r>
                        <a:rPr lang="en-US" sz="600">
                          <a:effectLst/>
                        </a:rPr>
                        <a:t> </a:t>
                      </a:r>
                      <a:endParaRPr lang="en-GB" sz="1000">
                        <a:effectLst/>
                        <a:latin typeface="Cambria" panose="02040503050406030204" pitchFamily="18" charset="0"/>
                        <a:ea typeface="MS Mincho"/>
                        <a:cs typeface="Times New Roman" panose="02020603050405020304" pitchFamily="18" charset="0"/>
                      </a:endParaRPr>
                    </a:p>
                  </a:txBody>
                  <a:tcPr marL="55116" marR="55116" marT="0" marB="0"/>
                </a:tc>
                <a:extLst>
                  <a:ext uri="{0D108BD9-81ED-4DB2-BD59-A6C34878D82A}">
                    <a16:rowId xmlns:a16="http://schemas.microsoft.com/office/drawing/2014/main" val="1956749398"/>
                  </a:ext>
                </a:extLst>
              </a:tr>
              <a:tr h="572205">
                <a:tc>
                  <a:txBody>
                    <a:bodyPr/>
                    <a:lstStyle/>
                    <a:p>
                      <a:pPr algn="l">
                        <a:spcAft>
                          <a:spcPts val="0"/>
                        </a:spcAft>
                      </a:pPr>
                      <a:r>
                        <a:rPr lang="en-US" sz="600">
                          <a:effectLst/>
                        </a:rPr>
                        <a:t> </a:t>
                      </a:r>
                      <a:endParaRPr lang="en-GB" sz="1000">
                        <a:effectLst/>
                      </a:endParaRPr>
                    </a:p>
                    <a:p>
                      <a:pPr algn="l">
                        <a:spcAft>
                          <a:spcPts val="0"/>
                        </a:spcAft>
                      </a:pPr>
                      <a:r>
                        <a:rPr lang="en-US" sz="600">
                          <a:effectLst/>
                        </a:rPr>
                        <a:t>National 4</a:t>
                      </a:r>
                      <a:endParaRPr lang="en-GB" sz="1000">
                        <a:effectLst/>
                      </a:endParaRPr>
                    </a:p>
                    <a:p>
                      <a:pPr algn="l">
                        <a:spcAft>
                          <a:spcPts val="0"/>
                        </a:spcAft>
                      </a:pPr>
                      <a:r>
                        <a:rPr lang="en-US" sz="600">
                          <a:effectLst/>
                        </a:rPr>
                        <a:t> </a:t>
                      </a:r>
                      <a:endParaRPr lang="en-GB" sz="1000">
                        <a:effectLst/>
                        <a:latin typeface="Cambria" panose="02040503050406030204" pitchFamily="18" charset="0"/>
                        <a:ea typeface="MS Mincho"/>
                        <a:cs typeface="Times New Roman" panose="02020603050405020304" pitchFamily="18" charset="0"/>
                      </a:endParaRPr>
                    </a:p>
                  </a:txBody>
                  <a:tcPr marL="55116" marR="55116" marT="0" marB="0"/>
                </a:tc>
                <a:tc>
                  <a:txBody>
                    <a:bodyPr/>
                    <a:lstStyle/>
                    <a:p>
                      <a:pPr algn="l">
                        <a:spcAft>
                          <a:spcPts val="0"/>
                        </a:spcAft>
                      </a:pPr>
                      <a:r>
                        <a:rPr lang="en-US" sz="600">
                          <a:effectLst/>
                        </a:rPr>
                        <a:t>Art &amp; Design</a:t>
                      </a:r>
                      <a:endParaRPr lang="en-GB" sz="1000">
                        <a:effectLst/>
                      </a:endParaRPr>
                    </a:p>
                    <a:p>
                      <a:pPr algn="l">
                        <a:spcAft>
                          <a:spcPts val="0"/>
                        </a:spcAft>
                      </a:pPr>
                      <a:r>
                        <a:rPr lang="en-US" sz="600">
                          <a:effectLst/>
                        </a:rPr>
                        <a:t>Computer Games Design</a:t>
                      </a:r>
                      <a:endParaRPr lang="en-GB" sz="1000">
                        <a:effectLst/>
                      </a:endParaRPr>
                    </a:p>
                    <a:p>
                      <a:pPr algn="l">
                        <a:spcAft>
                          <a:spcPts val="0"/>
                        </a:spcAft>
                      </a:pPr>
                      <a:r>
                        <a:rPr lang="en-US" sz="600">
                          <a:effectLst/>
                        </a:rPr>
                        <a:t>English</a:t>
                      </a:r>
                      <a:endParaRPr lang="en-GB" sz="1000">
                        <a:effectLst/>
                      </a:endParaRPr>
                    </a:p>
                    <a:p>
                      <a:pPr algn="l">
                        <a:spcAft>
                          <a:spcPts val="0"/>
                        </a:spcAft>
                      </a:pPr>
                      <a:r>
                        <a:rPr lang="en-US" sz="600">
                          <a:effectLst/>
                        </a:rPr>
                        <a:t>Sports, Fitness &amp; Wellbeing Units</a:t>
                      </a:r>
                      <a:endParaRPr lang="en-GB" sz="1000">
                        <a:effectLst/>
                      </a:endParaRPr>
                    </a:p>
                    <a:p>
                      <a:pPr algn="l">
                        <a:spcAft>
                          <a:spcPts val="0"/>
                        </a:spcAft>
                      </a:pPr>
                      <a:r>
                        <a:rPr lang="en-US" sz="600">
                          <a:effectLst/>
                        </a:rPr>
                        <a:t> </a:t>
                      </a:r>
                      <a:endParaRPr lang="en-GB" sz="1000">
                        <a:effectLst/>
                        <a:latin typeface="Cambria" panose="02040503050406030204" pitchFamily="18" charset="0"/>
                        <a:ea typeface="MS Mincho"/>
                        <a:cs typeface="Times New Roman" panose="02020603050405020304" pitchFamily="18" charset="0"/>
                      </a:endParaRPr>
                    </a:p>
                  </a:txBody>
                  <a:tcPr marL="55116" marR="55116" marT="0" marB="0"/>
                </a:tc>
                <a:tc>
                  <a:txBody>
                    <a:bodyPr/>
                    <a:lstStyle/>
                    <a:p>
                      <a:pPr algn="l">
                        <a:spcAft>
                          <a:spcPts val="0"/>
                        </a:spcAft>
                      </a:pPr>
                      <a:r>
                        <a:rPr lang="en-US" sz="600">
                          <a:effectLst/>
                        </a:rPr>
                        <a:t>Art &amp; Design</a:t>
                      </a:r>
                      <a:endParaRPr lang="en-GB" sz="1000">
                        <a:effectLst/>
                      </a:endParaRPr>
                    </a:p>
                    <a:p>
                      <a:pPr algn="l">
                        <a:spcAft>
                          <a:spcPts val="0"/>
                        </a:spcAft>
                      </a:pPr>
                      <a:r>
                        <a:rPr lang="en-US" sz="600">
                          <a:effectLst/>
                        </a:rPr>
                        <a:t>Travel &amp; Tourism</a:t>
                      </a:r>
                      <a:endParaRPr lang="en-GB" sz="1000">
                        <a:effectLst/>
                        <a:latin typeface="Cambria" panose="02040503050406030204" pitchFamily="18" charset="0"/>
                        <a:ea typeface="MS Mincho"/>
                        <a:cs typeface="Times New Roman" panose="02020603050405020304" pitchFamily="18" charset="0"/>
                      </a:endParaRPr>
                    </a:p>
                  </a:txBody>
                  <a:tcPr marL="55116" marR="55116" marT="0" marB="0"/>
                </a:tc>
                <a:tc>
                  <a:txBody>
                    <a:bodyPr/>
                    <a:lstStyle/>
                    <a:p>
                      <a:pPr algn="l">
                        <a:spcAft>
                          <a:spcPts val="0"/>
                        </a:spcAft>
                      </a:pPr>
                      <a:r>
                        <a:rPr lang="en-US" sz="600">
                          <a:effectLst/>
                        </a:rPr>
                        <a:t>English</a:t>
                      </a:r>
                      <a:endParaRPr lang="en-GB" sz="1000">
                        <a:effectLst/>
                      </a:endParaRPr>
                    </a:p>
                    <a:p>
                      <a:pPr algn="l">
                        <a:spcAft>
                          <a:spcPts val="0"/>
                        </a:spcAft>
                      </a:pPr>
                      <a:r>
                        <a:rPr lang="en-US" sz="600">
                          <a:effectLst/>
                        </a:rPr>
                        <a:t>Hospitality</a:t>
                      </a:r>
                      <a:endParaRPr lang="en-GB" sz="1000">
                        <a:effectLst/>
                      </a:endParaRPr>
                    </a:p>
                    <a:p>
                      <a:pPr algn="l">
                        <a:spcAft>
                          <a:spcPts val="0"/>
                        </a:spcAft>
                      </a:pPr>
                      <a:r>
                        <a:rPr lang="en-US" sz="600">
                          <a:effectLst/>
                        </a:rPr>
                        <a:t> </a:t>
                      </a:r>
                      <a:endParaRPr lang="en-GB" sz="1000">
                        <a:effectLst/>
                        <a:latin typeface="Cambria" panose="02040503050406030204" pitchFamily="18" charset="0"/>
                        <a:ea typeface="MS Mincho"/>
                        <a:cs typeface="Times New Roman" panose="02020603050405020304" pitchFamily="18" charset="0"/>
                      </a:endParaRPr>
                    </a:p>
                  </a:txBody>
                  <a:tcPr marL="55116" marR="55116" marT="0" marB="0"/>
                </a:tc>
                <a:tc>
                  <a:txBody>
                    <a:bodyPr/>
                    <a:lstStyle/>
                    <a:p>
                      <a:pPr algn="l">
                        <a:spcAft>
                          <a:spcPts val="0"/>
                        </a:spcAft>
                      </a:pPr>
                      <a:r>
                        <a:rPr lang="en-US" sz="600">
                          <a:effectLst/>
                        </a:rPr>
                        <a:t>Mathematics</a:t>
                      </a:r>
                      <a:endParaRPr lang="en-GB" sz="1000">
                        <a:effectLst/>
                      </a:endParaRPr>
                    </a:p>
                    <a:p>
                      <a:pPr algn="l">
                        <a:spcAft>
                          <a:spcPts val="0"/>
                        </a:spcAft>
                      </a:pPr>
                      <a:r>
                        <a:rPr lang="en-US" sz="600">
                          <a:effectLst/>
                        </a:rPr>
                        <a:t>Sports, Fitness &amp; Wellbeing Units</a:t>
                      </a:r>
                      <a:endParaRPr lang="en-GB" sz="1000">
                        <a:effectLst/>
                      </a:endParaRPr>
                    </a:p>
                    <a:p>
                      <a:pPr algn="l">
                        <a:spcAft>
                          <a:spcPts val="0"/>
                        </a:spcAft>
                      </a:pPr>
                      <a:r>
                        <a:rPr lang="en-US" sz="600">
                          <a:effectLst/>
                        </a:rPr>
                        <a:t> </a:t>
                      </a:r>
                      <a:endParaRPr lang="en-GB" sz="1000">
                        <a:effectLst/>
                        <a:latin typeface="Cambria" panose="02040503050406030204" pitchFamily="18" charset="0"/>
                        <a:ea typeface="MS Mincho"/>
                        <a:cs typeface="Times New Roman" panose="02020603050405020304" pitchFamily="18" charset="0"/>
                      </a:endParaRPr>
                    </a:p>
                  </a:txBody>
                  <a:tcPr marL="55116" marR="55116" marT="0" marB="0"/>
                </a:tc>
                <a:tc>
                  <a:txBody>
                    <a:bodyPr/>
                    <a:lstStyle/>
                    <a:p>
                      <a:pPr algn="l">
                        <a:spcAft>
                          <a:spcPts val="0"/>
                        </a:spcAft>
                      </a:pPr>
                      <a:r>
                        <a:rPr lang="en-US" sz="600">
                          <a:effectLst/>
                        </a:rPr>
                        <a:t>Practical Woodworking</a:t>
                      </a:r>
                      <a:endParaRPr lang="en-GB" sz="1000">
                        <a:effectLst/>
                      </a:endParaRPr>
                    </a:p>
                    <a:p>
                      <a:pPr algn="l">
                        <a:spcAft>
                          <a:spcPts val="0"/>
                        </a:spcAft>
                      </a:pPr>
                      <a:r>
                        <a:rPr lang="en-US" sz="600">
                          <a:effectLst/>
                        </a:rPr>
                        <a:t> </a:t>
                      </a:r>
                      <a:endParaRPr lang="en-GB" sz="1000">
                        <a:effectLst/>
                        <a:latin typeface="Cambria" panose="02040503050406030204" pitchFamily="18" charset="0"/>
                        <a:ea typeface="MS Mincho"/>
                        <a:cs typeface="Times New Roman" panose="02020603050405020304" pitchFamily="18" charset="0"/>
                      </a:endParaRPr>
                    </a:p>
                  </a:txBody>
                  <a:tcPr marL="55116" marR="55116" marT="0" marB="0"/>
                </a:tc>
                <a:extLst>
                  <a:ext uri="{0D108BD9-81ED-4DB2-BD59-A6C34878D82A}">
                    <a16:rowId xmlns:a16="http://schemas.microsoft.com/office/drawing/2014/main" val="2888381359"/>
                  </a:ext>
                </a:extLst>
              </a:tr>
              <a:tr h="358819">
                <a:tc>
                  <a:txBody>
                    <a:bodyPr/>
                    <a:lstStyle/>
                    <a:p>
                      <a:pPr algn="l">
                        <a:spcAft>
                          <a:spcPts val="0"/>
                        </a:spcAft>
                      </a:pPr>
                      <a:r>
                        <a:rPr lang="en-US" sz="600">
                          <a:effectLst/>
                        </a:rPr>
                        <a:t> </a:t>
                      </a:r>
                      <a:endParaRPr lang="en-GB" sz="1000">
                        <a:effectLst/>
                      </a:endParaRPr>
                    </a:p>
                    <a:p>
                      <a:pPr algn="l">
                        <a:spcAft>
                          <a:spcPts val="0"/>
                        </a:spcAft>
                      </a:pPr>
                      <a:r>
                        <a:rPr lang="en-US" sz="600">
                          <a:effectLst/>
                        </a:rPr>
                        <a:t>Choice &amp;</a:t>
                      </a:r>
                      <a:endParaRPr lang="en-GB" sz="1000">
                        <a:effectLst/>
                      </a:endParaRPr>
                    </a:p>
                    <a:p>
                      <a:pPr algn="l">
                        <a:spcAft>
                          <a:spcPts val="0"/>
                        </a:spcAft>
                      </a:pPr>
                      <a:r>
                        <a:rPr lang="en-US" sz="600">
                          <a:effectLst/>
                        </a:rPr>
                        <a:t>Level</a:t>
                      </a:r>
                      <a:endParaRPr lang="en-GB" sz="1000">
                        <a:effectLst/>
                        <a:latin typeface="Cambria" panose="02040503050406030204" pitchFamily="18" charset="0"/>
                        <a:ea typeface="MS Mincho"/>
                        <a:cs typeface="Times New Roman" panose="02020603050405020304" pitchFamily="18" charset="0"/>
                      </a:endParaRPr>
                    </a:p>
                  </a:txBody>
                  <a:tcPr marL="55116" marR="55116" marT="0" marB="0"/>
                </a:tc>
                <a:tc>
                  <a:txBody>
                    <a:bodyPr/>
                    <a:lstStyle/>
                    <a:p>
                      <a:pPr algn="l">
                        <a:spcAft>
                          <a:spcPts val="0"/>
                        </a:spcAft>
                      </a:pPr>
                      <a:r>
                        <a:rPr lang="en-US" sz="600">
                          <a:effectLst/>
                        </a:rPr>
                        <a:t> </a:t>
                      </a:r>
                      <a:endParaRPr lang="en-GB" sz="1000">
                        <a:effectLst/>
                      </a:endParaRPr>
                    </a:p>
                    <a:p>
                      <a:pPr algn="l">
                        <a:spcAft>
                          <a:spcPts val="0"/>
                        </a:spcAft>
                      </a:pPr>
                      <a:r>
                        <a:rPr lang="en-US" sz="600">
                          <a:effectLst/>
                        </a:rPr>
                        <a:t> </a:t>
                      </a:r>
                      <a:endParaRPr lang="en-GB" sz="1000">
                        <a:effectLst/>
                      </a:endParaRPr>
                    </a:p>
                    <a:p>
                      <a:pPr algn="l">
                        <a:spcAft>
                          <a:spcPts val="0"/>
                        </a:spcAft>
                      </a:pPr>
                      <a:r>
                        <a:rPr lang="en-US" sz="600">
                          <a:effectLst/>
                        </a:rPr>
                        <a:t> </a:t>
                      </a:r>
                      <a:endParaRPr lang="en-GB" sz="1000">
                        <a:effectLst/>
                        <a:latin typeface="Cambria" panose="02040503050406030204" pitchFamily="18" charset="0"/>
                        <a:ea typeface="MS Mincho"/>
                        <a:cs typeface="Times New Roman" panose="02020603050405020304" pitchFamily="18" charset="0"/>
                      </a:endParaRPr>
                    </a:p>
                  </a:txBody>
                  <a:tcPr marL="55116" marR="55116" marT="0" marB="0"/>
                </a:tc>
                <a:tc>
                  <a:txBody>
                    <a:bodyPr/>
                    <a:lstStyle/>
                    <a:p>
                      <a:pPr indent="68580" algn="l">
                        <a:spcAft>
                          <a:spcPts val="0"/>
                        </a:spcAft>
                      </a:pPr>
                      <a:r>
                        <a:rPr lang="en-US" sz="600">
                          <a:effectLst/>
                        </a:rPr>
                        <a:t> </a:t>
                      </a:r>
                      <a:endParaRPr lang="en-GB" sz="1000">
                        <a:effectLst/>
                        <a:latin typeface="Cambria" panose="02040503050406030204" pitchFamily="18" charset="0"/>
                        <a:ea typeface="MS Mincho"/>
                        <a:cs typeface="Times New Roman" panose="02020603050405020304" pitchFamily="18" charset="0"/>
                      </a:endParaRPr>
                    </a:p>
                  </a:txBody>
                  <a:tcPr marL="55116" marR="55116" marT="0" marB="0"/>
                </a:tc>
                <a:tc>
                  <a:txBody>
                    <a:bodyPr/>
                    <a:lstStyle/>
                    <a:p>
                      <a:pPr algn="l">
                        <a:spcAft>
                          <a:spcPts val="0"/>
                        </a:spcAft>
                      </a:pPr>
                      <a:r>
                        <a:rPr lang="en-US" sz="600">
                          <a:effectLst/>
                        </a:rPr>
                        <a:t> </a:t>
                      </a:r>
                      <a:endParaRPr lang="en-GB" sz="1000">
                        <a:effectLst/>
                        <a:latin typeface="Cambria" panose="02040503050406030204" pitchFamily="18" charset="0"/>
                        <a:ea typeface="MS Mincho"/>
                        <a:cs typeface="Times New Roman" panose="02020603050405020304" pitchFamily="18" charset="0"/>
                      </a:endParaRPr>
                    </a:p>
                  </a:txBody>
                  <a:tcPr marL="55116" marR="55116" marT="0" marB="0"/>
                </a:tc>
                <a:tc>
                  <a:txBody>
                    <a:bodyPr/>
                    <a:lstStyle/>
                    <a:p>
                      <a:pPr algn="l">
                        <a:spcAft>
                          <a:spcPts val="0"/>
                        </a:spcAft>
                      </a:pPr>
                      <a:r>
                        <a:rPr lang="en-US" sz="600">
                          <a:effectLst/>
                        </a:rPr>
                        <a:t> </a:t>
                      </a:r>
                      <a:endParaRPr lang="en-GB" sz="1000">
                        <a:effectLst/>
                        <a:latin typeface="Cambria" panose="02040503050406030204" pitchFamily="18" charset="0"/>
                        <a:ea typeface="MS Mincho"/>
                        <a:cs typeface="Times New Roman" panose="02020603050405020304" pitchFamily="18" charset="0"/>
                      </a:endParaRPr>
                    </a:p>
                  </a:txBody>
                  <a:tcPr marL="55116" marR="55116" marT="0" marB="0"/>
                </a:tc>
                <a:tc>
                  <a:txBody>
                    <a:bodyPr/>
                    <a:lstStyle/>
                    <a:p>
                      <a:pPr algn="l">
                        <a:spcAft>
                          <a:spcPts val="0"/>
                        </a:spcAft>
                      </a:pPr>
                      <a:r>
                        <a:rPr lang="en-US" sz="600" dirty="0">
                          <a:effectLst/>
                        </a:rPr>
                        <a:t> </a:t>
                      </a:r>
                      <a:endParaRPr lang="en-GB" sz="1000" dirty="0">
                        <a:effectLst/>
                        <a:latin typeface="Cambria" panose="02040503050406030204" pitchFamily="18" charset="0"/>
                        <a:ea typeface="MS Mincho"/>
                        <a:cs typeface="Times New Roman" panose="02020603050405020304" pitchFamily="18" charset="0"/>
                      </a:endParaRPr>
                    </a:p>
                  </a:txBody>
                  <a:tcPr marL="55116" marR="55116" marT="0" marB="0"/>
                </a:tc>
                <a:extLst>
                  <a:ext uri="{0D108BD9-81ED-4DB2-BD59-A6C34878D82A}">
                    <a16:rowId xmlns:a16="http://schemas.microsoft.com/office/drawing/2014/main" val="2265610746"/>
                  </a:ext>
                </a:extLst>
              </a:tr>
            </a:tbl>
          </a:graphicData>
        </a:graphic>
      </p:graphicFrame>
    </p:spTree>
    <p:extLst>
      <p:ext uri="{BB962C8B-B14F-4D97-AF65-F5344CB8AC3E}">
        <p14:creationId xmlns:p14="http://schemas.microsoft.com/office/powerpoint/2010/main" val="13645989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 y="215900"/>
            <a:ext cx="8661400" cy="5194300"/>
          </a:xfrm>
        </p:spPr>
        <p:txBody>
          <a:bodyPr anchor="t">
            <a:normAutofit fontScale="90000"/>
          </a:bodyPr>
          <a:lstStyle/>
          <a:p>
            <a:pPr algn="l"/>
            <a:r>
              <a:rPr lang="en-US" sz="4444" dirty="0">
                <a:solidFill>
                  <a:schemeClr val="accent1"/>
                </a:solidFill>
                <a:latin typeface="Arial"/>
                <a:cs typeface="Arial"/>
              </a:rPr>
              <a:t>Curriculum Choices</a:t>
            </a:r>
            <a:br>
              <a:rPr lang="en-US" sz="4444" dirty="0">
                <a:solidFill>
                  <a:schemeClr val="accent1"/>
                </a:solidFill>
                <a:latin typeface="Arial"/>
                <a:cs typeface="Arial"/>
              </a:rPr>
            </a:br>
            <a:r>
              <a:rPr lang="en-US" sz="1333" dirty="0">
                <a:solidFill>
                  <a:schemeClr val="accent1"/>
                </a:solidFill>
                <a:latin typeface="Arial"/>
                <a:cs typeface="Arial"/>
              </a:rPr>
              <a:t/>
            </a:r>
            <a:br>
              <a:rPr lang="en-US" sz="1333" dirty="0">
                <a:solidFill>
                  <a:schemeClr val="accent1"/>
                </a:solidFill>
                <a:latin typeface="Arial"/>
                <a:cs typeface="Arial"/>
              </a:rPr>
            </a:br>
            <a:r>
              <a:rPr lang="en-US" sz="1333" dirty="0">
                <a:solidFill>
                  <a:schemeClr val="accent1"/>
                </a:solidFill>
                <a:latin typeface="Arial"/>
                <a:cs typeface="Arial"/>
              </a:rPr>
              <a:t/>
            </a:r>
            <a:br>
              <a:rPr lang="en-US" sz="1333" dirty="0">
                <a:solidFill>
                  <a:schemeClr val="accent1"/>
                </a:solidFill>
                <a:latin typeface="Arial"/>
                <a:cs typeface="Arial"/>
              </a:rPr>
            </a:br>
            <a:r>
              <a:rPr lang="en-US" sz="1333" dirty="0">
                <a:solidFill>
                  <a:schemeClr val="accent1"/>
                </a:solidFill>
                <a:latin typeface="Arial"/>
                <a:cs typeface="Arial"/>
              </a:rPr>
              <a:t/>
            </a:r>
            <a:br>
              <a:rPr lang="en-US" sz="1333" dirty="0">
                <a:solidFill>
                  <a:schemeClr val="accent1"/>
                </a:solidFill>
                <a:latin typeface="Arial"/>
                <a:cs typeface="Arial"/>
              </a:rPr>
            </a:br>
            <a:r>
              <a:rPr lang="en-US" sz="3556" dirty="0">
                <a:solidFill>
                  <a:schemeClr val="tx1"/>
                </a:solidFill>
                <a:latin typeface="Arial"/>
                <a:cs typeface="Arial"/>
              </a:rPr>
              <a:t>It is our intention to offer as many of the courses as possible but our ability to do so will be dependent on pupil uptake, staff availability and maximum class size </a:t>
            </a:r>
            <a:r>
              <a:rPr lang="en-US" sz="2800" dirty="0"/>
              <a:t/>
            </a:r>
            <a:br>
              <a:rPr lang="en-US" sz="2800" dirty="0"/>
            </a:br>
            <a:r>
              <a:rPr lang="en-GB" sz="2800" dirty="0"/>
              <a:t/>
            </a:r>
            <a:br>
              <a:rPr lang="en-GB" sz="2800" dirty="0"/>
            </a:br>
            <a:r>
              <a:rPr lang="en-GB" sz="2889" dirty="0">
                <a:latin typeface="Arial"/>
                <a:cs typeface="Arial"/>
              </a:rPr>
              <a:t/>
            </a:r>
            <a:br>
              <a:rPr lang="en-GB" sz="2889" dirty="0">
                <a:latin typeface="Arial"/>
                <a:cs typeface="Arial"/>
              </a:rPr>
            </a:br>
            <a:r>
              <a:rPr lang="en-US" sz="3556" dirty="0">
                <a:solidFill>
                  <a:srgbClr val="000000"/>
                </a:solidFill>
                <a:latin typeface="Arial"/>
                <a:cs typeface="Arial"/>
              </a:rPr>
              <a:t/>
            </a:r>
            <a:br>
              <a:rPr lang="en-US" sz="3556" dirty="0">
                <a:solidFill>
                  <a:srgbClr val="000000"/>
                </a:solidFill>
                <a:latin typeface="Arial"/>
                <a:cs typeface="Arial"/>
              </a:rPr>
            </a:br>
            <a:r>
              <a:rPr lang="en-US" sz="1333" dirty="0">
                <a:solidFill>
                  <a:srgbClr val="000000"/>
                </a:solidFill>
                <a:latin typeface="Arial"/>
                <a:cs typeface="Arial"/>
              </a:rPr>
              <a:t/>
            </a:r>
            <a:br>
              <a:rPr lang="en-US" sz="1333" dirty="0">
                <a:solidFill>
                  <a:srgbClr val="000000"/>
                </a:solidFill>
                <a:latin typeface="Arial"/>
                <a:cs typeface="Arial"/>
              </a:rPr>
            </a:br>
            <a:r>
              <a:rPr lang="en-US" sz="4222" dirty="0">
                <a:solidFill>
                  <a:srgbClr val="000000"/>
                </a:solidFill>
                <a:latin typeface="Arial"/>
                <a:cs typeface="Arial"/>
              </a:rPr>
              <a:t/>
            </a:r>
            <a:br>
              <a:rPr lang="en-US" sz="4222" dirty="0">
                <a:solidFill>
                  <a:srgbClr val="000000"/>
                </a:solidFill>
                <a:latin typeface="Arial"/>
                <a:cs typeface="Arial"/>
              </a:rPr>
            </a:br>
            <a:r>
              <a:rPr lang="en-US" sz="4222" dirty="0">
                <a:solidFill>
                  <a:srgbClr val="000000"/>
                </a:solidFill>
                <a:latin typeface="Arial"/>
                <a:cs typeface="Arial"/>
              </a:rPr>
              <a:t/>
            </a:r>
            <a:br>
              <a:rPr lang="en-US" sz="4222" dirty="0">
                <a:solidFill>
                  <a:srgbClr val="000000"/>
                </a:solidFill>
                <a:latin typeface="Arial"/>
                <a:cs typeface="Arial"/>
              </a:rPr>
            </a:br>
            <a:r>
              <a:rPr lang="en-US" sz="4222" dirty="0">
                <a:solidFill>
                  <a:srgbClr val="000000"/>
                </a:solidFill>
                <a:latin typeface="Arial"/>
                <a:cs typeface="Arial"/>
              </a:rPr>
              <a:t/>
            </a:r>
            <a:br>
              <a:rPr lang="en-US" sz="4222" dirty="0">
                <a:solidFill>
                  <a:srgbClr val="000000"/>
                </a:solidFill>
                <a:latin typeface="Arial"/>
                <a:cs typeface="Arial"/>
              </a:rPr>
            </a:br>
            <a:r>
              <a:rPr lang="en-US" sz="4222" dirty="0">
                <a:solidFill>
                  <a:schemeClr val="accent1"/>
                </a:solidFill>
                <a:latin typeface="Arial"/>
                <a:cs typeface="Arial"/>
              </a:rPr>
              <a:t/>
            </a:r>
            <a:br>
              <a:rPr lang="en-US" sz="4222" dirty="0">
                <a:solidFill>
                  <a:schemeClr val="accent1"/>
                </a:solidFill>
                <a:latin typeface="Arial"/>
                <a:cs typeface="Arial"/>
              </a:rPr>
            </a:br>
            <a:r>
              <a:rPr lang="en-US" sz="4222" dirty="0">
                <a:solidFill>
                  <a:schemeClr val="accent1"/>
                </a:solidFill>
                <a:latin typeface="Arial"/>
                <a:cs typeface="Arial"/>
              </a:rPr>
              <a:t/>
            </a:r>
            <a:br>
              <a:rPr lang="en-US" sz="4222" dirty="0">
                <a:solidFill>
                  <a:schemeClr val="accent1"/>
                </a:solidFill>
                <a:latin typeface="Arial"/>
                <a:cs typeface="Arial"/>
              </a:rPr>
            </a:br>
            <a:r>
              <a:rPr lang="en-US" sz="4222" dirty="0">
                <a:solidFill>
                  <a:schemeClr val="accent1"/>
                </a:solidFill>
                <a:latin typeface="Arial"/>
                <a:cs typeface="Arial"/>
              </a:rPr>
              <a:t/>
            </a:r>
            <a:br>
              <a:rPr lang="en-US" sz="4222" dirty="0">
                <a:solidFill>
                  <a:schemeClr val="accent1"/>
                </a:solidFill>
                <a:latin typeface="Arial"/>
                <a:cs typeface="Arial"/>
              </a:rPr>
            </a:br>
            <a:r>
              <a:rPr lang="en-US" sz="4889" dirty="0">
                <a:solidFill>
                  <a:schemeClr val="accent1"/>
                </a:solidFill>
                <a:latin typeface="Arial"/>
                <a:cs typeface="Arial"/>
              </a:rPr>
              <a:t/>
            </a:r>
            <a:br>
              <a:rPr lang="en-US" sz="4889" dirty="0">
                <a:solidFill>
                  <a:schemeClr val="accent1"/>
                </a:solidFill>
                <a:latin typeface="Arial"/>
                <a:cs typeface="Arial"/>
              </a:rPr>
            </a:br>
            <a:r>
              <a:rPr lang="en-US" sz="3800" dirty="0">
                <a:solidFill>
                  <a:schemeClr val="accent1"/>
                </a:solidFill>
                <a:latin typeface="Arial"/>
                <a:cs typeface="Arial"/>
              </a:rPr>
              <a:t/>
            </a:r>
            <a:br>
              <a:rPr lang="en-US" sz="3800" dirty="0">
                <a:solidFill>
                  <a:schemeClr val="accent1"/>
                </a:solidFill>
                <a:latin typeface="Arial"/>
                <a:cs typeface="Arial"/>
              </a:rPr>
            </a:br>
            <a:r>
              <a:rPr lang="en-US" sz="3800" dirty="0">
                <a:solidFill>
                  <a:schemeClr val="accent1"/>
                </a:solidFill>
                <a:latin typeface="Arial"/>
                <a:cs typeface="Arial"/>
              </a:rPr>
              <a:t/>
            </a:r>
            <a:br>
              <a:rPr lang="en-US" sz="3800" dirty="0">
                <a:solidFill>
                  <a:schemeClr val="accent1"/>
                </a:solidFill>
                <a:latin typeface="Arial"/>
                <a:cs typeface="Arial"/>
              </a:rPr>
            </a:br>
            <a:r>
              <a:rPr lang="en-US" sz="3800" dirty="0">
                <a:solidFill>
                  <a:schemeClr val="accent1"/>
                </a:solidFill>
                <a:latin typeface="Arial"/>
                <a:cs typeface="Arial"/>
              </a:rPr>
              <a:t/>
            </a:r>
            <a:br>
              <a:rPr lang="en-US" sz="3800" dirty="0">
                <a:solidFill>
                  <a:schemeClr val="accent1"/>
                </a:solidFill>
                <a:latin typeface="Arial"/>
                <a:cs typeface="Arial"/>
              </a:rPr>
            </a:br>
            <a:r>
              <a:rPr lang="en-US" sz="4000" b="1" dirty="0">
                <a:solidFill>
                  <a:schemeClr val="accent1"/>
                </a:solidFill>
                <a:latin typeface="Arial"/>
                <a:cs typeface="Arial"/>
              </a:rPr>
              <a:t/>
            </a:r>
            <a:br>
              <a:rPr lang="en-US" sz="4000" b="1" dirty="0">
                <a:solidFill>
                  <a:schemeClr val="accent1"/>
                </a:solidFill>
                <a:latin typeface="Arial"/>
                <a:cs typeface="Arial"/>
              </a:rPr>
            </a:br>
            <a:r>
              <a:rPr lang="en-US" sz="4000" b="1" dirty="0">
                <a:solidFill>
                  <a:schemeClr val="accent1"/>
                </a:solidFill>
                <a:latin typeface="Arial"/>
                <a:cs typeface="Arial"/>
              </a:rPr>
              <a:t>		</a:t>
            </a:r>
            <a:br>
              <a:rPr lang="en-US" sz="4000" b="1" dirty="0">
                <a:solidFill>
                  <a:schemeClr val="accent1"/>
                </a:solidFill>
                <a:latin typeface="Arial"/>
                <a:cs typeface="Arial"/>
              </a:rPr>
            </a:br>
            <a:r>
              <a:rPr lang="en-US" sz="4000" b="1" dirty="0">
                <a:solidFill>
                  <a:schemeClr val="accent1"/>
                </a:solidFill>
                <a:latin typeface="Arial"/>
                <a:cs typeface="Arial"/>
              </a:rPr>
              <a:t>					</a:t>
            </a:r>
            <a:r>
              <a:rPr lang="en-US" sz="4000" dirty="0">
                <a:solidFill>
                  <a:schemeClr val="accent1"/>
                </a:solidFill>
                <a:latin typeface="Arial"/>
                <a:cs typeface="Arial"/>
              </a:rPr>
              <a:t/>
            </a:r>
            <a:br>
              <a:rPr lang="en-US" sz="4000" dirty="0">
                <a:solidFill>
                  <a:schemeClr val="accent1"/>
                </a:solidFill>
                <a:latin typeface="Arial"/>
                <a:cs typeface="Arial"/>
              </a:rPr>
            </a:br>
            <a:r>
              <a:rPr lang="en-US" sz="4000" dirty="0">
                <a:solidFill>
                  <a:schemeClr val="accent1"/>
                </a:solidFill>
                <a:latin typeface="Arial"/>
                <a:cs typeface="Arial"/>
              </a:rPr>
              <a:t/>
            </a:r>
            <a:br>
              <a:rPr lang="en-US" sz="4000" dirty="0">
                <a:solidFill>
                  <a:schemeClr val="accent1"/>
                </a:solidFill>
                <a:latin typeface="Arial"/>
                <a:cs typeface="Arial"/>
              </a:rPr>
            </a:br>
            <a:r>
              <a:rPr lang="en-US" sz="4000" dirty="0">
                <a:solidFill>
                  <a:schemeClr val="accent1"/>
                </a:solidFill>
                <a:latin typeface="Arial"/>
                <a:cs typeface="Arial"/>
              </a:rPr>
              <a:t/>
            </a:r>
            <a:br>
              <a:rPr lang="en-US" sz="4000" dirty="0">
                <a:solidFill>
                  <a:schemeClr val="accent1"/>
                </a:solidFill>
                <a:latin typeface="Arial"/>
                <a:cs typeface="Arial"/>
              </a:rPr>
            </a:br>
            <a:r>
              <a:rPr lang="en-US" sz="4000" dirty="0">
                <a:solidFill>
                  <a:schemeClr val="accent1"/>
                </a:solidFill>
                <a:latin typeface="Arial"/>
                <a:cs typeface="Arial"/>
              </a:rPr>
              <a:t>					</a:t>
            </a:r>
            <a:endParaRPr lang="en-US" sz="4000" b="1" dirty="0">
              <a:solidFill>
                <a:srgbClr val="950E09"/>
              </a:solidFill>
              <a:latin typeface="Arial"/>
              <a:cs typeface="Arial"/>
            </a:endParaRPr>
          </a:p>
        </p:txBody>
      </p:sp>
      <p:pic>
        <p:nvPicPr>
          <p:cNvPr id="3074" name="Picture 2" descr="Taylor High school badge"/>
          <p:cNvPicPr>
            <a:picLocks noChangeAspect="1" noChangeArrowheads="1"/>
          </p:cNvPicPr>
          <p:nvPr/>
        </p:nvPicPr>
        <p:blipFill>
          <a:blip r:embed="rId2" r:link="rId3"/>
          <a:srcRect/>
          <a:stretch>
            <a:fillRect/>
          </a:stretch>
        </p:blipFill>
        <p:spPr bwMode="auto">
          <a:xfrm>
            <a:off x="381000" y="5410200"/>
            <a:ext cx="1223093" cy="1210862"/>
          </a:xfrm>
          <a:prstGeom prst="rect">
            <a:avLst/>
          </a:prstGeom>
          <a:noFill/>
          <a:ln w="9525">
            <a:noFill/>
            <a:miter lim="800000"/>
            <a:headEnd/>
            <a:tailEnd/>
          </a:ln>
        </p:spPr>
      </p:pic>
      <p:sp>
        <p:nvSpPr>
          <p:cNvPr id="4" name="Title 1"/>
          <p:cNvSpPr txBox="1">
            <a:spLocks/>
          </p:cNvSpPr>
          <p:nvPr/>
        </p:nvSpPr>
        <p:spPr>
          <a:xfrm>
            <a:off x="266700" y="215900"/>
            <a:ext cx="8661400" cy="4940300"/>
          </a:xfrm>
          <a:prstGeom prst="rect">
            <a:avLst/>
          </a:prstGeom>
        </p:spPr>
        <p:txBody>
          <a:bodyPr vert="horz" anchor="t">
            <a:normAutofit/>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rgbClr val="691205"/>
                </a:solidFill>
                <a:effectLst>
                  <a:outerShdw blurRad="31750" dist="25400" dir="5400000" algn="tl" rotWithShape="0">
                    <a:srgbClr val="000000">
                      <a:alpha val="25000"/>
                    </a:srgbClr>
                  </a:outerShdw>
                </a:effectLst>
                <a:uLnTx/>
                <a:uFillTx/>
                <a:latin typeface="Arial"/>
                <a:ea typeface="+mn-ea"/>
                <a:cs typeface="Arial"/>
              </a:rPr>
              <a:t/>
            </a:r>
            <a:br>
              <a:rPr kumimoji="0" lang="en-US" sz="4000" b="1" i="0" u="none" strike="noStrike" kern="1200" cap="none" spc="0" normalizeH="0" baseline="0" noProof="0" dirty="0">
                <a:ln>
                  <a:noFill/>
                </a:ln>
                <a:solidFill>
                  <a:srgbClr val="691205"/>
                </a:solidFill>
                <a:effectLst>
                  <a:outerShdw blurRad="31750" dist="25400" dir="5400000" algn="tl" rotWithShape="0">
                    <a:srgbClr val="000000">
                      <a:alpha val="25000"/>
                    </a:srgbClr>
                  </a:outerShdw>
                </a:effectLst>
                <a:uLnTx/>
                <a:uFillTx/>
                <a:latin typeface="Arial"/>
                <a:ea typeface="+mn-ea"/>
                <a:cs typeface="Arial"/>
              </a:rPr>
            </a:br>
            <a:endParaRPr kumimoji="0" lang="en-US" sz="4000" b="1" i="0" u="none" strike="noStrike" kern="1200" cap="none" spc="0" normalizeH="0" baseline="0" noProof="0" dirty="0">
              <a:ln>
                <a:noFill/>
              </a:ln>
              <a:solidFill>
                <a:prstClr val="black"/>
              </a:solidFill>
              <a:effectLst>
                <a:outerShdw blurRad="31750" dist="25400" dir="5400000" algn="tl" rotWithShape="0">
                  <a:srgbClr val="000000">
                    <a:alpha val="25000"/>
                  </a:srgbClr>
                </a:outerShdw>
              </a:effectLst>
              <a:uLnTx/>
              <a:uFillTx/>
              <a:latin typeface="Arial"/>
              <a:ea typeface="+mn-ea"/>
              <a:cs typeface="Arial"/>
            </a:endParaRPr>
          </a:p>
        </p:txBody>
      </p:sp>
    </p:spTree>
    <p:extLst>
      <p:ext uri="{BB962C8B-B14F-4D97-AF65-F5344CB8AC3E}">
        <p14:creationId xmlns:p14="http://schemas.microsoft.com/office/powerpoint/2010/main" val="15260043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BC1E"/>
            </a:gs>
            <a:gs pos="100000">
              <a:srgbClr val="FFFFFF"/>
            </a:gs>
          </a:gsLst>
          <a:lin ang="189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66700" y="215900"/>
            <a:ext cx="8661400" cy="5624512"/>
          </a:xfrm>
        </p:spPr>
        <p:txBody>
          <a:bodyPr anchor="t">
            <a:normAutofit/>
          </a:bodyPr>
          <a:lstStyle/>
          <a:p>
            <a:pPr algn="ctr"/>
            <a:endParaRPr lang="en-US" sz="4000" b="1" dirty="0">
              <a:solidFill>
                <a:srgbClr val="950E09"/>
              </a:solidFill>
              <a:latin typeface="Arial"/>
              <a:cs typeface="Arial"/>
            </a:endParaRPr>
          </a:p>
        </p:txBody>
      </p:sp>
      <p:pic>
        <p:nvPicPr>
          <p:cNvPr id="3074" name="Picture 2" descr="Taylor High school badge"/>
          <p:cNvPicPr>
            <a:picLocks noChangeAspect="1" noChangeArrowheads="1"/>
          </p:cNvPicPr>
          <p:nvPr/>
        </p:nvPicPr>
        <p:blipFill>
          <a:blip r:embed="rId2" r:link="rId3"/>
          <a:srcRect/>
          <a:stretch>
            <a:fillRect/>
          </a:stretch>
        </p:blipFill>
        <p:spPr bwMode="auto">
          <a:xfrm>
            <a:off x="381000" y="5410200"/>
            <a:ext cx="1223093" cy="1210862"/>
          </a:xfrm>
          <a:prstGeom prst="rect">
            <a:avLst/>
          </a:prstGeom>
          <a:noFill/>
          <a:ln w="9525">
            <a:noFill/>
            <a:miter lim="800000"/>
            <a:headEnd/>
            <a:tailEnd/>
          </a:ln>
        </p:spPr>
      </p:pic>
      <p:sp>
        <p:nvSpPr>
          <p:cNvPr id="6" name="Title 1"/>
          <p:cNvSpPr txBox="1">
            <a:spLocks/>
          </p:cNvSpPr>
          <p:nvPr/>
        </p:nvSpPr>
        <p:spPr>
          <a:xfrm>
            <a:off x="228600" y="228600"/>
            <a:ext cx="8661400" cy="5624512"/>
          </a:xfrm>
          <a:prstGeom prst="rect">
            <a:avLst/>
          </a:prstGeom>
        </p:spPr>
        <p:txBody>
          <a:bodyPr vert="horz" anchor="t">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rgbClr val="691205"/>
                </a:solidFill>
                <a:effectLst>
                  <a:outerShdw blurRad="31750" dist="25400" dir="5400000" algn="tl" rotWithShape="0">
                    <a:srgbClr val="000000">
                      <a:alpha val="25000"/>
                    </a:srgbClr>
                  </a:outerShdw>
                </a:effectLst>
                <a:uLnTx/>
                <a:uFillTx/>
                <a:latin typeface="Arial"/>
                <a:ea typeface="+mn-ea"/>
                <a:cs typeface="Arial"/>
              </a:rPr>
              <a:t/>
            </a:r>
            <a:br>
              <a:rPr kumimoji="0" lang="en-US" sz="4000" b="1" i="0" u="none" strike="noStrike" kern="1200" cap="none" spc="0" normalizeH="0" baseline="0" noProof="0" dirty="0">
                <a:ln>
                  <a:noFill/>
                </a:ln>
                <a:solidFill>
                  <a:srgbClr val="691205"/>
                </a:solidFill>
                <a:effectLst>
                  <a:outerShdw blurRad="31750" dist="25400" dir="5400000" algn="tl" rotWithShape="0">
                    <a:srgbClr val="000000">
                      <a:alpha val="25000"/>
                    </a:srgbClr>
                  </a:outerShdw>
                </a:effectLst>
                <a:uLnTx/>
                <a:uFillTx/>
                <a:latin typeface="Arial"/>
                <a:ea typeface="+mn-ea"/>
                <a:cs typeface="Arial"/>
              </a:rPr>
            </a:br>
            <a:r>
              <a:rPr kumimoji="0" lang="en-US" sz="5400" b="1" i="0" u="none" strike="noStrike" kern="1200" cap="none" spc="0" normalizeH="0" baseline="0" noProof="0" dirty="0" smtClean="0">
                <a:ln>
                  <a:noFill/>
                </a:ln>
                <a:solidFill>
                  <a:prstClr val="black"/>
                </a:solidFill>
                <a:effectLst>
                  <a:outerShdw blurRad="31750" dist="25400" dir="5400000" algn="tl" rotWithShape="0">
                    <a:srgbClr val="000000">
                      <a:alpha val="25000"/>
                    </a:srgbClr>
                  </a:outerShdw>
                </a:effectLst>
                <a:uLnTx/>
                <a:uFillTx/>
                <a:latin typeface="Arial"/>
                <a:ea typeface="+mn-ea"/>
                <a:cs typeface="Arial"/>
              </a:rPr>
              <a:t>Mrs.</a:t>
            </a:r>
            <a:r>
              <a:rPr kumimoji="0" lang="en-US" sz="5400" b="1" i="0" u="none" strike="noStrike" kern="1200" cap="none" spc="0" normalizeH="0" noProof="0" dirty="0" smtClean="0">
                <a:ln>
                  <a:noFill/>
                </a:ln>
                <a:solidFill>
                  <a:prstClr val="black"/>
                </a:solidFill>
                <a:effectLst>
                  <a:outerShdw blurRad="31750" dist="25400" dir="5400000" algn="tl" rotWithShape="0">
                    <a:srgbClr val="000000">
                      <a:alpha val="25000"/>
                    </a:srgbClr>
                  </a:outerShdw>
                </a:effectLst>
                <a:uLnTx/>
                <a:uFillTx/>
                <a:latin typeface="Arial"/>
                <a:ea typeface="+mn-ea"/>
                <a:cs typeface="Arial"/>
              </a:rPr>
              <a:t> D Connell</a:t>
            </a:r>
            <a:endParaRPr kumimoji="0" lang="en-US" sz="2000" b="1" i="0" u="none" strike="noStrike" kern="1200" cap="none" spc="0" normalizeH="0" baseline="0" noProof="0" dirty="0">
              <a:ln>
                <a:noFill/>
              </a:ln>
              <a:solidFill>
                <a:prstClr val="black"/>
              </a:solidFill>
              <a:effectLst>
                <a:outerShdw blurRad="31750" dist="25400" dir="5400000" algn="tl" rotWithShape="0">
                  <a:srgbClr val="000000">
                    <a:alpha val="25000"/>
                  </a:srgbClr>
                </a:outerShdw>
              </a:effectLst>
              <a:uLnTx/>
              <a:uFillTx/>
              <a:latin typeface="Arial"/>
              <a:ea typeface="+mn-ea"/>
              <a:cs typeface="Arial"/>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700" b="1" i="0" u="none" strike="noStrike" kern="1200" cap="none" spc="0" normalizeH="0" baseline="0" noProof="0" dirty="0" smtClean="0">
                <a:ln>
                  <a:noFill/>
                </a:ln>
                <a:solidFill>
                  <a:prstClr val="black"/>
                </a:solidFill>
                <a:effectLst>
                  <a:outerShdw blurRad="31750" dist="25400" dir="5400000" algn="tl" rotWithShape="0">
                    <a:srgbClr val="000000">
                      <a:alpha val="25000"/>
                    </a:srgbClr>
                  </a:outerShdw>
                </a:effectLst>
                <a:uLnTx/>
                <a:uFillTx/>
                <a:latin typeface="Arial"/>
                <a:ea typeface="+mn-ea"/>
                <a:cs typeface="Arial"/>
              </a:rPr>
              <a:t>&amp;</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700" b="1" dirty="0" smtClean="0">
                <a:solidFill>
                  <a:prstClr val="black"/>
                </a:solidFill>
                <a:effectLst>
                  <a:outerShdw blurRad="31750" dist="25400" dir="5400000" algn="tl" rotWithShape="0">
                    <a:srgbClr val="000000">
                      <a:alpha val="25000"/>
                    </a:srgbClr>
                  </a:outerShdw>
                </a:effectLst>
                <a:latin typeface="Arial"/>
                <a:cs typeface="Arial"/>
              </a:rPr>
              <a:t>Mr. C </a:t>
            </a:r>
            <a:r>
              <a:rPr lang="en-US" sz="4700" b="1" dirty="0" err="1" smtClean="0">
                <a:solidFill>
                  <a:prstClr val="black"/>
                </a:solidFill>
                <a:effectLst>
                  <a:outerShdw blurRad="31750" dist="25400" dir="5400000" algn="tl" rotWithShape="0">
                    <a:srgbClr val="000000">
                      <a:alpha val="25000"/>
                    </a:srgbClr>
                  </a:outerShdw>
                </a:effectLst>
                <a:latin typeface="Arial"/>
                <a:cs typeface="Arial"/>
              </a:rPr>
              <a:t>Phairs</a:t>
            </a:r>
            <a:endParaRPr lang="en-US" sz="4700" b="1" dirty="0" smtClean="0">
              <a:solidFill>
                <a:prstClr val="black"/>
              </a:solidFill>
              <a:effectLst>
                <a:outerShdw blurRad="31750" dist="25400" dir="5400000" algn="tl" rotWithShape="0">
                  <a:srgbClr val="000000">
                    <a:alpha val="25000"/>
                  </a:srgbClr>
                </a:outerShdw>
              </a:effectLst>
              <a:latin typeface="Arial"/>
              <a:cs typeface="Arial"/>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700" b="1" i="0" u="none" strike="noStrike" kern="1200" cap="none" spc="0" normalizeH="0" baseline="0" noProof="0" dirty="0">
              <a:ln>
                <a:noFill/>
              </a:ln>
              <a:solidFill>
                <a:prstClr val="black"/>
              </a:solidFill>
              <a:effectLst>
                <a:outerShdw blurRad="31750" dist="25400" dir="5400000" algn="tl" rotWithShape="0">
                  <a:srgbClr val="000000">
                    <a:alpha val="25000"/>
                  </a:srgbClr>
                </a:outerShdw>
              </a:effectLst>
              <a:uLnTx/>
              <a:uFillTx/>
              <a:latin typeface="Arial"/>
              <a:ea typeface="+mn-ea"/>
              <a:cs typeface="Arial"/>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700" b="1" dirty="0" smtClean="0">
                <a:solidFill>
                  <a:prstClr val="black"/>
                </a:solidFill>
                <a:effectLst>
                  <a:outerShdw blurRad="31750" dist="25400" dir="5400000" algn="tl" rotWithShape="0">
                    <a:srgbClr val="000000">
                      <a:alpha val="25000"/>
                    </a:srgbClr>
                  </a:outerShdw>
                </a:effectLst>
                <a:latin typeface="Arial"/>
                <a:cs typeface="Arial"/>
              </a:rPr>
              <a:t>Pupil Support</a:t>
            </a:r>
            <a:endParaRPr kumimoji="0" lang="en-US" sz="4700" b="1" i="0" u="none" strike="noStrike" kern="1200" cap="none" spc="0" normalizeH="0" baseline="0" noProof="0" dirty="0">
              <a:ln>
                <a:noFill/>
              </a:ln>
              <a:solidFill>
                <a:prstClr val="black"/>
              </a:solidFill>
              <a:effectLst>
                <a:outerShdw blurRad="31750" dist="25400" dir="5400000" algn="tl" rotWithShape="0">
                  <a:srgbClr val="000000">
                    <a:alpha val="25000"/>
                  </a:srgbClr>
                </a:outerShdw>
              </a:effectLst>
              <a:uLnTx/>
              <a:uFillTx/>
              <a:latin typeface="Arial"/>
              <a:ea typeface="+mn-ea"/>
              <a:cs typeface="Arial"/>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700" b="1" i="0" u="none" strike="noStrike" kern="1200" cap="none" spc="0" normalizeH="0" baseline="0" noProof="0" dirty="0">
              <a:ln>
                <a:noFill/>
              </a:ln>
              <a:solidFill>
                <a:prstClr val="black"/>
              </a:solidFill>
              <a:effectLst>
                <a:outerShdw blurRad="31750" dist="25400" dir="5400000" algn="tl" rotWithShape="0">
                  <a:srgbClr val="000000">
                    <a:alpha val="25000"/>
                  </a:srgbClr>
                </a:outerShdw>
              </a:effectLst>
              <a:uLnTx/>
              <a:uFillTx/>
              <a:latin typeface="Arial"/>
              <a:ea typeface="+mn-ea"/>
              <a:cs typeface="Arial"/>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700" b="1" i="0" u="none" strike="noStrike" kern="1200" cap="none" spc="0" normalizeH="0" baseline="0" noProof="0" dirty="0">
              <a:ln>
                <a:noFill/>
              </a:ln>
              <a:solidFill>
                <a:prstClr val="black"/>
              </a:solidFill>
              <a:effectLst>
                <a:outerShdw blurRad="31750" dist="25400" dir="5400000" algn="tl" rotWithShape="0">
                  <a:srgbClr val="000000">
                    <a:alpha val="25000"/>
                  </a:srgbClr>
                </a:outerShdw>
              </a:effectLst>
              <a:uLnTx/>
              <a:uFillTx/>
              <a:latin typeface="Arial"/>
              <a:ea typeface="+mn-ea"/>
              <a:cs typeface="Arial"/>
            </a:endParaRPr>
          </a:p>
        </p:txBody>
      </p:sp>
    </p:spTree>
    <p:extLst>
      <p:ext uri="{BB962C8B-B14F-4D97-AF65-F5344CB8AC3E}">
        <p14:creationId xmlns:p14="http://schemas.microsoft.com/office/powerpoint/2010/main" val="37449956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E24A14A-4133-4192-AEA9-F84F1DCB110B}"/>
              </a:ext>
            </a:extLst>
          </p:cNvPr>
          <p:cNvSpPr>
            <a:spLocks noGrp="1"/>
          </p:cNvSpPr>
          <p:nvPr>
            <p:ph idx="1"/>
          </p:nvPr>
        </p:nvSpPr>
        <p:spPr/>
        <p:txBody>
          <a:bodyPr/>
          <a:lstStyle/>
          <a:p>
            <a:r>
              <a:rPr lang="en-GB" b="1" dirty="0">
                <a:latin typeface="Arial" panose="020B0604020202020204" pitchFamily="34" charset="0"/>
                <a:cs typeface="Arial" panose="020B0604020202020204" pitchFamily="34" charset="0"/>
              </a:rPr>
              <a:t>Process which supports learners every </a:t>
            </a:r>
            <a:r>
              <a:rPr lang="en-GB" b="1" dirty="0" smtClean="0">
                <a:latin typeface="Arial" panose="020B0604020202020204" pitchFamily="34" charset="0"/>
                <a:cs typeface="Arial" panose="020B0604020202020204" pitchFamily="34" charset="0"/>
              </a:rPr>
              <a:t>March/April </a:t>
            </a:r>
            <a:r>
              <a:rPr lang="en-GB" b="1" dirty="0">
                <a:latin typeface="Arial" panose="020B0604020202020204" pitchFamily="34" charset="0"/>
                <a:cs typeface="Arial" panose="020B0604020202020204" pitchFamily="34" charset="0"/>
              </a:rPr>
              <a:t>to make appropriate subject options</a:t>
            </a:r>
          </a:p>
          <a:p>
            <a:endParaRPr lang="en-GB" b="1"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The choice process allows young learners to specialise in areas of the curriculum in which they have an interest or require for their intended career</a:t>
            </a:r>
          </a:p>
          <a:p>
            <a:endParaRPr lang="en-GB" b="1" dirty="0">
              <a:latin typeface="Arial" panose="020B0604020202020204" pitchFamily="34" charset="0"/>
              <a:cs typeface="Arial" panose="020B0604020202020204" pitchFamily="34" charset="0"/>
            </a:endParaRPr>
          </a:p>
          <a:p>
            <a:r>
              <a:rPr lang="en-GB" sz="2800" dirty="0">
                <a:solidFill>
                  <a:schemeClr val="tx1"/>
                </a:solidFill>
                <a:latin typeface="Arial" panose="020B0604020202020204" pitchFamily="34" charset="0"/>
                <a:cs typeface="Arial" panose="020B0604020202020204" pitchFamily="34" charset="0"/>
              </a:rPr>
              <a:t>Pathways </a:t>
            </a:r>
            <a:r>
              <a:rPr lang="en-GB" sz="2800" dirty="0">
                <a:solidFill>
                  <a:schemeClr val="tx1"/>
                </a:solidFill>
                <a:latin typeface="Arial" panose="020B0604020202020204" pitchFamily="34" charset="0"/>
                <a:cs typeface="Arial" panose="020B0604020202020204" pitchFamily="34" charset="0"/>
                <a:hlinkClick r:id="rId2"/>
              </a:rPr>
              <a:t>Blog</a:t>
            </a:r>
            <a:endParaRPr lang="en-GB" b="1" dirty="0">
              <a:latin typeface="Arial" panose="020B0604020202020204" pitchFamily="34" charset="0"/>
              <a:cs typeface="Arial" panose="020B0604020202020204" pitchFamily="34" charset="0"/>
            </a:endParaRPr>
          </a:p>
          <a:p>
            <a:endParaRPr lang="en-GB" dirty="0"/>
          </a:p>
          <a:p>
            <a:endParaRPr lang="en-GB" dirty="0"/>
          </a:p>
        </p:txBody>
      </p:sp>
      <p:sp>
        <p:nvSpPr>
          <p:cNvPr id="3" name="Title 2">
            <a:extLst>
              <a:ext uri="{FF2B5EF4-FFF2-40B4-BE49-F238E27FC236}">
                <a16:creationId xmlns:a16="http://schemas.microsoft.com/office/drawing/2014/main" id="{7E446748-7BD1-4B1D-89C0-C792AAE4F9D3}"/>
              </a:ext>
            </a:extLst>
          </p:cNvPr>
          <p:cNvSpPr>
            <a:spLocks noGrp="1"/>
          </p:cNvSpPr>
          <p:nvPr>
            <p:ph type="title"/>
          </p:nvPr>
        </p:nvSpPr>
        <p:spPr/>
        <p:txBody>
          <a:bodyPr>
            <a:normAutofit/>
          </a:bodyPr>
          <a:lstStyle/>
          <a:p>
            <a:pPr algn="ctr"/>
            <a:r>
              <a:rPr lang="en-GB" dirty="0">
                <a:latin typeface="Arial" panose="020B0604020202020204" pitchFamily="34" charset="0"/>
                <a:cs typeface="Arial" panose="020B0604020202020204" pitchFamily="34" charset="0"/>
              </a:rPr>
              <a:t>The Pathways Programme</a:t>
            </a:r>
          </a:p>
        </p:txBody>
      </p:sp>
    </p:spTree>
    <p:extLst>
      <p:ext uri="{BB962C8B-B14F-4D97-AF65-F5344CB8AC3E}">
        <p14:creationId xmlns:p14="http://schemas.microsoft.com/office/powerpoint/2010/main" val="29226972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2945" y="313933"/>
            <a:ext cx="8661400" cy="5624512"/>
          </a:xfrm>
        </p:spPr>
        <p:txBody>
          <a:bodyPr anchor="t">
            <a:normAutofit/>
          </a:bodyPr>
          <a:lstStyle/>
          <a:p>
            <a:pPr algn="ctr"/>
            <a:r>
              <a:rPr lang="en-GB" sz="2800" dirty="0">
                <a:solidFill>
                  <a:schemeClr val="tx1"/>
                </a:solidFill>
                <a:latin typeface="Arial"/>
                <a:cs typeface="Arial"/>
              </a:rPr>
              <a:t>My World of Work</a:t>
            </a:r>
            <a:br>
              <a:rPr lang="en-GB" sz="2800" dirty="0">
                <a:solidFill>
                  <a:schemeClr val="tx1"/>
                </a:solidFill>
                <a:latin typeface="Arial"/>
                <a:cs typeface="Arial"/>
              </a:rPr>
            </a:br>
            <a:r>
              <a:rPr lang="en-GB" sz="2800" dirty="0">
                <a:solidFill>
                  <a:schemeClr val="tx1"/>
                </a:solidFill>
                <a:latin typeface="Arial"/>
                <a:cs typeface="Arial"/>
              </a:rPr>
              <a:t/>
            </a:r>
            <a:br>
              <a:rPr lang="en-GB" sz="2800" dirty="0">
                <a:solidFill>
                  <a:schemeClr val="tx1"/>
                </a:solidFill>
                <a:latin typeface="Arial"/>
                <a:cs typeface="Arial"/>
              </a:rPr>
            </a:br>
            <a:r>
              <a:rPr lang="en-GB" sz="4000" dirty="0">
                <a:solidFill>
                  <a:schemeClr val="tx1"/>
                </a:solidFill>
                <a:latin typeface="Arial"/>
                <a:cs typeface="Arial"/>
              </a:rPr>
              <a:t/>
            </a:r>
            <a:br>
              <a:rPr lang="en-GB" sz="4000" dirty="0">
                <a:solidFill>
                  <a:schemeClr val="tx1"/>
                </a:solidFill>
                <a:latin typeface="Arial"/>
                <a:cs typeface="Arial"/>
              </a:rPr>
            </a:br>
            <a:r>
              <a:rPr lang="en-GB" sz="4000" dirty="0">
                <a:solidFill>
                  <a:schemeClr val="tx1"/>
                </a:solidFill>
                <a:latin typeface="Arial"/>
                <a:cs typeface="Arial"/>
              </a:rPr>
              <a:t/>
            </a:r>
            <a:br>
              <a:rPr lang="en-GB" sz="4000" dirty="0">
                <a:solidFill>
                  <a:schemeClr val="tx1"/>
                </a:solidFill>
                <a:latin typeface="Arial"/>
                <a:cs typeface="Arial"/>
              </a:rPr>
            </a:br>
            <a:r>
              <a:rPr lang="en-GB" sz="4000" dirty="0">
                <a:solidFill>
                  <a:schemeClr val="tx1"/>
                </a:solidFill>
                <a:latin typeface="Arial"/>
                <a:cs typeface="Arial"/>
              </a:rPr>
              <a:t/>
            </a:r>
            <a:br>
              <a:rPr lang="en-GB" sz="4000" dirty="0">
                <a:solidFill>
                  <a:schemeClr val="tx1"/>
                </a:solidFill>
                <a:latin typeface="Arial"/>
                <a:cs typeface="Arial"/>
              </a:rPr>
            </a:br>
            <a:r>
              <a:rPr lang="en-GB" sz="2800" dirty="0">
                <a:solidFill>
                  <a:schemeClr val="tx1"/>
                </a:solidFill>
                <a:latin typeface="Arial"/>
                <a:cs typeface="Arial"/>
              </a:rPr>
              <a:t/>
            </a:r>
            <a:br>
              <a:rPr lang="en-GB" sz="2800" dirty="0">
                <a:solidFill>
                  <a:schemeClr val="tx1"/>
                </a:solidFill>
                <a:latin typeface="Arial"/>
                <a:cs typeface="Arial"/>
              </a:rPr>
            </a:br>
            <a:r>
              <a:rPr lang="en-GB" sz="2800" dirty="0">
                <a:solidFill>
                  <a:schemeClr val="tx1"/>
                </a:solidFill>
                <a:latin typeface="Arial"/>
                <a:cs typeface="Arial"/>
              </a:rPr>
              <a:t> </a:t>
            </a:r>
            <a:br>
              <a:rPr lang="en-GB" sz="2800" dirty="0">
                <a:solidFill>
                  <a:schemeClr val="tx1"/>
                </a:solidFill>
                <a:latin typeface="Arial"/>
                <a:cs typeface="Arial"/>
              </a:rPr>
            </a:br>
            <a:r>
              <a:rPr lang="en-GB" sz="1600" dirty="0">
                <a:solidFill>
                  <a:schemeClr val="tx1"/>
                </a:solidFill>
                <a:latin typeface="Arial"/>
                <a:cs typeface="Arial"/>
              </a:rPr>
              <a:t/>
            </a:r>
            <a:br>
              <a:rPr lang="en-GB" sz="1600" dirty="0">
                <a:solidFill>
                  <a:schemeClr val="tx1"/>
                </a:solidFill>
                <a:latin typeface="Arial"/>
                <a:cs typeface="Arial"/>
              </a:rPr>
            </a:br>
            <a:endParaRPr lang="en-US" sz="4000" b="1" dirty="0">
              <a:solidFill>
                <a:schemeClr val="tx1"/>
              </a:solidFill>
              <a:latin typeface="Arial"/>
              <a:cs typeface="Arial"/>
            </a:endParaRPr>
          </a:p>
        </p:txBody>
      </p:sp>
      <p:pic>
        <p:nvPicPr>
          <p:cNvPr id="3074" name="Picture 2" descr="Taylor High school badge"/>
          <p:cNvPicPr>
            <a:picLocks noChangeAspect="1" noChangeArrowheads="1"/>
          </p:cNvPicPr>
          <p:nvPr/>
        </p:nvPicPr>
        <p:blipFill>
          <a:blip r:embed="rId2" r:link="rId3"/>
          <a:srcRect/>
          <a:stretch>
            <a:fillRect/>
          </a:stretch>
        </p:blipFill>
        <p:spPr bwMode="auto">
          <a:xfrm>
            <a:off x="381000" y="5410200"/>
            <a:ext cx="1223093" cy="1210862"/>
          </a:xfrm>
          <a:prstGeom prst="rect">
            <a:avLst/>
          </a:prstGeom>
          <a:noFill/>
          <a:ln w="9525">
            <a:noFill/>
            <a:miter lim="800000"/>
            <a:headEnd/>
            <a:tailEnd/>
          </a:ln>
        </p:spPr>
      </p:pic>
      <p:sp>
        <p:nvSpPr>
          <p:cNvPr id="6" name="Title 1"/>
          <p:cNvSpPr txBox="1">
            <a:spLocks/>
          </p:cNvSpPr>
          <p:nvPr/>
        </p:nvSpPr>
        <p:spPr>
          <a:xfrm>
            <a:off x="228600" y="228600"/>
            <a:ext cx="8661400" cy="5624512"/>
          </a:xfrm>
          <a:prstGeom prst="rect">
            <a:avLst/>
          </a:prstGeom>
        </p:spPr>
        <p:txBody>
          <a:bodyPr vert="horz" anchor="t">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rgbClr val="691205"/>
                </a:solidFill>
                <a:effectLst>
                  <a:outerShdw blurRad="31750" dist="25400" dir="5400000" algn="tl" rotWithShape="0">
                    <a:srgbClr val="000000">
                      <a:alpha val="25000"/>
                    </a:srgbClr>
                  </a:outerShdw>
                </a:effectLst>
                <a:uLnTx/>
                <a:uFillTx/>
                <a:latin typeface="Arial"/>
                <a:ea typeface="+mn-ea"/>
                <a:cs typeface="Arial"/>
              </a:rPr>
              <a:t/>
            </a:r>
            <a:br>
              <a:rPr kumimoji="0" lang="en-US" sz="4000" b="1" i="0" u="none" strike="noStrike" kern="1200" cap="none" spc="0" normalizeH="0" baseline="0" noProof="0" dirty="0">
                <a:ln>
                  <a:noFill/>
                </a:ln>
                <a:solidFill>
                  <a:srgbClr val="691205"/>
                </a:solidFill>
                <a:effectLst>
                  <a:outerShdw blurRad="31750" dist="25400" dir="5400000" algn="tl" rotWithShape="0">
                    <a:srgbClr val="000000">
                      <a:alpha val="25000"/>
                    </a:srgbClr>
                  </a:outerShdw>
                </a:effectLst>
                <a:uLnTx/>
                <a:uFillTx/>
                <a:latin typeface="Arial"/>
                <a:ea typeface="+mn-ea"/>
                <a:cs typeface="Arial"/>
              </a:rPr>
            </a:br>
            <a:endParaRPr kumimoji="0" lang="en-US" sz="5400" b="1" i="0" u="none" strike="noStrike" kern="1200" cap="none" spc="0" normalizeH="0" baseline="0" noProof="0" dirty="0">
              <a:ln>
                <a:noFill/>
              </a:ln>
              <a:solidFill>
                <a:prstClr val="black"/>
              </a:solidFill>
              <a:effectLst>
                <a:outerShdw blurRad="31750" dist="25400" dir="5400000" algn="tl" rotWithShape="0">
                  <a:srgbClr val="000000">
                    <a:alpha val="25000"/>
                  </a:srgbClr>
                </a:outerShdw>
              </a:effectLst>
              <a:uLnTx/>
              <a:uFillTx/>
              <a:latin typeface="Arial"/>
              <a:ea typeface="+mn-ea"/>
              <a:cs typeface="Arial"/>
            </a:endParaRPr>
          </a:p>
        </p:txBody>
      </p:sp>
      <p:pic>
        <p:nvPicPr>
          <p:cNvPr id="5" name="Picture 4">
            <a:extLst>
              <a:ext uri="{FF2B5EF4-FFF2-40B4-BE49-F238E27FC236}">
                <a16:creationId xmlns:a16="http://schemas.microsoft.com/office/drawing/2014/main" id="{865DC998-2EBE-4ABC-B5C8-51E275A99551}"/>
              </a:ext>
            </a:extLst>
          </p:cNvPr>
          <p:cNvPicPr>
            <a:picLocks noChangeAspect="1"/>
          </p:cNvPicPr>
          <p:nvPr/>
        </p:nvPicPr>
        <p:blipFill>
          <a:blip r:embed="rId4"/>
          <a:stretch>
            <a:fillRect/>
          </a:stretch>
        </p:blipFill>
        <p:spPr>
          <a:xfrm>
            <a:off x="61645" y="919555"/>
            <a:ext cx="8853755" cy="4405312"/>
          </a:xfrm>
          <a:prstGeom prst="rect">
            <a:avLst/>
          </a:prstGeom>
        </p:spPr>
      </p:pic>
    </p:spTree>
    <p:extLst>
      <p:ext uri="{BB962C8B-B14F-4D97-AF65-F5344CB8AC3E}">
        <p14:creationId xmlns:p14="http://schemas.microsoft.com/office/powerpoint/2010/main" val="3126050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61793EB-C239-4DFC-813F-E34A86E70D7E}"/>
              </a:ext>
            </a:extLst>
          </p:cNvPr>
          <p:cNvSpPr>
            <a:spLocks noGrp="1"/>
          </p:cNvSpPr>
          <p:nvPr>
            <p:ph idx="1"/>
          </p:nvPr>
        </p:nvSpPr>
        <p:spPr/>
        <p:txBody>
          <a:bodyPr>
            <a:normAutofit/>
          </a:bodyPr>
          <a:lstStyle/>
          <a:p>
            <a:r>
              <a:rPr lang="en-GB" sz="4400" dirty="0"/>
              <a:t>About me </a:t>
            </a:r>
          </a:p>
          <a:p>
            <a:r>
              <a:rPr lang="en-GB" sz="4400" dirty="0"/>
              <a:t>Skills</a:t>
            </a:r>
          </a:p>
          <a:p>
            <a:r>
              <a:rPr lang="en-GB" sz="4400" dirty="0"/>
              <a:t>Strengths</a:t>
            </a:r>
          </a:p>
        </p:txBody>
      </p:sp>
      <p:sp>
        <p:nvSpPr>
          <p:cNvPr id="3" name="Title 2">
            <a:extLst>
              <a:ext uri="{FF2B5EF4-FFF2-40B4-BE49-F238E27FC236}">
                <a16:creationId xmlns:a16="http://schemas.microsoft.com/office/drawing/2014/main" id="{32E964A7-AC5E-4022-873D-112EB98499DB}"/>
              </a:ext>
            </a:extLst>
          </p:cNvPr>
          <p:cNvSpPr>
            <a:spLocks noGrp="1"/>
          </p:cNvSpPr>
          <p:nvPr>
            <p:ph type="title"/>
          </p:nvPr>
        </p:nvSpPr>
        <p:spPr/>
        <p:txBody>
          <a:bodyPr/>
          <a:lstStyle/>
          <a:p>
            <a:r>
              <a:rPr lang="en-GB" dirty="0"/>
              <a:t>3 key aspects of WOW</a:t>
            </a:r>
          </a:p>
        </p:txBody>
      </p:sp>
    </p:spTree>
    <p:extLst>
      <p:ext uri="{BB962C8B-B14F-4D97-AF65-F5344CB8AC3E}">
        <p14:creationId xmlns:p14="http://schemas.microsoft.com/office/powerpoint/2010/main" val="26594163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 y="215900"/>
            <a:ext cx="8661400" cy="5624512"/>
          </a:xfrm>
        </p:spPr>
        <p:txBody>
          <a:bodyPr anchor="t">
            <a:normAutofit/>
          </a:bodyPr>
          <a:lstStyle/>
          <a:p>
            <a:pPr algn="ctr"/>
            <a:r>
              <a:rPr lang="en-US" sz="4000" b="1" dirty="0">
                <a:solidFill>
                  <a:schemeClr val="accent1"/>
                </a:solidFill>
                <a:latin typeface="Arial"/>
                <a:cs typeface="Arial"/>
              </a:rPr>
              <a:t/>
            </a:r>
            <a:br>
              <a:rPr lang="en-US" sz="4000" b="1" dirty="0">
                <a:solidFill>
                  <a:schemeClr val="accent1"/>
                </a:solidFill>
                <a:latin typeface="Arial"/>
                <a:cs typeface="Arial"/>
              </a:rPr>
            </a:br>
            <a:r>
              <a:rPr lang="en-US" sz="4000" b="1" dirty="0">
                <a:solidFill>
                  <a:schemeClr val="accent1"/>
                </a:solidFill>
                <a:latin typeface="Arial"/>
                <a:cs typeface="Arial"/>
              </a:rPr>
              <a:t/>
            </a:r>
            <a:br>
              <a:rPr lang="en-US" sz="4000" b="1" dirty="0">
                <a:solidFill>
                  <a:schemeClr val="accent1"/>
                </a:solidFill>
                <a:latin typeface="Arial"/>
                <a:cs typeface="Arial"/>
              </a:rPr>
            </a:br>
            <a:r>
              <a:rPr lang="en-GB" sz="4000" b="1" dirty="0"/>
              <a:t>School Careers Officer -  Pauline Mc Bride</a:t>
            </a:r>
            <a:br>
              <a:rPr lang="en-GB" sz="4000" b="1" dirty="0"/>
            </a:br>
            <a:r>
              <a:rPr lang="en-GB" sz="4000" b="1" dirty="0"/>
              <a:t/>
            </a:r>
            <a:br>
              <a:rPr lang="en-GB" sz="4000" b="1" dirty="0"/>
            </a:br>
            <a:r>
              <a:rPr lang="en-GB" sz="4000" b="1" dirty="0"/>
              <a:t>pauline.mcbride@sds.co.uk</a:t>
            </a:r>
            <a:br>
              <a:rPr lang="en-GB" sz="4000" b="1" dirty="0"/>
            </a:br>
            <a:endParaRPr lang="en-US" sz="4000" b="1" dirty="0">
              <a:solidFill>
                <a:srgbClr val="950E09"/>
              </a:solidFill>
              <a:latin typeface="Arial"/>
              <a:cs typeface="Arial"/>
            </a:endParaRPr>
          </a:p>
        </p:txBody>
      </p:sp>
      <p:pic>
        <p:nvPicPr>
          <p:cNvPr id="3074" name="Picture 2" descr="Taylor High school badge"/>
          <p:cNvPicPr>
            <a:picLocks noChangeAspect="1" noChangeArrowheads="1"/>
          </p:cNvPicPr>
          <p:nvPr/>
        </p:nvPicPr>
        <p:blipFill>
          <a:blip r:embed="rId2" r:link="rId3"/>
          <a:srcRect/>
          <a:stretch>
            <a:fillRect/>
          </a:stretch>
        </p:blipFill>
        <p:spPr bwMode="auto">
          <a:xfrm>
            <a:off x="381000" y="5410200"/>
            <a:ext cx="1223093" cy="1210862"/>
          </a:xfrm>
          <a:prstGeom prst="rect">
            <a:avLst/>
          </a:prstGeom>
          <a:noFill/>
          <a:ln w="9525">
            <a:noFill/>
            <a:miter lim="800000"/>
            <a:headEnd/>
            <a:tailEnd/>
          </a:ln>
        </p:spPr>
      </p:pic>
      <p:sp>
        <p:nvSpPr>
          <p:cNvPr id="6" name="Title 1"/>
          <p:cNvSpPr txBox="1">
            <a:spLocks/>
          </p:cNvSpPr>
          <p:nvPr/>
        </p:nvSpPr>
        <p:spPr>
          <a:xfrm>
            <a:off x="228600" y="228600"/>
            <a:ext cx="8661400" cy="5624512"/>
          </a:xfrm>
          <a:prstGeom prst="rect">
            <a:avLst/>
          </a:prstGeom>
        </p:spPr>
        <p:txBody>
          <a:bodyPr vert="horz" anchor="t">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rgbClr val="691205"/>
                </a:solidFill>
                <a:effectLst>
                  <a:outerShdw blurRad="31750" dist="25400" dir="5400000" algn="tl" rotWithShape="0">
                    <a:srgbClr val="000000">
                      <a:alpha val="25000"/>
                    </a:srgbClr>
                  </a:outerShdw>
                </a:effectLst>
                <a:uLnTx/>
                <a:uFillTx/>
                <a:latin typeface="Arial"/>
                <a:ea typeface="+mn-ea"/>
                <a:cs typeface="Arial"/>
              </a:rPr>
              <a:t/>
            </a:r>
            <a:br>
              <a:rPr kumimoji="0" lang="en-US" sz="4000" b="1" i="0" u="none" strike="noStrike" kern="1200" cap="none" spc="0" normalizeH="0" baseline="0" noProof="0" dirty="0">
                <a:ln>
                  <a:noFill/>
                </a:ln>
                <a:solidFill>
                  <a:srgbClr val="691205"/>
                </a:solidFill>
                <a:effectLst>
                  <a:outerShdw blurRad="31750" dist="25400" dir="5400000" algn="tl" rotWithShape="0">
                    <a:srgbClr val="000000">
                      <a:alpha val="25000"/>
                    </a:srgbClr>
                  </a:outerShdw>
                </a:effectLst>
                <a:uLnTx/>
                <a:uFillTx/>
                <a:latin typeface="Arial"/>
                <a:ea typeface="+mn-ea"/>
                <a:cs typeface="Arial"/>
              </a:rPr>
            </a:br>
            <a:endParaRPr kumimoji="0" lang="en-US" sz="4700" b="1" i="0" u="none" strike="noStrike" kern="1200" cap="none" spc="0" normalizeH="0" baseline="0" noProof="0" dirty="0">
              <a:ln>
                <a:noFill/>
              </a:ln>
              <a:solidFill>
                <a:prstClr val="black"/>
              </a:solidFill>
              <a:effectLst>
                <a:outerShdw blurRad="31750" dist="25400" dir="5400000" algn="tl" rotWithShape="0">
                  <a:srgbClr val="000000">
                    <a:alpha val="25000"/>
                  </a:srgbClr>
                </a:outerShdw>
              </a:effectLst>
              <a:uLnTx/>
              <a:uFillTx/>
              <a:latin typeface="Arial"/>
              <a:ea typeface="+mn-ea"/>
              <a:cs typeface="Arial"/>
            </a:endParaRPr>
          </a:p>
        </p:txBody>
      </p:sp>
    </p:spTree>
    <p:extLst>
      <p:ext uri="{BB962C8B-B14F-4D97-AF65-F5344CB8AC3E}">
        <p14:creationId xmlns:p14="http://schemas.microsoft.com/office/powerpoint/2010/main" val="18468309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 y="215900"/>
            <a:ext cx="8661400" cy="4724400"/>
          </a:xfrm>
        </p:spPr>
        <p:txBody>
          <a:bodyPr anchor="t">
            <a:normAutofit fontScale="90000"/>
          </a:bodyPr>
          <a:lstStyle/>
          <a:p>
            <a:pPr algn="l"/>
            <a:r>
              <a:rPr lang="en-GB" sz="2200" dirty="0">
                <a:solidFill>
                  <a:srgbClr val="800000"/>
                </a:solidFill>
                <a:latin typeface="Arial"/>
                <a:cs typeface="Arial"/>
              </a:rPr>
              <a:t>Next Steps </a:t>
            </a:r>
            <a:br>
              <a:rPr lang="en-GB" sz="2200" dirty="0">
                <a:solidFill>
                  <a:srgbClr val="800000"/>
                </a:solidFill>
                <a:latin typeface="Arial"/>
                <a:cs typeface="Arial"/>
              </a:rPr>
            </a:br>
            <a:r>
              <a:rPr lang="en-GB" sz="2200" dirty="0">
                <a:solidFill>
                  <a:schemeClr val="tx1"/>
                </a:solidFill>
                <a:latin typeface="Arial"/>
                <a:cs typeface="Arial"/>
              </a:rPr>
              <a:t/>
            </a:r>
            <a:br>
              <a:rPr lang="en-GB" sz="2200" dirty="0">
                <a:solidFill>
                  <a:schemeClr val="tx1"/>
                </a:solidFill>
                <a:latin typeface="Arial"/>
                <a:cs typeface="Arial"/>
              </a:rPr>
            </a:br>
            <a:r>
              <a:rPr lang="en-GB" sz="2200" dirty="0">
                <a:solidFill>
                  <a:schemeClr val="tx1"/>
                </a:solidFill>
                <a:latin typeface="Arial"/>
                <a:cs typeface="Arial"/>
              </a:rPr>
              <a:t>Complete WOW work on Teams</a:t>
            </a:r>
            <a:br>
              <a:rPr lang="en-GB" sz="2200" dirty="0">
                <a:solidFill>
                  <a:schemeClr val="tx1"/>
                </a:solidFill>
                <a:latin typeface="Arial"/>
                <a:cs typeface="Arial"/>
              </a:rPr>
            </a:br>
            <a:r>
              <a:rPr lang="en-GB" sz="2200" dirty="0">
                <a:solidFill>
                  <a:schemeClr val="tx1"/>
                </a:solidFill>
                <a:latin typeface="Arial"/>
                <a:cs typeface="Arial"/>
              </a:rPr>
              <a:t/>
            </a:r>
            <a:br>
              <a:rPr lang="en-GB" sz="2200" dirty="0">
                <a:solidFill>
                  <a:schemeClr val="tx1"/>
                </a:solidFill>
                <a:latin typeface="Arial"/>
                <a:cs typeface="Arial"/>
              </a:rPr>
            </a:br>
            <a:r>
              <a:rPr lang="en-GB" sz="2200" dirty="0">
                <a:solidFill>
                  <a:schemeClr val="tx1"/>
                </a:solidFill>
                <a:latin typeface="Arial"/>
                <a:cs typeface="Arial"/>
              </a:rPr>
              <a:t>Consult Pathways </a:t>
            </a:r>
            <a:r>
              <a:rPr lang="en-GB" sz="2200" dirty="0">
                <a:solidFill>
                  <a:schemeClr val="tx1"/>
                </a:solidFill>
                <a:latin typeface="Arial"/>
                <a:cs typeface="Arial"/>
                <a:hlinkClick r:id="rId2"/>
              </a:rPr>
              <a:t>Blog</a:t>
            </a:r>
            <a:r>
              <a:rPr lang="en-GB" sz="2200" dirty="0">
                <a:solidFill>
                  <a:schemeClr val="tx1"/>
                </a:solidFill>
                <a:latin typeface="Arial"/>
                <a:cs typeface="Arial"/>
              </a:rPr>
              <a:t/>
            </a:r>
            <a:br>
              <a:rPr lang="en-GB" sz="2200" dirty="0">
                <a:solidFill>
                  <a:schemeClr val="tx1"/>
                </a:solidFill>
                <a:latin typeface="Arial"/>
                <a:cs typeface="Arial"/>
              </a:rPr>
            </a:br>
            <a:r>
              <a:rPr lang="en-GB" sz="2200" dirty="0">
                <a:solidFill>
                  <a:schemeClr val="tx1"/>
                </a:solidFill>
                <a:latin typeface="Arial"/>
                <a:cs typeface="Arial"/>
              </a:rPr>
              <a:t/>
            </a:r>
            <a:br>
              <a:rPr lang="en-GB" sz="2200" dirty="0">
                <a:solidFill>
                  <a:schemeClr val="tx1"/>
                </a:solidFill>
                <a:latin typeface="Arial"/>
                <a:cs typeface="Arial"/>
              </a:rPr>
            </a:br>
            <a:r>
              <a:rPr lang="en-GB" sz="2200" dirty="0">
                <a:solidFill>
                  <a:schemeClr val="tx1"/>
                </a:solidFill>
                <a:latin typeface="Arial"/>
                <a:cs typeface="Arial"/>
              </a:rPr>
              <a:t>Learner Advice / Support from PTPS / Careers Advisor / PTLS</a:t>
            </a:r>
            <a:br>
              <a:rPr lang="en-GB" sz="2200" dirty="0">
                <a:solidFill>
                  <a:schemeClr val="tx1"/>
                </a:solidFill>
                <a:latin typeface="Arial"/>
                <a:cs typeface="Arial"/>
              </a:rPr>
            </a:br>
            <a:r>
              <a:rPr lang="en-GB" sz="2200" dirty="0">
                <a:solidFill>
                  <a:schemeClr val="tx1"/>
                </a:solidFill>
                <a:latin typeface="Arial"/>
                <a:cs typeface="Arial"/>
              </a:rPr>
              <a:t/>
            </a:r>
            <a:br>
              <a:rPr lang="en-GB" sz="2200" dirty="0">
                <a:solidFill>
                  <a:schemeClr val="tx1"/>
                </a:solidFill>
                <a:latin typeface="Arial"/>
                <a:cs typeface="Arial"/>
              </a:rPr>
            </a:br>
            <a:r>
              <a:rPr lang="en-GB" sz="2200" dirty="0">
                <a:solidFill>
                  <a:schemeClr val="tx1"/>
                </a:solidFill>
                <a:latin typeface="Arial"/>
                <a:cs typeface="Arial"/>
              </a:rPr>
              <a:t>Complete Pathways </a:t>
            </a:r>
            <a:r>
              <a:rPr lang="en-GB" sz="2200" dirty="0" smtClean="0">
                <a:solidFill>
                  <a:schemeClr val="tx1"/>
                </a:solidFill>
                <a:latin typeface="Arial"/>
                <a:cs typeface="Arial"/>
              </a:rPr>
              <a:t>survey </a:t>
            </a:r>
            <a:r>
              <a:rPr lang="en-GB" sz="2200" dirty="0">
                <a:solidFill>
                  <a:schemeClr val="tx1"/>
                </a:solidFill>
                <a:latin typeface="Arial"/>
                <a:cs typeface="Arial"/>
              </a:rPr>
              <a:t>/ Options f</a:t>
            </a:r>
            <a:r>
              <a:rPr lang="en-GB" sz="2200" dirty="0" smtClean="0">
                <a:solidFill>
                  <a:schemeClr val="tx1"/>
                </a:solidFill>
                <a:latin typeface="Arial"/>
                <a:cs typeface="Arial"/>
              </a:rPr>
              <a:t>orms completed</a:t>
            </a:r>
            <a:r>
              <a:rPr lang="en-GB" sz="2200" dirty="0">
                <a:solidFill>
                  <a:schemeClr val="tx1"/>
                </a:solidFill>
                <a:latin typeface="Arial"/>
                <a:cs typeface="Arial"/>
              </a:rPr>
              <a:t/>
            </a:r>
            <a:br>
              <a:rPr lang="en-GB" sz="2200" dirty="0">
                <a:solidFill>
                  <a:schemeClr val="tx1"/>
                </a:solidFill>
                <a:latin typeface="Arial"/>
                <a:cs typeface="Arial"/>
              </a:rPr>
            </a:br>
            <a:r>
              <a:rPr lang="en-GB" sz="2200" dirty="0">
                <a:solidFill>
                  <a:schemeClr val="tx1"/>
                </a:solidFill>
                <a:latin typeface="Arial"/>
                <a:cs typeface="Arial"/>
              </a:rPr>
              <a:t/>
            </a:r>
            <a:br>
              <a:rPr lang="en-GB" sz="2200" dirty="0">
                <a:solidFill>
                  <a:schemeClr val="tx1"/>
                </a:solidFill>
                <a:latin typeface="Arial"/>
                <a:cs typeface="Arial"/>
              </a:rPr>
            </a:br>
            <a:r>
              <a:rPr lang="en-GB" sz="2200" dirty="0">
                <a:solidFill>
                  <a:schemeClr val="tx1"/>
                </a:solidFill>
                <a:latin typeface="Arial"/>
                <a:cs typeface="Arial"/>
              </a:rPr>
              <a:t>Quality Assurance Process</a:t>
            </a:r>
            <a:r>
              <a:rPr lang="en-US" sz="2200" dirty="0">
                <a:solidFill>
                  <a:schemeClr val="accent1"/>
                </a:solidFill>
                <a:latin typeface="Arial"/>
                <a:cs typeface="Arial"/>
              </a:rPr>
              <a:t/>
            </a:r>
            <a:br>
              <a:rPr lang="en-US" sz="2200" dirty="0">
                <a:solidFill>
                  <a:schemeClr val="accent1"/>
                </a:solidFill>
                <a:latin typeface="Arial"/>
                <a:cs typeface="Arial"/>
              </a:rPr>
            </a:br>
            <a:r>
              <a:rPr lang="en-US" sz="1200" dirty="0">
                <a:solidFill>
                  <a:schemeClr val="accent1"/>
                </a:solidFill>
                <a:latin typeface="Arial"/>
                <a:cs typeface="Arial"/>
              </a:rPr>
              <a:t/>
            </a:r>
            <a:br>
              <a:rPr lang="en-US" sz="1200" dirty="0">
                <a:solidFill>
                  <a:schemeClr val="accent1"/>
                </a:solidFill>
                <a:latin typeface="Arial"/>
                <a:cs typeface="Arial"/>
              </a:rPr>
            </a:br>
            <a:r>
              <a:rPr lang="en-US" sz="1200" dirty="0">
                <a:solidFill>
                  <a:schemeClr val="accent1"/>
                </a:solidFill>
                <a:latin typeface="Arial"/>
                <a:cs typeface="Arial"/>
              </a:rPr>
              <a:t/>
            </a:r>
            <a:br>
              <a:rPr lang="en-US" sz="1200" dirty="0">
                <a:solidFill>
                  <a:schemeClr val="accent1"/>
                </a:solidFill>
                <a:latin typeface="Arial"/>
                <a:cs typeface="Arial"/>
              </a:rPr>
            </a:br>
            <a:r>
              <a:rPr lang="en-US" sz="1200" dirty="0">
                <a:solidFill>
                  <a:schemeClr val="accent1"/>
                </a:solidFill>
                <a:latin typeface="Arial"/>
                <a:cs typeface="Arial"/>
              </a:rPr>
              <a:t/>
            </a:r>
            <a:br>
              <a:rPr lang="en-US" sz="1200" dirty="0">
                <a:solidFill>
                  <a:schemeClr val="accent1"/>
                </a:solidFill>
                <a:latin typeface="Arial"/>
                <a:cs typeface="Arial"/>
              </a:rPr>
            </a:br>
            <a:r>
              <a:rPr lang="en-US" sz="4444" dirty="0">
                <a:solidFill>
                  <a:schemeClr val="accent1"/>
                </a:solidFill>
                <a:latin typeface="Arial"/>
                <a:cs typeface="Arial"/>
              </a:rPr>
              <a:t/>
            </a:r>
            <a:br>
              <a:rPr lang="en-US" sz="4444" dirty="0">
                <a:solidFill>
                  <a:schemeClr val="accent1"/>
                </a:solidFill>
                <a:latin typeface="Arial"/>
                <a:cs typeface="Arial"/>
              </a:rPr>
            </a:br>
            <a:r>
              <a:rPr lang="en-US" sz="1200" dirty="0">
                <a:solidFill>
                  <a:schemeClr val="accent1"/>
                </a:solidFill>
                <a:latin typeface="Arial"/>
                <a:cs typeface="Arial"/>
              </a:rPr>
              <a:t/>
            </a:r>
            <a:br>
              <a:rPr lang="en-US" sz="1200" dirty="0">
                <a:solidFill>
                  <a:schemeClr val="accent1"/>
                </a:solidFill>
                <a:latin typeface="Arial"/>
                <a:cs typeface="Arial"/>
              </a:rPr>
            </a:br>
            <a:r>
              <a:rPr lang="en-US" sz="4889" dirty="0">
                <a:solidFill>
                  <a:schemeClr val="accent1"/>
                </a:solidFill>
                <a:latin typeface="Arial"/>
                <a:cs typeface="Arial"/>
              </a:rPr>
              <a:t/>
            </a:r>
            <a:br>
              <a:rPr lang="en-US" sz="4889" dirty="0">
                <a:solidFill>
                  <a:schemeClr val="accent1"/>
                </a:solidFill>
                <a:latin typeface="Arial"/>
                <a:cs typeface="Arial"/>
              </a:rPr>
            </a:br>
            <a:r>
              <a:rPr lang="en-US" sz="3800" dirty="0">
                <a:solidFill>
                  <a:schemeClr val="accent1"/>
                </a:solidFill>
                <a:latin typeface="Arial"/>
                <a:cs typeface="Arial"/>
              </a:rPr>
              <a:t/>
            </a:r>
            <a:br>
              <a:rPr lang="en-US" sz="3800" dirty="0">
                <a:solidFill>
                  <a:schemeClr val="accent1"/>
                </a:solidFill>
                <a:latin typeface="Arial"/>
                <a:cs typeface="Arial"/>
              </a:rPr>
            </a:br>
            <a:r>
              <a:rPr lang="en-US" sz="3800" dirty="0">
                <a:solidFill>
                  <a:schemeClr val="accent1"/>
                </a:solidFill>
                <a:latin typeface="Arial"/>
                <a:cs typeface="Arial"/>
              </a:rPr>
              <a:t/>
            </a:r>
            <a:br>
              <a:rPr lang="en-US" sz="3800" dirty="0">
                <a:solidFill>
                  <a:schemeClr val="accent1"/>
                </a:solidFill>
                <a:latin typeface="Arial"/>
                <a:cs typeface="Arial"/>
              </a:rPr>
            </a:br>
            <a:r>
              <a:rPr lang="en-US" sz="3800" dirty="0">
                <a:solidFill>
                  <a:schemeClr val="accent1"/>
                </a:solidFill>
                <a:latin typeface="Arial"/>
                <a:cs typeface="Arial"/>
              </a:rPr>
              <a:t/>
            </a:r>
            <a:br>
              <a:rPr lang="en-US" sz="3800" dirty="0">
                <a:solidFill>
                  <a:schemeClr val="accent1"/>
                </a:solidFill>
                <a:latin typeface="Arial"/>
                <a:cs typeface="Arial"/>
              </a:rPr>
            </a:br>
            <a:r>
              <a:rPr lang="en-US" sz="4000" b="1" dirty="0">
                <a:solidFill>
                  <a:schemeClr val="accent1"/>
                </a:solidFill>
                <a:latin typeface="Arial"/>
                <a:cs typeface="Arial"/>
              </a:rPr>
              <a:t/>
            </a:r>
            <a:br>
              <a:rPr lang="en-US" sz="4000" b="1" dirty="0">
                <a:solidFill>
                  <a:schemeClr val="accent1"/>
                </a:solidFill>
                <a:latin typeface="Arial"/>
                <a:cs typeface="Arial"/>
              </a:rPr>
            </a:br>
            <a:r>
              <a:rPr lang="en-US" sz="4000" b="1" dirty="0">
                <a:solidFill>
                  <a:schemeClr val="accent1"/>
                </a:solidFill>
                <a:latin typeface="Arial"/>
                <a:cs typeface="Arial"/>
              </a:rPr>
              <a:t>		</a:t>
            </a:r>
            <a:br>
              <a:rPr lang="en-US" sz="4000" b="1" dirty="0">
                <a:solidFill>
                  <a:schemeClr val="accent1"/>
                </a:solidFill>
                <a:latin typeface="Arial"/>
                <a:cs typeface="Arial"/>
              </a:rPr>
            </a:br>
            <a:r>
              <a:rPr lang="en-US" sz="4000" b="1" dirty="0">
                <a:solidFill>
                  <a:schemeClr val="accent1"/>
                </a:solidFill>
                <a:latin typeface="Arial"/>
                <a:cs typeface="Arial"/>
              </a:rPr>
              <a:t>					</a:t>
            </a:r>
            <a:r>
              <a:rPr lang="en-US" sz="4000" dirty="0">
                <a:solidFill>
                  <a:schemeClr val="accent1"/>
                </a:solidFill>
                <a:latin typeface="Arial"/>
                <a:cs typeface="Arial"/>
              </a:rPr>
              <a:t/>
            </a:r>
            <a:br>
              <a:rPr lang="en-US" sz="4000" dirty="0">
                <a:solidFill>
                  <a:schemeClr val="accent1"/>
                </a:solidFill>
                <a:latin typeface="Arial"/>
                <a:cs typeface="Arial"/>
              </a:rPr>
            </a:br>
            <a:r>
              <a:rPr lang="en-US" sz="4000" dirty="0">
                <a:solidFill>
                  <a:schemeClr val="accent1"/>
                </a:solidFill>
                <a:latin typeface="Arial"/>
                <a:cs typeface="Arial"/>
              </a:rPr>
              <a:t/>
            </a:r>
            <a:br>
              <a:rPr lang="en-US" sz="4000" dirty="0">
                <a:solidFill>
                  <a:schemeClr val="accent1"/>
                </a:solidFill>
                <a:latin typeface="Arial"/>
                <a:cs typeface="Arial"/>
              </a:rPr>
            </a:br>
            <a:r>
              <a:rPr lang="en-US" sz="4000" dirty="0">
                <a:solidFill>
                  <a:schemeClr val="accent1"/>
                </a:solidFill>
                <a:latin typeface="Arial"/>
                <a:cs typeface="Arial"/>
              </a:rPr>
              <a:t/>
            </a:r>
            <a:br>
              <a:rPr lang="en-US" sz="4000" dirty="0">
                <a:solidFill>
                  <a:schemeClr val="accent1"/>
                </a:solidFill>
                <a:latin typeface="Arial"/>
                <a:cs typeface="Arial"/>
              </a:rPr>
            </a:br>
            <a:r>
              <a:rPr lang="en-US" sz="4000" dirty="0">
                <a:solidFill>
                  <a:schemeClr val="accent1"/>
                </a:solidFill>
                <a:latin typeface="Arial"/>
                <a:cs typeface="Arial"/>
              </a:rPr>
              <a:t>					</a:t>
            </a:r>
            <a:endParaRPr lang="en-US" sz="4000" b="1" dirty="0">
              <a:solidFill>
                <a:srgbClr val="950E09"/>
              </a:solidFill>
              <a:latin typeface="Arial"/>
              <a:cs typeface="Arial"/>
            </a:endParaRPr>
          </a:p>
        </p:txBody>
      </p:sp>
      <p:pic>
        <p:nvPicPr>
          <p:cNvPr id="3074" name="Picture 2" descr="Taylor High school badge"/>
          <p:cNvPicPr>
            <a:picLocks noChangeAspect="1" noChangeArrowheads="1"/>
          </p:cNvPicPr>
          <p:nvPr/>
        </p:nvPicPr>
        <p:blipFill>
          <a:blip r:embed="rId3" r:link="rId4"/>
          <a:srcRect/>
          <a:stretch>
            <a:fillRect/>
          </a:stretch>
        </p:blipFill>
        <p:spPr bwMode="auto">
          <a:xfrm>
            <a:off x="381000" y="5410200"/>
            <a:ext cx="1223093" cy="1210862"/>
          </a:xfrm>
          <a:prstGeom prst="rect">
            <a:avLst/>
          </a:prstGeom>
          <a:noFill/>
          <a:ln w="9525">
            <a:noFill/>
            <a:miter lim="800000"/>
            <a:headEnd/>
            <a:tailEnd/>
          </a:ln>
        </p:spPr>
      </p:pic>
      <p:sp>
        <p:nvSpPr>
          <p:cNvPr id="4" name="Title 1"/>
          <p:cNvSpPr txBox="1">
            <a:spLocks/>
          </p:cNvSpPr>
          <p:nvPr/>
        </p:nvSpPr>
        <p:spPr>
          <a:xfrm>
            <a:off x="266700" y="215900"/>
            <a:ext cx="8661400" cy="4940300"/>
          </a:xfrm>
          <a:prstGeom prst="rect">
            <a:avLst/>
          </a:prstGeom>
        </p:spPr>
        <p:txBody>
          <a:bodyPr vert="horz" anchor="t">
            <a:normAutofit/>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rgbClr val="691205"/>
                </a:solidFill>
                <a:effectLst>
                  <a:outerShdw blurRad="31750" dist="25400" dir="5400000" algn="tl" rotWithShape="0">
                    <a:srgbClr val="000000">
                      <a:alpha val="25000"/>
                    </a:srgbClr>
                  </a:outerShdw>
                </a:effectLst>
                <a:uLnTx/>
                <a:uFillTx/>
                <a:latin typeface="Arial"/>
                <a:ea typeface="+mn-ea"/>
                <a:cs typeface="Arial"/>
              </a:rPr>
              <a:t/>
            </a:r>
            <a:br>
              <a:rPr kumimoji="0" lang="en-US" sz="4000" b="1" i="0" u="none" strike="noStrike" kern="1200" cap="none" spc="0" normalizeH="0" baseline="0" noProof="0" dirty="0">
                <a:ln>
                  <a:noFill/>
                </a:ln>
                <a:solidFill>
                  <a:srgbClr val="691205"/>
                </a:solidFill>
                <a:effectLst>
                  <a:outerShdw blurRad="31750" dist="25400" dir="5400000" algn="tl" rotWithShape="0">
                    <a:srgbClr val="000000">
                      <a:alpha val="25000"/>
                    </a:srgbClr>
                  </a:outerShdw>
                </a:effectLst>
                <a:uLnTx/>
                <a:uFillTx/>
                <a:latin typeface="Arial"/>
                <a:ea typeface="+mn-ea"/>
                <a:cs typeface="Arial"/>
              </a:rPr>
            </a:br>
            <a:endParaRPr kumimoji="0" lang="en-US" sz="4000" b="1" i="0" u="none" strike="noStrike" kern="1200" cap="none" spc="0" normalizeH="0" baseline="0" noProof="0" dirty="0">
              <a:ln>
                <a:noFill/>
              </a:ln>
              <a:solidFill>
                <a:prstClr val="black"/>
              </a:solidFill>
              <a:effectLst>
                <a:outerShdw blurRad="31750" dist="25400" dir="5400000" algn="tl" rotWithShape="0">
                  <a:srgbClr val="000000">
                    <a:alpha val="25000"/>
                  </a:srgbClr>
                </a:outerShdw>
              </a:effectLst>
              <a:uLnTx/>
              <a:uFillTx/>
              <a:latin typeface="Arial"/>
              <a:ea typeface="+mn-ea"/>
              <a:cs typeface="Arial"/>
            </a:endParaRPr>
          </a:p>
        </p:txBody>
      </p:sp>
    </p:spTree>
    <p:extLst>
      <p:ext uri="{BB962C8B-B14F-4D97-AF65-F5344CB8AC3E}">
        <p14:creationId xmlns:p14="http://schemas.microsoft.com/office/powerpoint/2010/main" val="36041693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BC1E"/>
            </a:gs>
            <a:gs pos="100000">
              <a:srgbClr val="FFFFFF"/>
            </a:gs>
          </a:gsLst>
          <a:lin ang="189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66700" y="406400"/>
            <a:ext cx="8661400" cy="5624512"/>
          </a:xfrm>
        </p:spPr>
        <p:txBody>
          <a:bodyPr anchor="t">
            <a:normAutofit/>
          </a:bodyPr>
          <a:lstStyle/>
          <a:p>
            <a:pPr algn="l"/>
            <a:r>
              <a:rPr lang="en-GB" sz="4000" dirty="0">
                <a:solidFill>
                  <a:schemeClr val="tx1"/>
                </a:solidFill>
                <a:latin typeface="Arial"/>
                <a:cs typeface="Arial"/>
              </a:rPr>
              <a:t/>
            </a:r>
            <a:br>
              <a:rPr lang="en-GB" sz="4000" dirty="0">
                <a:solidFill>
                  <a:schemeClr val="tx1"/>
                </a:solidFill>
                <a:latin typeface="Arial"/>
                <a:cs typeface="Arial"/>
              </a:rPr>
            </a:br>
            <a:r>
              <a:rPr lang="en-GB" sz="4000" dirty="0">
                <a:solidFill>
                  <a:schemeClr val="tx1"/>
                </a:solidFill>
                <a:latin typeface="Arial"/>
                <a:cs typeface="Arial"/>
              </a:rPr>
              <a:t/>
            </a:r>
            <a:br>
              <a:rPr lang="en-GB" sz="4000" dirty="0">
                <a:solidFill>
                  <a:schemeClr val="tx1"/>
                </a:solidFill>
                <a:latin typeface="Arial"/>
                <a:cs typeface="Arial"/>
              </a:rPr>
            </a:br>
            <a:r>
              <a:rPr lang="en-GB" sz="4000" dirty="0">
                <a:solidFill>
                  <a:schemeClr val="tx1"/>
                </a:solidFill>
                <a:latin typeface="Arial"/>
                <a:cs typeface="Arial"/>
              </a:rPr>
              <a:t>Questions should be directed to any member of SLT/Pupil Support</a:t>
            </a:r>
            <a:r>
              <a:rPr lang="en-GB" sz="2800" dirty="0">
                <a:solidFill>
                  <a:schemeClr val="tx1"/>
                </a:solidFill>
                <a:latin typeface="Arial"/>
                <a:cs typeface="Arial"/>
              </a:rPr>
              <a:t/>
            </a:r>
            <a:br>
              <a:rPr lang="en-GB" sz="2800" dirty="0">
                <a:solidFill>
                  <a:schemeClr val="tx1"/>
                </a:solidFill>
                <a:latin typeface="Arial"/>
                <a:cs typeface="Arial"/>
              </a:rPr>
            </a:br>
            <a:r>
              <a:rPr lang="en-GB" sz="2800" dirty="0">
                <a:solidFill>
                  <a:schemeClr val="tx1"/>
                </a:solidFill>
                <a:latin typeface="Arial"/>
                <a:cs typeface="Arial"/>
              </a:rPr>
              <a:t> </a:t>
            </a:r>
            <a:br>
              <a:rPr lang="en-GB" sz="2800" dirty="0">
                <a:solidFill>
                  <a:schemeClr val="tx1"/>
                </a:solidFill>
                <a:latin typeface="Arial"/>
                <a:cs typeface="Arial"/>
              </a:rPr>
            </a:br>
            <a:r>
              <a:rPr lang="en-GB" sz="1600" dirty="0">
                <a:solidFill>
                  <a:schemeClr val="tx1"/>
                </a:solidFill>
                <a:latin typeface="Arial"/>
                <a:cs typeface="Arial"/>
              </a:rPr>
              <a:t/>
            </a:r>
            <a:br>
              <a:rPr lang="en-GB" sz="1600" dirty="0">
                <a:solidFill>
                  <a:schemeClr val="tx1"/>
                </a:solidFill>
                <a:latin typeface="Arial"/>
                <a:cs typeface="Arial"/>
              </a:rPr>
            </a:br>
            <a:endParaRPr lang="en-US" sz="4000" b="1" dirty="0">
              <a:solidFill>
                <a:schemeClr val="tx1"/>
              </a:solidFill>
              <a:latin typeface="Arial"/>
              <a:cs typeface="Arial"/>
            </a:endParaRPr>
          </a:p>
        </p:txBody>
      </p:sp>
      <p:pic>
        <p:nvPicPr>
          <p:cNvPr id="3074" name="Picture 2" descr="Taylor High school badge"/>
          <p:cNvPicPr>
            <a:picLocks noChangeAspect="1" noChangeArrowheads="1"/>
          </p:cNvPicPr>
          <p:nvPr/>
        </p:nvPicPr>
        <p:blipFill>
          <a:blip r:embed="rId2" r:link="rId3"/>
          <a:srcRect/>
          <a:stretch>
            <a:fillRect/>
          </a:stretch>
        </p:blipFill>
        <p:spPr bwMode="auto">
          <a:xfrm>
            <a:off x="381000" y="5410200"/>
            <a:ext cx="1223093" cy="1210862"/>
          </a:xfrm>
          <a:prstGeom prst="rect">
            <a:avLst/>
          </a:prstGeom>
          <a:noFill/>
          <a:ln w="9525">
            <a:noFill/>
            <a:miter lim="800000"/>
            <a:headEnd/>
            <a:tailEnd/>
          </a:ln>
        </p:spPr>
      </p:pic>
      <p:sp>
        <p:nvSpPr>
          <p:cNvPr id="6" name="Title 1"/>
          <p:cNvSpPr txBox="1">
            <a:spLocks/>
          </p:cNvSpPr>
          <p:nvPr/>
        </p:nvSpPr>
        <p:spPr>
          <a:xfrm>
            <a:off x="228600" y="228600"/>
            <a:ext cx="8661400" cy="5624512"/>
          </a:xfrm>
          <a:prstGeom prst="rect">
            <a:avLst/>
          </a:prstGeom>
        </p:spPr>
        <p:txBody>
          <a:bodyPr vert="horz" anchor="t">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t/>
            </a:r>
            <a:br>
              <a:rPr kumimoji="0" lang="en-US" sz="4000" b="1" i="0" u="none" strike="noStrike" kern="1200" cap="none" spc="0" normalizeH="0" baseline="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br>
            <a:endParaRPr kumimoji="0" lang="en-US" sz="5400" b="1" i="0" u="none" strike="noStrike" kern="1200" cap="none" spc="0" normalizeH="0" noProof="0" dirty="0">
              <a:ln>
                <a:noFill/>
              </a:ln>
              <a:solidFill>
                <a:schemeClr val="tx1"/>
              </a:solidFill>
              <a:effectLst>
                <a:outerShdw blurRad="31750" dist="25400" dir="5400000" algn="tl" rotWithShape="0">
                  <a:srgbClr val="000000">
                    <a:alpha val="25000"/>
                  </a:srgbClr>
                </a:outerShdw>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 y="215900"/>
            <a:ext cx="8661400" cy="5624512"/>
          </a:xfrm>
        </p:spPr>
        <p:txBody>
          <a:bodyPr anchor="t">
            <a:normAutofit/>
          </a:bodyPr>
          <a:lstStyle/>
          <a:p>
            <a:pPr algn="ctr"/>
            <a:r>
              <a:rPr lang="en-US" sz="4000" b="1" dirty="0">
                <a:solidFill>
                  <a:schemeClr val="accent1"/>
                </a:solidFill>
                <a:latin typeface="Arial"/>
                <a:cs typeface="Arial"/>
              </a:rPr>
              <a:t/>
            </a:r>
            <a:br>
              <a:rPr lang="en-US" sz="4000" b="1" dirty="0">
                <a:solidFill>
                  <a:schemeClr val="accent1"/>
                </a:solidFill>
                <a:latin typeface="Arial"/>
                <a:cs typeface="Arial"/>
              </a:rPr>
            </a:br>
            <a:endParaRPr lang="en-US" sz="4000" b="1" dirty="0">
              <a:solidFill>
                <a:srgbClr val="950E09"/>
              </a:solidFill>
              <a:latin typeface="Arial"/>
              <a:cs typeface="Arial"/>
            </a:endParaRPr>
          </a:p>
        </p:txBody>
      </p:sp>
      <p:pic>
        <p:nvPicPr>
          <p:cNvPr id="3074" name="Picture 2" descr="Taylor High school badge"/>
          <p:cNvPicPr>
            <a:picLocks noChangeAspect="1" noChangeArrowheads="1"/>
          </p:cNvPicPr>
          <p:nvPr/>
        </p:nvPicPr>
        <p:blipFill>
          <a:blip r:embed="rId2" r:link="rId3"/>
          <a:srcRect/>
          <a:stretch>
            <a:fillRect/>
          </a:stretch>
        </p:blipFill>
        <p:spPr bwMode="auto">
          <a:xfrm>
            <a:off x="381000" y="5410200"/>
            <a:ext cx="1223093" cy="1210862"/>
          </a:xfrm>
          <a:prstGeom prst="rect">
            <a:avLst/>
          </a:prstGeom>
          <a:noFill/>
          <a:ln w="9525">
            <a:noFill/>
            <a:miter lim="800000"/>
            <a:headEnd/>
            <a:tailEnd/>
          </a:ln>
        </p:spPr>
      </p:pic>
      <p:sp>
        <p:nvSpPr>
          <p:cNvPr id="6" name="Title 1"/>
          <p:cNvSpPr txBox="1">
            <a:spLocks/>
          </p:cNvSpPr>
          <p:nvPr/>
        </p:nvSpPr>
        <p:spPr>
          <a:xfrm>
            <a:off x="228600" y="228600"/>
            <a:ext cx="8661400" cy="5624512"/>
          </a:xfrm>
          <a:prstGeom prst="rect">
            <a:avLst/>
          </a:prstGeom>
        </p:spPr>
        <p:txBody>
          <a:bodyPr vert="horz" anchor="t">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rgbClr val="691205"/>
                </a:solidFill>
                <a:effectLst>
                  <a:outerShdw blurRad="31750" dist="25400" dir="5400000" algn="tl" rotWithShape="0">
                    <a:srgbClr val="000000">
                      <a:alpha val="25000"/>
                    </a:srgbClr>
                  </a:outerShdw>
                </a:effectLst>
                <a:uLnTx/>
                <a:uFillTx/>
                <a:latin typeface="Arial"/>
                <a:ea typeface="+mn-ea"/>
                <a:cs typeface="Arial"/>
              </a:rPr>
              <a:t/>
            </a:r>
            <a:br>
              <a:rPr kumimoji="0" lang="en-US" sz="4000" b="1" i="0" u="none" strike="noStrike" kern="1200" cap="none" spc="0" normalizeH="0" baseline="0" noProof="0" dirty="0">
                <a:ln>
                  <a:noFill/>
                </a:ln>
                <a:solidFill>
                  <a:srgbClr val="691205"/>
                </a:solidFill>
                <a:effectLst>
                  <a:outerShdw blurRad="31750" dist="25400" dir="5400000" algn="tl" rotWithShape="0">
                    <a:srgbClr val="000000">
                      <a:alpha val="25000"/>
                    </a:srgbClr>
                  </a:outerShdw>
                </a:effectLst>
                <a:uLnTx/>
                <a:uFillTx/>
                <a:latin typeface="Arial"/>
                <a:ea typeface="+mn-ea"/>
                <a:cs typeface="Arial"/>
              </a:rPr>
            </a:br>
            <a:r>
              <a:rPr kumimoji="0" lang="en-US" sz="5400" b="1" i="0" u="none" strike="noStrike" kern="1200" cap="none" spc="0" normalizeH="0" baseline="0" noProof="0" dirty="0">
                <a:ln>
                  <a:noFill/>
                </a:ln>
                <a:solidFill>
                  <a:srgbClr val="691205"/>
                </a:solidFill>
                <a:effectLst>
                  <a:outerShdw blurRad="31750" dist="25400" dir="5400000" algn="tl" rotWithShape="0">
                    <a:srgbClr val="000000">
                      <a:alpha val="25000"/>
                    </a:srgbClr>
                  </a:outerShdw>
                </a:effectLst>
                <a:uLnTx/>
                <a:uFillTx/>
                <a:latin typeface="Arial"/>
                <a:ea typeface="+mn-ea"/>
                <a:cs typeface="Arial"/>
              </a:rPr>
              <a:t>Welcome &amp; Introduction</a:t>
            </a:r>
            <a:endParaRPr kumimoji="0" lang="en-US" sz="5400" b="1" i="0" u="none" strike="noStrike" kern="1200" cap="none" spc="0" normalizeH="0" baseline="0" noProof="0" dirty="0">
              <a:ln>
                <a:noFill/>
              </a:ln>
              <a:solidFill>
                <a:prstClr val="black"/>
              </a:solidFill>
              <a:effectLst>
                <a:outerShdw blurRad="31750" dist="25400" dir="5400000" algn="tl" rotWithShape="0">
                  <a:srgbClr val="000000">
                    <a:alpha val="25000"/>
                  </a:srgbClr>
                </a:outerShdw>
              </a:effectLst>
              <a:uLnTx/>
              <a:uFillTx/>
              <a:latin typeface="Arial"/>
              <a:ea typeface="+mn-ea"/>
              <a:cs typeface="Arial"/>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000" b="1" i="0" u="none" strike="noStrike" kern="1200" cap="none" spc="0" normalizeH="0" baseline="0" noProof="0" dirty="0">
              <a:ln>
                <a:noFill/>
              </a:ln>
              <a:solidFill>
                <a:prstClr val="black"/>
              </a:solidFill>
              <a:effectLst>
                <a:outerShdw blurRad="31750" dist="25400" dir="5400000" algn="tl" rotWithShape="0">
                  <a:srgbClr val="000000">
                    <a:alpha val="25000"/>
                  </a:srgbClr>
                </a:outerShdw>
              </a:effectLst>
              <a:uLnTx/>
              <a:uFillTx/>
              <a:latin typeface="Arial"/>
              <a:ea typeface="+mn-ea"/>
              <a:cs typeface="Arial"/>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700" b="1" i="0" u="none" strike="noStrike" kern="1200" cap="none" spc="0" normalizeH="0" baseline="0" noProof="0" dirty="0" err="1">
                <a:ln>
                  <a:noFill/>
                </a:ln>
                <a:solidFill>
                  <a:prstClr val="black"/>
                </a:solidFill>
                <a:effectLst>
                  <a:outerShdw blurRad="31750" dist="25400" dir="5400000" algn="tl" rotWithShape="0">
                    <a:srgbClr val="000000">
                      <a:alpha val="25000"/>
                    </a:srgbClr>
                  </a:outerShdw>
                </a:effectLst>
                <a:uLnTx/>
                <a:uFillTx/>
                <a:latin typeface="Arial"/>
                <a:ea typeface="+mn-ea"/>
                <a:cs typeface="Arial"/>
              </a:rPr>
              <a:t>Mr</a:t>
            </a:r>
            <a:r>
              <a:rPr kumimoji="0" lang="en-US" sz="4700" b="1" i="0" u="none" strike="noStrike" kern="1200" cap="none" spc="0" normalizeH="0" baseline="0" noProof="0" dirty="0">
                <a:ln>
                  <a:noFill/>
                </a:ln>
                <a:solidFill>
                  <a:prstClr val="black"/>
                </a:solidFill>
                <a:effectLst>
                  <a:outerShdw blurRad="31750" dist="25400" dir="5400000" algn="tl" rotWithShape="0">
                    <a:srgbClr val="000000">
                      <a:alpha val="25000"/>
                    </a:srgbClr>
                  </a:outerShdw>
                </a:effectLst>
                <a:uLnTx/>
                <a:uFillTx/>
                <a:latin typeface="Arial"/>
                <a:ea typeface="+mn-ea"/>
                <a:cs typeface="Arial"/>
              </a:rPr>
              <a:t> </a:t>
            </a:r>
            <a:r>
              <a:rPr kumimoji="0" lang="en-US" sz="4700" b="1" i="0" u="none" strike="noStrike" kern="1200" cap="none" spc="0" normalizeH="0" baseline="0" noProof="0" dirty="0" err="1" smtClean="0">
                <a:ln>
                  <a:noFill/>
                </a:ln>
                <a:solidFill>
                  <a:prstClr val="black"/>
                </a:solidFill>
                <a:effectLst>
                  <a:outerShdw blurRad="31750" dist="25400" dir="5400000" algn="tl" rotWithShape="0">
                    <a:srgbClr val="000000">
                      <a:alpha val="25000"/>
                    </a:srgbClr>
                  </a:outerShdw>
                </a:effectLst>
                <a:uLnTx/>
                <a:uFillTx/>
                <a:latin typeface="Arial"/>
                <a:ea typeface="+mn-ea"/>
                <a:cs typeface="Arial"/>
              </a:rPr>
              <a:t>McWatt</a:t>
            </a:r>
            <a:endParaRPr kumimoji="0" lang="en-US" sz="4700" b="1" i="0" u="none" strike="noStrike" kern="1200" cap="none" spc="0" normalizeH="0" baseline="0" noProof="0" dirty="0">
              <a:ln>
                <a:noFill/>
              </a:ln>
              <a:solidFill>
                <a:prstClr val="black"/>
              </a:solidFill>
              <a:effectLst>
                <a:outerShdw blurRad="31750" dist="25400" dir="5400000" algn="tl" rotWithShape="0">
                  <a:srgbClr val="000000">
                    <a:alpha val="25000"/>
                  </a:srgbClr>
                </a:outerShdw>
              </a:effectLst>
              <a:uLnTx/>
              <a:uFillTx/>
              <a:latin typeface="Arial"/>
              <a:ea typeface="+mn-ea"/>
              <a:cs typeface="Arial"/>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800" b="1" i="0" u="none" strike="noStrike" kern="1200" cap="none" spc="0" normalizeH="0" baseline="0" noProof="0" dirty="0">
              <a:ln>
                <a:noFill/>
              </a:ln>
              <a:solidFill>
                <a:prstClr val="black"/>
              </a:solidFill>
              <a:effectLst>
                <a:outerShdw blurRad="31750" dist="25400" dir="5400000" algn="tl" rotWithShape="0">
                  <a:srgbClr val="000000">
                    <a:alpha val="25000"/>
                  </a:srgbClr>
                </a:outerShdw>
              </a:effectLst>
              <a:uLnTx/>
              <a:uFillTx/>
              <a:latin typeface="Arial"/>
              <a:ea typeface="+mn-ea"/>
              <a:cs typeface="Arial"/>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700" b="1" i="0" u="none" strike="noStrike" kern="1200" cap="none" spc="0" normalizeH="0" baseline="0" noProof="0" dirty="0">
              <a:ln>
                <a:noFill/>
              </a:ln>
              <a:solidFill>
                <a:prstClr val="black"/>
              </a:solidFill>
              <a:effectLst>
                <a:outerShdw blurRad="31750" dist="25400" dir="5400000" algn="tl" rotWithShape="0">
                  <a:srgbClr val="000000">
                    <a:alpha val="25000"/>
                  </a:srgbClr>
                </a:outerShdw>
              </a:effectLst>
              <a:uLnTx/>
              <a:uFillTx/>
              <a:latin typeface="Arial"/>
              <a:ea typeface="+mn-ea"/>
              <a:cs typeface="Arial"/>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700" b="1" i="0" u="none" strike="noStrike" kern="1200" cap="none" spc="0" normalizeH="0" baseline="0" noProof="0" dirty="0">
              <a:ln>
                <a:noFill/>
              </a:ln>
              <a:solidFill>
                <a:prstClr val="black"/>
              </a:solidFill>
              <a:effectLst>
                <a:outerShdw blurRad="31750" dist="25400" dir="5400000" algn="tl" rotWithShape="0">
                  <a:srgbClr val="000000">
                    <a:alpha val="25000"/>
                  </a:srgbClr>
                </a:outerShdw>
              </a:effectLst>
              <a:uLnTx/>
              <a:uFillTx/>
              <a:latin typeface="Arial"/>
              <a:ea typeface="+mn-ea"/>
              <a:cs typeface="Arial"/>
            </a:endParaRPr>
          </a:p>
        </p:txBody>
      </p:sp>
    </p:spTree>
    <p:extLst>
      <p:ext uri="{BB962C8B-B14F-4D97-AF65-F5344CB8AC3E}">
        <p14:creationId xmlns:p14="http://schemas.microsoft.com/office/powerpoint/2010/main" val="26486661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 y="406400"/>
            <a:ext cx="8661400" cy="5624512"/>
          </a:xfrm>
        </p:spPr>
        <p:txBody>
          <a:bodyPr anchor="t">
            <a:normAutofit fontScale="90000"/>
          </a:bodyPr>
          <a:lstStyle/>
          <a:p>
            <a:pPr marL="0" indent="0" algn="ctr">
              <a:buFont typeface="Wingdings" panose="05000000000000000000" pitchFamily="2" charset="2"/>
              <a:buNone/>
              <a:defRPr/>
            </a:pPr>
            <a:r>
              <a:rPr lang="en-GB" sz="4000" dirty="0">
                <a:solidFill>
                  <a:srgbClr val="800000"/>
                </a:solidFill>
                <a:latin typeface="Arial"/>
                <a:cs typeface="Arial"/>
              </a:rPr>
              <a:t>School Prayer</a:t>
            </a:r>
            <a:r>
              <a:rPr lang="en-GB" sz="4000" dirty="0">
                <a:solidFill>
                  <a:schemeClr val="tx1"/>
                </a:solidFill>
                <a:latin typeface="Arial"/>
                <a:cs typeface="Arial"/>
              </a:rPr>
              <a:t/>
            </a:r>
            <a:br>
              <a:rPr lang="en-GB" sz="4000" dirty="0">
                <a:solidFill>
                  <a:schemeClr val="tx1"/>
                </a:solidFill>
                <a:latin typeface="Arial"/>
                <a:cs typeface="Arial"/>
              </a:rPr>
            </a:br>
            <a:r>
              <a:rPr lang="en-GB" sz="3100" b="1" i="1" dirty="0">
                <a:latin typeface="Arial" panose="020B0604020202020204" pitchFamily="34" charset="0"/>
                <a:cs typeface="Arial" panose="020B0604020202020204" pitchFamily="34" charset="0"/>
              </a:rPr>
              <a:t>God Our Father </a:t>
            </a:r>
            <a:br>
              <a:rPr lang="en-GB" sz="3100" b="1" i="1" dirty="0">
                <a:latin typeface="Arial" panose="020B0604020202020204" pitchFamily="34" charset="0"/>
                <a:cs typeface="Arial" panose="020B0604020202020204" pitchFamily="34" charset="0"/>
              </a:rPr>
            </a:br>
            <a:r>
              <a:rPr lang="en-GB" sz="3100" b="1" i="1" dirty="0">
                <a:latin typeface="Arial" panose="020B0604020202020204" pitchFamily="34" charset="0"/>
                <a:cs typeface="Arial" panose="020B0604020202020204" pitchFamily="34" charset="0"/>
              </a:rPr>
              <a:t>Guide us through each day </a:t>
            </a:r>
            <a:r>
              <a:rPr lang="en-GB" sz="3100" dirty="0">
                <a:latin typeface="Arial" panose="020B0604020202020204" pitchFamily="34" charset="0"/>
                <a:cs typeface="Arial" panose="020B0604020202020204" pitchFamily="34" charset="0"/>
              </a:rPr>
              <a:t/>
            </a:r>
            <a:br>
              <a:rPr lang="en-GB" sz="3100" dirty="0">
                <a:latin typeface="Arial" panose="020B0604020202020204" pitchFamily="34" charset="0"/>
                <a:cs typeface="Arial" panose="020B0604020202020204" pitchFamily="34" charset="0"/>
              </a:rPr>
            </a:br>
            <a:r>
              <a:rPr lang="en-GB" sz="3100" b="1" i="1" dirty="0">
                <a:latin typeface="Arial" panose="020B0604020202020204" pitchFamily="34" charset="0"/>
                <a:cs typeface="Arial" panose="020B0604020202020204" pitchFamily="34" charset="0"/>
              </a:rPr>
              <a:t>Give us the strength to do Your will </a:t>
            </a:r>
            <a:r>
              <a:rPr lang="en-GB" sz="3100" dirty="0">
                <a:latin typeface="Arial" panose="020B0604020202020204" pitchFamily="34" charset="0"/>
                <a:cs typeface="Arial" panose="020B0604020202020204" pitchFamily="34" charset="0"/>
              </a:rPr>
              <a:t/>
            </a:r>
            <a:br>
              <a:rPr lang="en-GB" sz="3100" dirty="0">
                <a:latin typeface="Arial" panose="020B0604020202020204" pitchFamily="34" charset="0"/>
                <a:cs typeface="Arial" panose="020B0604020202020204" pitchFamily="34" charset="0"/>
              </a:rPr>
            </a:br>
            <a:r>
              <a:rPr lang="en-GB" sz="3100" b="1" i="1" dirty="0">
                <a:latin typeface="Arial" panose="020B0604020202020204" pitchFamily="34" charset="0"/>
                <a:cs typeface="Arial" panose="020B0604020202020204" pitchFamily="34" charset="0"/>
              </a:rPr>
              <a:t>Help us to work together </a:t>
            </a:r>
            <a:r>
              <a:rPr lang="en-GB" sz="3100" dirty="0">
                <a:latin typeface="Arial" panose="020B0604020202020204" pitchFamily="34" charset="0"/>
                <a:cs typeface="Arial" panose="020B0604020202020204" pitchFamily="34" charset="0"/>
              </a:rPr>
              <a:t/>
            </a:r>
            <a:br>
              <a:rPr lang="en-GB" sz="3100" dirty="0">
                <a:latin typeface="Arial" panose="020B0604020202020204" pitchFamily="34" charset="0"/>
                <a:cs typeface="Arial" panose="020B0604020202020204" pitchFamily="34" charset="0"/>
              </a:rPr>
            </a:br>
            <a:r>
              <a:rPr lang="en-GB" sz="3100" b="1" i="1" dirty="0">
                <a:latin typeface="Arial" panose="020B0604020202020204" pitchFamily="34" charset="0"/>
                <a:cs typeface="Arial" panose="020B0604020202020204" pitchFamily="34" charset="0"/>
              </a:rPr>
              <a:t>To serve our school, our home and our parish </a:t>
            </a:r>
            <a:r>
              <a:rPr lang="en-GB" sz="3100" dirty="0">
                <a:latin typeface="Arial" panose="020B0604020202020204" pitchFamily="34" charset="0"/>
                <a:cs typeface="Arial" panose="020B0604020202020204" pitchFamily="34" charset="0"/>
              </a:rPr>
              <a:t/>
            </a:r>
            <a:br>
              <a:rPr lang="en-GB" sz="3100" dirty="0">
                <a:latin typeface="Arial" panose="020B0604020202020204" pitchFamily="34" charset="0"/>
                <a:cs typeface="Arial" panose="020B0604020202020204" pitchFamily="34" charset="0"/>
              </a:rPr>
            </a:br>
            <a:r>
              <a:rPr lang="en-GB" sz="3100" b="1" i="1" dirty="0">
                <a:latin typeface="Arial" panose="020B0604020202020204" pitchFamily="34" charset="0"/>
                <a:cs typeface="Arial" panose="020B0604020202020204" pitchFamily="34" charset="0"/>
              </a:rPr>
              <a:t>Give us the Gift of Faith to live our school motto </a:t>
            </a:r>
            <a:r>
              <a:rPr lang="en-GB" sz="3100" dirty="0">
                <a:latin typeface="Arial" panose="020B0604020202020204" pitchFamily="34" charset="0"/>
                <a:cs typeface="Arial" panose="020B0604020202020204" pitchFamily="34" charset="0"/>
              </a:rPr>
              <a:t/>
            </a:r>
            <a:br>
              <a:rPr lang="en-GB" sz="3100" dirty="0">
                <a:latin typeface="Arial" panose="020B0604020202020204" pitchFamily="34" charset="0"/>
                <a:cs typeface="Arial" panose="020B0604020202020204" pitchFamily="34" charset="0"/>
              </a:rPr>
            </a:br>
            <a:r>
              <a:rPr lang="fr-FR" sz="3100" b="1" i="1" dirty="0">
                <a:latin typeface="Arial" panose="020B0604020202020204" pitchFamily="34" charset="0"/>
                <a:cs typeface="Arial" panose="020B0604020202020204" pitchFamily="34" charset="0"/>
              </a:rPr>
              <a:t>‘Que tout soit pour Dieu’ </a:t>
            </a:r>
            <a:r>
              <a:rPr lang="fr-FR" sz="3100" dirty="0">
                <a:latin typeface="Arial" panose="020B0604020202020204" pitchFamily="34" charset="0"/>
                <a:cs typeface="Arial" panose="020B0604020202020204" pitchFamily="34" charset="0"/>
              </a:rPr>
              <a:t/>
            </a:r>
            <a:br>
              <a:rPr lang="fr-FR" sz="3100" dirty="0">
                <a:latin typeface="Arial" panose="020B0604020202020204" pitchFamily="34" charset="0"/>
                <a:cs typeface="Arial" panose="020B0604020202020204" pitchFamily="34" charset="0"/>
              </a:rPr>
            </a:br>
            <a:r>
              <a:rPr lang="en-GB" sz="3100" b="1" i="1" dirty="0">
                <a:latin typeface="Arial" panose="020B0604020202020204" pitchFamily="34" charset="0"/>
                <a:cs typeface="Arial" panose="020B0604020202020204" pitchFamily="34" charset="0"/>
              </a:rPr>
              <a:t>We ask this through Christ Our Lord </a:t>
            </a:r>
            <a:r>
              <a:rPr lang="en-GB" sz="3100" dirty="0">
                <a:latin typeface="Arial" panose="020B0604020202020204" pitchFamily="34" charset="0"/>
                <a:cs typeface="Arial" panose="020B0604020202020204" pitchFamily="34" charset="0"/>
              </a:rPr>
              <a:t/>
            </a:r>
            <a:br>
              <a:rPr lang="en-GB" sz="3100" dirty="0">
                <a:latin typeface="Arial" panose="020B0604020202020204" pitchFamily="34" charset="0"/>
                <a:cs typeface="Arial" panose="020B0604020202020204" pitchFamily="34" charset="0"/>
              </a:rPr>
            </a:br>
            <a:r>
              <a:rPr lang="en-GB" sz="3100" b="1" i="1" dirty="0">
                <a:latin typeface="Arial" panose="020B0604020202020204" pitchFamily="34" charset="0"/>
                <a:cs typeface="Arial" panose="020B0604020202020204" pitchFamily="34" charset="0"/>
              </a:rPr>
              <a:t>Amen </a:t>
            </a:r>
            <a:r>
              <a:rPr lang="en-US" sz="3100" dirty="0">
                <a:latin typeface="Arial" panose="020B0604020202020204" pitchFamily="34" charset="0"/>
                <a:cs typeface="Arial" panose="020B0604020202020204" pitchFamily="34" charset="0"/>
              </a:rPr>
              <a:t/>
            </a:r>
            <a:br>
              <a:rPr lang="en-US" sz="3100" dirty="0">
                <a:latin typeface="Arial" panose="020B0604020202020204" pitchFamily="34" charset="0"/>
                <a:cs typeface="Arial" panose="020B0604020202020204" pitchFamily="34" charset="0"/>
              </a:rPr>
            </a:br>
            <a:r>
              <a:rPr lang="en-GB" sz="4000" dirty="0">
                <a:solidFill>
                  <a:schemeClr val="tx1"/>
                </a:solidFill>
                <a:latin typeface="Arial"/>
                <a:cs typeface="Arial"/>
              </a:rPr>
              <a:t/>
            </a:r>
            <a:br>
              <a:rPr lang="en-GB" sz="4000" dirty="0">
                <a:solidFill>
                  <a:schemeClr val="tx1"/>
                </a:solidFill>
                <a:latin typeface="Arial"/>
                <a:cs typeface="Arial"/>
              </a:rPr>
            </a:br>
            <a:r>
              <a:rPr lang="en-GB" sz="1600" dirty="0">
                <a:solidFill>
                  <a:schemeClr val="tx1"/>
                </a:solidFill>
                <a:latin typeface="Arial"/>
                <a:cs typeface="Arial"/>
              </a:rPr>
              <a:t/>
            </a:r>
            <a:br>
              <a:rPr lang="en-GB" sz="1600" dirty="0">
                <a:solidFill>
                  <a:schemeClr val="tx1"/>
                </a:solidFill>
                <a:latin typeface="Arial"/>
                <a:cs typeface="Arial"/>
              </a:rPr>
            </a:br>
            <a:endParaRPr lang="en-US" sz="4000" b="1" dirty="0">
              <a:solidFill>
                <a:schemeClr val="tx1"/>
              </a:solidFill>
              <a:latin typeface="Arial"/>
              <a:cs typeface="Arial"/>
            </a:endParaRPr>
          </a:p>
        </p:txBody>
      </p:sp>
      <p:pic>
        <p:nvPicPr>
          <p:cNvPr id="3074" name="Picture 2" descr="Taylor High school badge"/>
          <p:cNvPicPr>
            <a:picLocks noChangeAspect="1" noChangeArrowheads="1"/>
          </p:cNvPicPr>
          <p:nvPr/>
        </p:nvPicPr>
        <p:blipFill>
          <a:blip r:embed="rId2" r:link="rId3"/>
          <a:srcRect/>
          <a:stretch>
            <a:fillRect/>
          </a:stretch>
        </p:blipFill>
        <p:spPr bwMode="auto">
          <a:xfrm>
            <a:off x="381000" y="5410200"/>
            <a:ext cx="1223093" cy="1210862"/>
          </a:xfrm>
          <a:prstGeom prst="rect">
            <a:avLst/>
          </a:prstGeom>
          <a:noFill/>
          <a:ln w="9525">
            <a:noFill/>
            <a:miter lim="800000"/>
            <a:headEnd/>
            <a:tailEnd/>
          </a:ln>
        </p:spPr>
      </p:pic>
      <p:sp>
        <p:nvSpPr>
          <p:cNvPr id="6" name="Title 1"/>
          <p:cNvSpPr txBox="1">
            <a:spLocks/>
          </p:cNvSpPr>
          <p:nvPr/>
        </p:nvSpPr>
        <p:spPr>
          <a:xfrm>
            <a:off x="228600" y="228600"/>
            <a:ext cx="8661400" cy="5624512"/>
          </a:xfrm>
          <a:prstGeom prst="rect">
            <a:avLst/>
          </a:prstGeom>
        </p:spPr>
        <p:txBody>
          <a:bodyPr vert="horz" anchor="t">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rgbClr val="691205"/>
                </a:solidFill>
                <a:effectLst>
                  <a:outerShdw blurRad="31750" dist="25400" dir="5400000" algn="tl" rotWithShape="0">
                    <a:srgbClr val="000000">
                      <a:alpha val="25000"/>
                    </a:srgbClr>
                  </a:outerShdw>
                </a:effectLst>
                <a:uLnTx/>
                <a:uFillTx/>
                <a:latin typeface="Arial"/>
                <a:ea typeface="+mn-ea"/>
                <a:cs typeface="Arial"/>
              </a:rPr>
              <a:t/>
            </a:r>
            <a:br>
              <a:rPr kumimoji="0" lang="en-US" sz="4000" b="1" i="0" u="none" strike="noStrike" kern="1200" cap="none" spc="0" normalizeH="0" baseline="0" noProof="0" dirty="0">
                <a:ln>
                  <a:noFill/>
                </a:ln>
                <a:solidFill>
                  <a:srgbClr val="691205"/>
                </a:solidFill>
                <a:effectLst>
                  <a:outerShdw blurRad="31750" dist="25400" dir="5400000" algn="tl" rotWithShape="0">
                    <a:srgbClr val="000000">
                      <a:alpha val="25000"/>
                    </a:srgbClr>
                  </a:outerShdw>
                </a:effectLst>
                <a:uLnTx/>
                <a:uFillTx/>
                <a:latin typeface="Arial"/>
                <a:ea typeface="+mn-ea"/>
                <a:cs typeface="Arial"/>
              </a:rPr>
            </a:br>
            <a:endParaRPr kumimoji="0" lang="en-US" sz="5400" b="1" i="0" u="none" strike="noStrike" kern="1200" cap="none" spc="0" normalizeH="0" baseline="0" noProof="0" dirty="0">
              <a:ln>
                <a:noFill/>
              </a:ln>
              <a:solidFill>
                <a:prstClr val="black"/>
              </a:solidFill>
              <a:effectLst>
                <a:outerShdw blurRad="31750" dist="25400" dir="5400000" algn="tl" rotWithShape="0">
                  <a:srgbClr val="000000">
                    <a:alpha val="25000"/>
                  </a:srgbClr>
                </a:outerShdw>
              </a:effectLst>
              <a:uLnTx/>
              <a:uFillTx/>
              <a:latin typeface="Arial"/>
              <a:ea typeface="+mn-ea"/>
              <a:cs typeface="Arial"/>
            </a:endParaRPr>
          </a:p>
        </p:txBody>
      </p:sp>
    </p:spTree>
    <p:extLst>
      <p:ext uri="{BB962C8B-B14F-4D97-AF65-F5344CB8AC3E}">
        <p14:creationId xmlns:p14="http://schemas.microsoft.com/office/powerpoint/2010/main" val="26911874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BC1E"/>
            </a:gs>
            <a:gs pos="100000">
              <a:srgbClr val="FFFFFF"/>
            </a:gs>
          </a:gsLst>
          <a:lin ang="189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66700" y="215900"/>
            <a:ext cx="8661400" cy="5624512"/>
          </a:xfrm>
        </p:spPr>
        <p:txBody>
          <a:bodyPr anchor="t">
            <a:normAutofit/>
          </a:bodyPr>
          <a:lstStyle/>
          <a:p>
            <a:pPr algn="ctr"/>
            <a:r>
              <a:rPr lang="en-US" sz="4000" b="1" dirty="0">
                <a:solidFill>
                  <a:schemeClr val="accent1"/>
                </a:solidFill>
                <a:latin typeface="Arial"/>
                <a:cs typeface="Arial"/>
              </a:rPr>
              <a:t/>
            </a:r>
            <a:br>
              <a:rPr lang="en-US" sz="4000" b="1" dirty="0">
                <a:solidFill>
                  <a:schemeClr val="accent1"/>
                </a:solidFill>
                <a:latin typeface="Arial"/>
                <a:cs typeface="Arial"/>
              </a:rPr>
            </a:br>
            <a:endParaRPr lang="en-US" sz="4000" b="1" dirty="0">
              <a:solidFill>
                <a:srgbClr val="950E09"/>
              </a:solidFill>
              <a:latin typeface="Arial"/>
              <a:cs typeface="Arial"/>
            </a:endParaRPr>
          </a:p>
        </p:txBody>
      </p:sp>
      <p:pic>
        <p:nvPicPr>
          <p:cNvPr id="3074" name="Picture 2" descr="Taylor High school badge"/>
          <p:cNvPicPr>
            <a:picLocks noChangeAspect="1" noChangeArrowheads="1"/>
          </p:cNvPicPr>
          <p:nvPr/>
        </p:nvPicPr>
        <p:blipFill>
          <a:blip r:embed="rId2" r:link="rId3"/>
          <a:srcRect/>
          <a:stretch>
            <a:fillRect/>
          </a:stretch>
        </p:blipFill>
        <p:spPr bwMode="auto">
          <a:xfrm>
            <a:off x="381000" y="5410200"/>
            <a:ext cx="1223093" cy="1210862"/>
          </a:xfrm>
          <a:prstGeom prst="rect">
            <a:avLst/>
          </a:prstGeom>
          <a:noFill/>
          <a:ln w="9525">
            <a:noFill/>
            <a:miter lim="800000"/>
            <a:headEnd/>
            <a:tailEnd/>
          </a:ln>
        </p:spPr>
      </p:pic>
      <p:sp>
        <p:nvSpPr>
          <p:cNvPr id="6" name="Title 1"/>
          <p:cNvSpPr txBox="1">
            <a:spLocks/>
          </p:cNvSpPr>
          <p:nvPr/>
        </p:nvSpPr>
        <p:spPr>
          <a:xfrm>
            <a:off x="228600" y="228600"/>
            <a:ext cx="8661400" cy="5624512"/>
          </a:xfrm>
          <a:prstGeom prst="rect">
            <a:avLst/>
          </a:prstGeom>
        </p:spPr>
        <p:txBody>
          <a:bodyPr vert="horz" anchor="t">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t/>
            </a:r>
            <a:br>
              <a:rPr kumimoji="0" lang="en-US" sz="4000" b="1" i="0" u="none" strike="noStrike" kern="1200" cap="none" spc="0" normalizeH="0" baseline="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br>
            <a:r>
              <a:rPr lang="en-US" sz="5400" b="1" dirty="0" smtClean="0">
                <a:effectLst>
                  <a:outerShdw blurRad="31750" dist="25400" dir="5400000" algn="tl" rotWithShape="0">
                    <a:srgbClr val="000000">
                      <a:alpha val="25000"/>
                    </a:srgbClr>
                  </a:outerShdw>
                </a:effectLst>
                <a:latin typeface="Arial"/>
                <a:ea typeface="+mj-ea"/>
                <a:cs typeface="Arial"/>
              </a:rPr>
              <a:t>Mrs. L McGraw</a:t>
            </a:r>
            <a:endParaRPr lang="en-US" sz="5400" b="1" dirty="0">
              <a:effectLst>
                <a:outerShdw blurRad="31750" dist="25400" dir="5400000" algn="tl" rotWithShape="0">
                  <a:srgbClr val="000000">
                    <a:alpha val="25000"/>
                  </a:srgbClr>
                </a:outerShdw>
              </a:effectLst>
              <a:latin typeface="Arial"/>
              <a:ea typeface="+mj-ea"/>
              <a:cs typeface="Arial"/>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0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Arial"/>
              <a:ea typeface="+mj-ea"/>
              <a:cs typeface="Arial"/>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7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Arial"/>
              <a:ea typeface="+mj-ea"/>
              <a:cs typeface="Arial"/>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7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Arial"/>
                <a:ea typeface="+mj-ea"/>
                <a:cs typeface="Arial"/>
              </a:rPr>
              <a:t>Depute Head</a:t>
            </a:r>
            <a:r>
              <a:rPr kumimoji="0" lang="en-US" sz="4700" b="1" i="0" u="none" strike="noStrike" kern="1200" cap="none" spc="0" normalizeH="0" noProof="0" dirty="0">
                <a:ln>
                  <a:noFill/>
                </a:ln>
                <a:solidFill>
                  <a:schemeClr val="tx1"/>
                </a:solidFill>
                <a:effectLst>
                  <a:outerShdw blurRad="31750" dist="25400" dir="5400000" algn="tl" rotWithShape="0">
                    <a:srgbClr val="000000">
                      <a:alpha val="25000"/>
                    </a:srgbClr>
                  </a:outerShdw>
                </a:effectLst>
                <a:uLnTx/>
                <a:uFillTx/>
                <a:latin typeface="Arial"/>
                <a:ea typeface="+mj-ea"/>
                <a:cs typeface="Arial"/>
              </a:rPr>
              <a:t> Teacher</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4700" b="1" dirty="0">
              <a:effectLst>
                <a:outerShdw blurRad="31750" dist="25400" dir="5400000" algn="tl" rotWithShape="0">
                  <a:srgbClr val="000000">
                    <a:alpha val="25000"/>
                  </a:srgbClr>
                </a:outerShdw>
              </a:effectLst>
              <a:latin typeface="Arial"/>
              <a:ea typeface="+mj-ea"/>
              <a:cs typeface="Arial"/>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700" b="1" i="0" u="none" strike="noStrike" kern="1200" cap="none" spc="0" normalizeH="0" noProof="0" dirty="0">
              <a:ln>
                <a:noFill/>
              </a:ln>
              <a:solidFill>
                <a:schemeClr val="tx1"/>
              </a:solidFill>
              <a:effectLst>
                <a:outerShdw blurRad="31750" dist="25400" dir="5400000" algn="tl" rotWithShape="0">
                  <a:srgbClr val="000000">
                    <a:alpha val="25000"/>
                  </a:srgbClr>
                </a:outerShdw>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BC1E"/>
            </a:gs>
            <a:gs pos="100000">
              <a:srgbClr val="FFFFFF"/>
            </a:gs>
          </a:gsLst>
          <a:lin ang="18960000" scaled="0"/>
          <a:tileRect/>
        </a:gradFill>
        <a:effectLst/>
      </p:bgPr>
    </p:bg>
    <p:spTree>
      <p:nvGrpSpPr>
        <p:cNvPr id="1" name=""/>
        <p:cNvGrpSpPr/>
        <p:nvPr/>
      </p:nvGrpSpPr>
      <p:grpSpPr>
        <a:xfrm>
          <a:off x="0" y="0"/>
          <a:ext cx="0" cy="0"/>
          <a:chOff x="0" y="0"/>
          <a:chExt cx="0" cy="0"/>
        </a:xfrm>
      </p:grpSpPr>
      <p:pic>
        <p:nvPicPr>
          <p:cNvPr id="3074" name="Picture 2" descr="Taylor High school badge"/>
          <p:cNvPicPr>
            <a:picLocks noChangeAspect="1" noChangeArrowheads="1"/>
          </p:cNvPicPr>
          <p:nvPr/>
        </p:nvPicPr>
        <p:blipFill>
          <a:blip r:embed="rId2" r:link="rId3"/>
          <a:srcRect/>
          <a:stretch>
            <a:fillRect/>
          </a:stretch>
        </p:blipFill>
        <p:spPr bwMode="auto">
          <a:xfrm>
            <a:off x="381000" y="5410200"/>
            <a:ext cx="1223093" cy="1210862"/>
          </a:xfrm>
          <a:prstGeom prst="rect">
            <a:avLst/>
          </a:prstGeom>
          <a:noFill/>
          <a:ln w="9525">
            <a:noFill/>
            <a:miter lim="800000"/>
            <a:headEnd/>
            <a:tailEnd/>
          </a:ln>
        </p:spPr>
      </p:pic>
      <p:sp>
        <p:nvSpPr>
          <p:cNvPr id="6" name="Title 1"/>
          <p:cNvSpPr txBox="1">
            <a:spLocks/>
          </p:cNvSpPr>
          <p:nvPr/>
        </p:nvSpPr>
        <p:spPr>
          <a:xfrm>
            <a:off x="228600" y="228600"/>
            <a:ext cx="8661400" cy="5624512"/>
          </a:xfrm>
          <a:prstGeom prst="rect">
            <a:avLst/>
          </a:prstGeom>
        </p:spPr>
        <p:txBody>
          <a:bodyPr vert="horz" anchor="t">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t/>
            </a:r>
            <a:br>
              <a:rPr kumimoji="0" lang="en-US" sz="4000" b="1" i="0" u="none" strike="noStrike" kern="1200" cap="none" spc="0" normalizeH="0" baseline="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br>
            <a:endParaRPr kumimoji="0" lang="en-US" sz="5400" b="1" i="0" u="none" strike="noStrike" kern="1200" cap="none" spc="0" normalizeH="0" noProof="0" dirty="0">
              <a:ln>
                <a:noFill/>
              </a:ln>
              <a:solidFill>
                <a:schemeClr val="tx1"/>
              </a:solidFill>
              <a:effectLst>
                <a:outerShdw blurRad="31750" dist="25400" dir="5400000" algn="tl" rotWithShape="0">
                  <a:srgbClr val="000000">
                    <a:alpha val="25000"/>
                  </a:srgbClr>
                </a:outerShdw>
              </a:effectLst>
              <a:uLnTx/>
              <a:uFillTx/>
              <a:latin typeface="Arial"/>
              <a:ea typeface="+mj-ea"/>
              <a:cs typeface="Arial"/>
            </a:endParaRPr>
          </a:p>
        </p:txBody>
      </p:sp>
      <p:graphicFrame>
        <p:nvGraphicFramePr>
          <p:cNvPr id="12" name="Content Placeholder 3">
            <a:extLst>
              <a:ext uri="{FF2B5EF4-FFF2-40B4-BE49-F238E27FC236}">
                <a16:creationId xmlns:a16="http://schemas.microsoft.com/office/drawing/2014/main" id="{A1A27951-467F-481C-8256-48308DF68EE1}"/>
              </a:ext>
            </a:extLst>
          </p:cNvPr>
          <p:cNvGraphicFramePr>
            <a:graphicFrameLocks/>
          </p:cNvGraphicFramePr>
          <p:nvPr>
            <p:extLst>
              <p:ext uri="{D42A27DB-BD31-4B8C-83A1-F6EECF244321}">
                <p14:modId xmlns:p14="http://schemas.microsoft.com/office/powerpoint/2010/main" val="676912662"/>
              </p:ext>
            </p:extLst>
          </p:nvPr>
        </p:nvGraphicFramePr>
        <p:xfrm>
          <a:off x="992546" y="228600"/>
          <a:ext cx="7543800" cy="475029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3" name="TextBox 12">
            <a:extLst>
              <a:ext uri="{FF2B5EF4-FFF2-40B4-BE49-F238E27FC236}">
                <a16:creationId xmlns:a16="http://schemas.microsoft.com/office/drawing/2014/main" id="{75672B56-2702-4381-92EE-592B146D4818}"/>
              </a:ext>
            </a:extLst>
          </p:cNvPr>
          <p:cNvSpPr txBox="1"/>
          <p:nvPr/>
        </p:nvSpPr>
        <p:spPr>
          <a:xfrm>
            <a:off x="2780184" y="637578"/>
            <a:ext cx="864096" cy="400110"/>
          </a:xfrm>
          <a:prstGeom prst="rect">
            <a:avLst/>
          </a:prstGeom>
          <a:noFill/>
        </p:spPr>
        <p:txBody>
          <a:bodyPr wrap="square" rtlCol="0">
            <a:spAutoFit/>
          </a:bodyPr>
          <a:lstStyle/>
          <a:p>
            <a:r>
              <a:rPr lang="en-GB" sz="2000" b="1" dirty="0"/>
              <a:t>S5/6</a:t>
            </a:r>
          </a:p>
        </p:txBody>
      </p:sp>
      <p:sp>
        <p:nvSpPr>
          <p:cNvPr id="14" name="Arrow: Up-Down 4">
            <a:extLst>
              <a:ext uri="{FF2B5EF4-FFF2-40B4-BE49-F238E27FC236}">
                <a16:creationId xmlns:a16="http://schemas.microsoft.com/office/drawing/2014/main" id="{84F3B314-DB2C-478A-BAE6-200F8D692CCF}"/>
              </a:ext>
            </a:extLst>
          </p:cNvPr>
          <p:cNvSpPr/>
          <p:nvPr/>
        </p:nvSpPr>
        <p:spPr>
          <a:xfrm>
            <a:off x="48087" y="228600"/>
            <a:ext cx="665825" cy="2180701"/>
          </a:xfrm>
          <a:prstGeom prst="up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t>SENIOR</a:t>
            </a:r>
          </a:p>
        </p:txBody>
      </p:sp>
      <p:sp>
        <p:nvSpPr>
          <p:cNvPr id="15" name="Arrow: Up-Down 5">
            <a:extLst>
              <a:ext uri="{FF2B5EF4-FFF2-40B4-BE49-F238E27FC236}">
                <a16:creationId xmlns:a16="http://schemas.microsoft.com/office/drawing/2014/main" id="{2416E8CC-593A-460B-AACD-A0445D04EEFB}"/>
              </a:ext>
            </a:extLst>
          </p:cNvPr>
          <p:cNvSpPr/>
          <p:nvPr/>
        </p:nvSpPr>
        <p:spPr>
          <a:xfrm>
            <a:off x="77946" y="2798195"/>
            <a:ext cx="690546" cy="2180701"/>
          </a:xfrm>
          <a:prstGeom prst="up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t>BGE</a:t>
            </a:r>
          </a:p>
        </p:txBody>
      </p:sp>
      <p:sp>
        <p:nvSpPr>
          <p:cNvPr id="16" name="TextBox 15">
            <a:extLst>
              <a:ext uri="{FF2B5EF4-FFF2-40B4-BE49-F238E27FC236}">
                <a16:creationId xmlns:a16="http://schemas.microsoft.com/office/drawing/2014/main" id="{08F06A25-14B0-41F0-83C6-516769E50296}"/>
              </a:ext>
            </a:extLst>
          </p:cNvPr>
          <p:cNvSpPr txBox="1"/>
          <p:nvPr/>
        </p:nvSpPr>
        <p:spPr>
          <a:xfrm>
            <a:off x="2348136" y="1799015"/>
            <a:ext cx="864096" cy="400110"/>
          </a:xfrm>
          <a:prstGeom prst="rect">
            <a:avLst/>
          </a:prstGeom>
          <a:noFill/>
        </p:spPr>
        <p:txBody>
          <a:bodyPr wrap="square" rtlCol="0">
            <a:spAutoFit/>
          </a:bodyPr>
          <a:lstStyle/>
          <a:p>
            <a:r>
              <a:rPr lang="en-GB" sz="2000" b="1" dirty="0"/>
              <a:t>S4</a:t>
            </a:r>
          </a:p>
        </p:txBody>
      </p:sp>
      <p:sp>
        <p:nvSpPr>
          <p:cNvPr id="17" name="TextBox 16">
            <a:extLst>
              <a:ext uri="{FF2B5EF4-FFF2-40B4-BE49-F238E27FC236}">
                <a16:creationId xmlns:a16="http://schemas.microsoft.com/office/drawing/2014/main" id="{2D876D46-BC8B-4EFD-8DF7-7B5EA7A6F41E}"/>
              </a:ext>
            </a:extLst>
          </p:cNvPr>
          <p:cNvSpPr txBox="1"/>
          <p:nvPr/>
        </p:nvSpPr>
        <p:spPr>
          <a:xfrm>
            <a:off x="1571636" y="2960452"/>
            <a:ext cx="864096" cy="400110"/>
          </a:xfrm>
          <a:prstGeom prst="rect">
            <a:avLst/>
          </a:prstGeom>
          <a:noFill/>
        </p:spPr>
        <p:txBody>
          <a:bodyPr wrap="square" rtlCol="0">
            <a:spAutoFit/>
          </a:bodyPr>
          <a:lstStyle/>
          <a:p>
            <a:r>
              <a:rPr lang="en-GB" sz="2000" b="1" dirty="0"/>
              <a:t>S3</a:t>
            </a:r>
          </a:p>
        </p:txBody>
      </p:sp>
      <p:sp>
        <p:nvSpPr>
          <p:cNvPr id="20" name="TextBox 19">
            <a:extLst>
              <a:ext uri="{FF2B5EF4-FFF2-40B4-BE49-F238E27FC236}">
                <a16:creationId xmlns:a16="http://schemas.microsoft.com/office/drawing/2014/main" id="{8FEC0260-2F7E-406C-B81F-E05AAEABD840}"/>
              </a:ext>
            </a:extLst>
          </p:cNvPr>
          <p:cNvSpPr txBox="1"/>
          <p:nvPr/>
        </p:nvSpPr>
        <p:spPr>
          <a:xfrm>
            <a:off x="707540" y="4075246"/>
            <a:ext cx="864096" cy="400110"/>
          </a:xfrm>
          <a:prstGeom prst="rect">
            <a:avLst/>
          </a:prstGeom>
          <a:noFill/>
        </p:spPr>
        <p:txBody>
          <a:bodyPr wrap="square" rtlCol="0">
            <a:spAutoFit/>
          </a:bodyPr>
          <a:lstStyle/>
          <a:p>
            <a:r>
              <a:rPr lang="en-GB" sz="2000" b="1" dirty="0"/>
              <a:t>S1/2</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BC1E"/>
            </a:gs>
            <a:gs pos="100000">
              <a:srgbClr val="FFFFFF"/>
            </a:gs>
          </a:gsLst>
          <a:lin ang="18960000" scaled="0"/>
          <a:tileRect/>
        </a:gradFill>
        <a:effectLst/>
      </p:bgPr>
    </p:bg>
    <p:spTree>
      <p:nvGrpSpPr>
        <p:cNvPr id="1" name=""/>
        <p:cNvGrpSpPr/>
        <p:nvPr/>
      </p:nvGrpSpPr>
      <p:grpSpPr>
        <a:xfrm>
          <a:off x="0" y="0"/>
          <a:ext cx="0" cy="0"/>
          <a:chOff x="0" y="0"/>
          <a:chExt cx="0" cy="0"/>
        </a:xfrm>
      </p:grpSpPr>
      <p:pic>
        <p:nvPicPr>
          <p:cNvPr id="3074" name="Picture 2" descr="Taylor High school badge"/>
          <p:cNvPicPr>
            <a:picLocks noChangeAspect="1" noChangeArrowheads="1"/>
          </p:cNvPicPr>
          <p:nvPr/>
        </p:nvPicPr>
        <p:blipFill>
          <a:blip r:embed="rId2" r:link="rId3"/>
          <a:srcRect/>
          <a:stretch>
            <a:fillRect/>
          </a:stretch>
        </p:blipFill>
        <p:spPr bwMode="auto">
          <a:xfrm>
            <a:off x="381000" y="5410200"/>
            <a:ext cx="1223093" cy="1210862"/>
          </a:xfrm>
          <a:prstGeom prst="rect">
            <a:avLst/>
          </a:prstGeom>
          <a:noFill/>
          <a:ln w="9525">
            <a:noFill/>
            <a:miter lim="800000"/>
            <a:headEnd/>
            <a:tailEnd/>
          </a:ln>
        </p:spPr>
      </p:pic>
      <p:sp>
        <p:nvSpPr>
          <p:cNvPr id="4" name="Title 1"/>
          <p:cNvSpPr txBox="1">
            <a:spLocks/>
          </p:cNvSpPr>
          <p:nvPr/>
        </p:nvSpPr>
        <p:spPr>
          <a:xfrm>
            <a:off x="266700" y="215900"/>
            <a:ext cx="8394700" cy="4940300"/>
          </a:xfrm>
          <a:prstGeom prst="rect">
            <a:avLst/>
          </a:prstGeom>
        </p:spPr>
        <p:txBody>
          <a:bodyPr vert="horz" anchor="t">
            <a:normAutofit lnSpcReduction="10000"/>
            <a:scene3d>
              <a:camera prst="orthographicFront"/>
              <a:lightRig rig="soft" dir="t"/>
            </a:scene3d>
            <a:sp3d prstMaterial="softEdge">
              <a:bevelT w="25400" h="25400"/>
            </a:sp3d>
          </a:bodyPr>
          <a:lstStyle/>
          <a:p>
            <a:pPr lvl="0" defTabSz="914400">
              <a:spcBef>
                <a:spcPct val="0"/>
              </a:spcBef>
            </a:pPr>
            <a:r>
              <a:rPr kumimoji="0" lang="en-US" sz="4000" b="1" i="0" u="none" strike="noStrike" kern="1200" cap="none" spc="0" normalizeH="0" baseline="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t/>
            </a:r>
            <a:br>
              <a:rPr kumimoji="0" lang="en-US" sz="4000" b="1" i="0" u="none" strike="noStrike" kern="1200" cap="none" spc="0" normalizeH="0" baseline="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br>
            <a:r>
              <a:rPr kumimoji="0" lang="en-US" sz="4000" b="1" i="0" u="none" strike="noStrike" kern="1200" cap="none" spc="0" normalizeH="0" baseline="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t>Senior</a:t>
            </a:r>
            <a:r>
              <a:rPr kumimoji="0" lang="en-US" sz="4000" b="1" i="0" u="none" strike="noStrike" kern="1200" cap="none" spc="0" normalizeH="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t> Phase Course Levels</a:t>
            </a:r>
          </a:p>
          <a:p>
            <a:pPr lvl="0" defTabSz="914400">
              <a:spcBef>
                <a:spcPct val="0"/>
              </a:spcBef>
            </a:pPr>
            <a:endParaRPr lang="en-US" sz="4000" b="1" dirty="0">
              <a:solidFill>
                <a:schemeClr val="accent1"/>
              </a:solidFill>
              <a:effectLst>
                <a:outerShdw blurRad="31750" dist="25400" dir="5400000" algn="tl" rotWithShape="0">
                  <a:srgbClr val="000000">
                    <a:alpha val="25000"/>
                  </a:srgbClr>
                </a:outerShdw>
              </a:effectLst>
              <a:latin typeface="Arial"/>
              <a:ea typeface="+mj-ea"/>
              <a:cs typeface="Arial"/>
            </a:endParaRPr>
          </a:p>
          <a:p>
            <a:pPr marL="571500" lvl="0" indent="-571500" defTabSz="914400">
              <a:spcBef>
                <a:spcPct val="0"/>
              </a:spcBef>
              <a:buFont typeface="Arial"/>
              <a:buChar char="•"/>
            </a:pPr>
            <a:r>
              <a:rPr kumimoji="0" lang="en-US" sz="4000" b="1" i="0" u="none" strike="noStrike" kern="1200" cap="none" spc="0" normalizeH="0" noProof="0" dirty="0">
                <a:ln>
                  <a:noFill/>
                </a:ln>
                <a:effectLst>
                  <a:outerShdw blurRad="31750" dist="25400" dir="5400000" algn="tl" rotWithShape="0">
                    <a:srgbClr val="000000">
                      <a:alpha val="25000"/>
                    </a:srgbClr>
                  </a:outerShdw>
                </a:effectLst>
                <a:uLnTx/>
                <a:uFillTx/>
                <a:latin typeface="Arial"/>
                <a:ea typeface="+mj-ea"/>
                <a:cs typeface="Arial"/>
              </a:rPr>
              <a:t>National 4</a:t>
            </a:r>
          </a:p>
          <a:p>
            <a:pPr marL="571500" lvl="0" indent="-571500" defTabSz="914400">
              <a:spcBef>
                <a:spcPct val="0"/>
              </a:spcBef>
              <a:buFont typeface="Arial"/>
              <a:buChar char="•"/>
            </a:pPr>
            <a:r>
              <a:rPr lang="en-US" sz="4000" b="1" dirty="0">
                <a:effectLst>
                  <a:outerShdw blurRad="31750" dist="25400" dir="5400000" algn="tl" rotWithShape="0">
                    <a:srgbClr val="000000">
                      <a:alpha val="25000"/>
                    </a:srgbClr>
                  </a:outerShdw>
                </a:effectLst>
                <a:latin typeface="Arial"/>
                <a:ea typeface="+mj-ea"/>
                <a:cs typeface="Arial"/>
              </a:rPr>
              <a:t>National 5</a:t>
            </a:r>
          </a:p>
          <a:p>
            <a:pPr marL="571500" lvl="0" indent="-571500" defTabSz="914400">
              <a:spcBef>
                <a:spcPct val="0"/>
              </a:spcBef>
              <a:buFont typeface="Arial"/>
              <a:buChar char="•"/>
            </a:pPr>
            <a:r>
              <a:rPr kumimoji="0" lang="en-US" sz="4000" b="1" i="0" u="none" strike="noStrike" kern="1200" cap="none" spc="0" normalizeH="0" noProof="0" dirty="0">
                <a:ln>
                  <a:noFill/>
                </a:ln>
                <a:effectLst>
                  <a:outerShdw blurRad="31750" dist="25400" dir="5400000" algn="tl" rotWithShape="0">
                    <a:srgbClr val="000000">
                      <a:alpha val="25000"/>
                    </a:srgbClr>
                  </a:outerShdw>
                </a:effectLst>
                <a:uLnTx/>
                <a:uFillTx/>
                <a:latin typeface="Arial"/>
                <a:ea typeface="+mj-ea"/>
                <a:cs typeface="Arial"/>
              </a:rPr>
              <a:t>Higher / Foundation </a:t>
            </a:r>
            <a:r>
              <a:rPr lang="en-US" sz="4000" b="1" dirty="0">
                <a:effectLst>
                  <a:outerShdw blurRad="31750" dist="25400" dir="5400000" algn="tl" rotWithShape="0">
                    <a:srgbClr val="000000">
                      <a:alpha val="25000"/>
                    </a:srgbClr>
                  </a:outerShdw>
                </a:effectLst>
                <a:latin typeface="Arial"/>
                <a:ea typeface="+mj-ea"/>
                <a:cs typeface="Arial"/>
              </a:rPr>
              <a:t>A</a:t>
            </a:r>
            <a:r>
              <a:rPr kumimoji="0" lang="en-US" sz="4000" b="1" i="0" u="none" strike="noStrike" kern="1200" cap="none" spc="0" normalizeH="0" noProof="0" dirty="0" err="1">
                <a:ln>
                  <a:noFill/>
                </a:ln>
                <a:effectLst>
                  <a:outerShdw blurRad="31750" dist="25400" dir="5400000" algn="tl" rotWithShape="0">
                    <a:srgbClr val="000000">
                      <a:alpha val="25000"/>
                    </a:srgbClr>
                  </a:outerShdw>
                </a:effectLst>
                <a:uLnTx/>
                <a:uFillTx/>
                <a:latin typeface="Arial"/>
                <a:ea typeface="+mj-ea"/>
                <a:cs typeface="Arial"/>
              </a:rPr>
              <a:t>pprenticeship</a:t>
            </a:r>
            <a:endParaRPr kumimoji="0" lang="en-US" sz="4000" b="1" i="0" u="none" strike="noStrike" kern="1200" cap="none" spc="0" normalizeH="0" noProof="0" dirty="0">
              <a:ln>
                <a:noFill/>
              </a:ln>
              <a:effectLst>
                <a:outerShdw blurRad="31750" dist="25400" dir="5400000" algn="tl" rotWithShape="0">
                  <a:srgbClr val="000000">
                    <a:alpha val="25000"/>
                  </a:srgbClr>
                </a:outerShdw>
              </a:effectLst>
              <a:uLnTx/>
              <a:uFillTx/>
              <a:latin typeface="Arial"/>
              <a:ea typeface="+mj-ea"/>
              <a:cs typeface="Arial"/>
            </a:endParaRPr>
          </a:p>
          <a:p>
            <a:pPr marL="571500" lvl="0" indent="-571500" defTabSz="914400">
              <a:spcBef>
                <a:spcPct val="0"/>
              </a:spcBef>
              <a:buFont typeface="Arial"/>
              <a:buChar char="•"/>
            </a:pPr>
            <a:r>
              <a:rPr lang="en-US" sz="4000" b="1" dirty="0">
                <a:effectLst>
                  <a:outerShdw blurRad="31750" dist="25400" dir="5400000" algn="tl" rotWithShape="0">
                    <a:srgbClr val="000000">
                      <a:alpha val="25000"/>
                    </a:srgbClr>
                  </a:outerShdw>
                </a:effectLst>
                <a:latin typeface="Arial"/>
                <a:ea typeface="+mj-ea"/>
                <a:cs typeface="Arial"/>
              </a:rPr>
              <a:t>Advanced Higher</a:t>
            </a:r>
            <a:endParaRPr kumimoji="0" lang="en-US" sz="4000" b="1" i="0" u="none" strike="noStrike" kern="1200" cap="none" spc="0" normalizeH="0" noProof="0" dirty="0">
              <a:ln>
                <a:noFill/>
              </a:ln>
              <a:effectLst>
                <a:outerShdw blurRad="31750" dist="25400" dir="5400000" algn="tl" rotWithShape="0">
                  <a:srgbClr val="000000">
                    <a:alpha val="25000"/>
                  </a:srgbClr>
                </a:outerShdw>
              </a:effectLst>
              <a:uLnTx/>
              <a:uFillTx/>
              <a:latin typeface="Arial"/>
              <a:ea typeface="+mj-ea"/>
              <a:cs typeface="Arial"/>
            </a:endParaRPr>
          </a:p>
          <a:p>
            <a:pPr lvl="0" defTabSz="914400">
              <a:spcBef>
                <a:spcPct val="0"/>
              </a:spcBef>
            </a:pPr>
            <a:endParaRPr lang="en-US" sz="4000" b="1" baseline="0" dirty="0">
              <a:solidFill>
                <a:schemeClr val="accent1"/>
              </a:solidFill>
              <a:effectLst>
                <a:outerShdw blurRad="31750" dist="25400" dir="5400000" algn="tl" rotWithShape="0">
                  <a:srgbClr val="000000">
                    <a:alpha val="25000"/>
                  </a:srgbClr>
                </a:outerShdw>
              </a:effectLst>
              <a:latin typeface="Arial"/>
              <a:ea typeface="+mj-ea"/>
              <a:cs typeface="Arial"/>
            </a:endParaRPr>
          </a:p>
          <a:p>
            <a:pPr lvl="0" defTabSz="914400">
              <a:spcBef>
                <a:spcPct val="0"/>
              </a:spcBef>
            </a:pPr>
            <a:endParaRPr kumimoji="0" lang="en-US" sz="4235"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Arial"/>
              <a:ea typeface="+mj-ea"/>
              <a:cs typeface="Arial"/>
            </a:endParaRPr>
          </a:p>
        </p:txBody>
      </p:sp>
      <p:sp>
        <p:nvSpPr>
          <p:cNvPr id="2" name="TextBox 1"/>
          <p:cNvSpPr txBox="1"/>
          <p:nvPr/>
        </p:nvSpPr>
        <p:spPr>
          <a:xfrm>
            <a:off x="556846" y="2020316"/>
            <a:ext cx="1511300" cy="2056384"/>
          </a:xfrm>
          <a:prstGeom prst="rect">
            <a:avLst/>
          </a:prstGeom>
          <a:noFill/>
        </p:spPr>
        <p:txBody>
          <a:bodyPr wrap="square" rtlCol="0">
            <a:spAutoFit/>
          </a:bodyPr>
          <a:lstStyle/>
          <a:p>
            <a:endParaRPr lang="en-US" dirty="0"/>
          </a:p>
        </p:txBody>
      </p:sp>
      <p:pic>
        <p:nvPicPr>
          <p:cNvPr id="8" name="Picture 6" descr="MC900354154[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30172" y="1437944"/>
            <a:ext cx="2331227" cy="33563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5808129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BC1E"/>
            </a:gs>
            <a:gs pos="100000">
              <a:srgbClr val="FFFFFF"/>
            </a:gs>
          </a:gsLst>
          <a:lin ang="189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66700" y="406400"/>
            <a:ext cx="8661400" cy="4503958"/>
          </a:xfrm>
        </p:spPr>
        <p:txBody>
          <a:bodyPr anchor="t">
            <a:normAutofit fontScale="90000"/>
          </a:bodyPr>
          <a:lstStyle/>
          <a:p>
            <a:pPr algn="l">
              <a:spcBef>
                <a:spcPts val="0"/>
              </a:spcBef>
            </a:pPr>
            <a:r>
              <a:rPr lang="en-GB" dirty="0">
                <a:solidFill>
                  <a:srgbClr val="800000"/>
                </a:solidFill>
                <a:latin typeface="Arial"/>
                <a:cs typeface="Arial"/>
              </a:rPr>
              <a:t>The S5 </a:t>
            </a:r>
            <a:r>
              <a:rPr lang="en-GB" dirty="0" smtClean="0">
                <a:solidFill>
                  <a:srgbClr val="800000"/>
                </a:solidFill>
                <a:latin typeface="Arial"/>
                <a:cs typeface="Arial"/>
              </a:rPr>
              <a:t>Curriculum</a:t>
            </a:r>
            <a:r>
              <a:rPr lang="en-GB" dirty="0">
                <a:solidFill>
                  <a:srgbClr val="800000"/>
                </a:solidFill>
                <a:latin typeface="Arial"/>
                <a:cs typeface="Arial"/>
              </a:rPr>
              <a:t/>
            </a:r>
            <a:br>
              <a:rPr lang="en-GB" dirty="0">
                <a:solidFill>
                  <a:srgbClr val="800000"/>
                </a:solidFill>
                <a:latin typeface="Arial"/>
                <a:cs typeface="Arial"/>
              </a:rPr>
            </a:br>
            <a:r>
              <a:rPr lang="en-GB" sz="3556" dirty="0">
                <a:solidFill>
                  <a:schemeClr val="tx1"/>
                </a:solidFill>
                <a:latin typeface="Arial"/>
                <a:cs typeface="Arial"/>
              </a:rPr>
              <a:t/>
            </a:r>
            <a:br>
              <a:rPr lang="en-GB" sz="3556" dirty="0">
                <a:solidFill>
                  <a:schemeClr val="tx1"/>
                </a:solidFill>
                <a:latin typeface="Arial"/>
                <a:cs typeface="Arial"/>
              </a:rPr>
            </a:br>
            <a:r>
              <a:rPr lang="en-GB" sz="2700" dirty="0" smtClean="0">
                <a:solidFill>
                  <a:schemeClr val="tx1"/>
                </a:solidFill>
                <a:latin typeface="Arial"/>
                <a:cs typeface="Arial"/>
              </a:rPr>
              <a:t>32 </a:t>
            </a:r>
            <a:r>
              <a:rPr lang="en-GB" sz="2700" dirty="0">
                <a:solidFill>
                  <a:schemeClr val="tx1"/>
                </a:solidFill>
                <a:latin typeface="Arial"/>
                <a:cs typeface="Arial"/>
              </a:rPr>
              <a:t>Period Week</a:t>
            </a:r>
            <a:br>
              <a:rPr lang="en-GB" sz="2700" dirty="0">
                <a:solidFill>
                  <a:schemeClr val="tx1"/>
                </a:solidFill>
                <a:latin typeface="Arial"/>
                <a:cs typeface="Arial"/>
              </a:rPr>
            </a:br>
            <a:r>
              <a:rPr lang="en-GB" sz="2700" dirty="0">
                <a:solidFill>
                  <a:schemeClr val="tx1"/>
                </a:solidFill>
                <a:latin typeface="Arial"/>
                <a:cs typeface="Arial"/>
              </a:rPr>
              <a:t/>
            </a:r>
            <a:br>
              <a:rPr lang="en-GB" sz="2700" dirty="0">
                <a:solidFill>
                  <a:schemeClr val="tx1"/>
                </a:solidFill>
                <a:latin typeface="Arial"/>
                <a:cs typeface="Arial"/>
              </a:rPr>
            </a:br>
            <a:r>
              <a:rPr lang="en-GB" sz="2700" dirty="0">
                <a:solidFill>
                  <a:schemeClr val="tx1"/>
                </a:solidFill>
                <a:latin typeface="Arial"/>
                <a:cs typeface="Arial"/>
              </a:rPr>
              <a:t>5 subjects x 6 periods </a:t>
            </a:r>
            <a:br>
              <a:rPr lang="en-GB" sz="2700" dirty="0">
                <a:solidFill>
                  <a:schemeClr val="tx1"/>
                </a:solidFill>
                <a:latin typeface="Arial"/>
                <a:cs typeface="Arial"/>
              </a:rPr>
            </a:br>
            <a:r>
              <a:rPr lang="en-GB" sz="2700" dirty="0">
                <a:solidFill>
                  <a:schemeClr val="tx1"/>
                </a:solidFill>
                <a:latin typeface="Arial"/>
                <a:cs typeface="Arial"/>
              </a:rPr>
              <a:t/>
            </a:r>
            <a:br>
              <a:rPr lang="en-GB" sz="2700" dirty="0">
                <a:solidFill>
                  <a:schemeClr val="tx1"/>
                </a:solidFill>
                <a:latin typeface="Arial"/>
                <a:cs typeface="Arial"/>
              </a:rPr>
            </a:br>
            <a:r>
              <a:rPr lang="en-GB" sz="2700" dirty="0">
                <a:solidFill>
                  <a:schemeClr val="tx1"/>
                </a:solidFill>
                <a:latin typeface="Arial"/>
                <a:cs typeface="Arial"/>
              </a:rPr>
              <a:t>2 periods RE </a:t>
            </a:r>
            <a:br>
              <a:rPr lang="en-GB" sz="2700" dirty="0">
                <a:solidFill>
                  <a:schemeClr val="tx1"/>
                </a:solidFill>
                <a:latin typeface="Arial"/>
                <a:cs typeface="Arial"/>
              </a:rPr>
            </a:br>
            <a:r>
              <a:rPr lang="en-GB" sz="2700" dirty="0">
                <a:solidFill>
                  <a:schemeClr val="tx1"/>
                </a:solidFill>
                <a:latin typeface="Arial"/>
                <a:cs typeface="Arial"/>
              </a:rPr>
              <a:t/>
            </a:r>
            <a:br>
              <a:rPr lang="en-GB" sz="2700" dirty="0">
                <a:solidFill>
                  <a:schemeClr val="tx1"/>
                </a:solidFill>
                <a:latin typeface="Arial"/>
                <a:cs typeface="Arial"/>
              </a:rPr>
            </a:br>
            <a:r>
              <a:rPr lang="en-GB" sz="2700" dirty="0">
                <a:solidFill>
                  <a:schemeClr val="tx1"/>
                </a:solidFill>
                <a:latin typeface="Arial"/>
                <a:cs typeface="Arial"/>
              </a:rPr>
              <a:t/>
            </a:r>
            <a:br>
              <a:rPr lang="en-GB" sz="2700" dirty="0">
                <a:solidFill>
                  <a:schemeClr val="tx1"/>
                </a:solidFill>
                <a:latin typeface="Arial"/>
                <a:cs typeface="Arial"/>
              </a:rPr>
            </a:br>
            <a:r>
              <a:rPr lang="en-GB" sz="2700" dirty="0">
                <a:solidFill>
                  <a:schemeClr val="tx1"/>
                </a:solidFill>
                <a:latin typeface="Arial"/>
                <a:cs typeface="Arial"/>
              </a:rPr>
              <a:t/>
            </a:r>
            <a:br>
              <a:rPr lang="en-GB" sz="2700" dirty="0">
                <a:solidFill>
                  <a:schemeClr val="tx1"/>
                </a:solidFill>
                <a:latin typeface="Arial"/>
                <a:cs typeface="Arial"/>
              </a:rPr>
            </a:br>
            <a:r>
              <a:rPr lang="en-GB" sz="2800" dirty="0">
                <a:solidFill>
                  <a:schemeClr val="tx1"/>
                </a:solidFill>
                <a:latin typeface="Arial"/>
                <a:cs typeface="Arial"/>
              </a:rPr>
              <a:t/>
            </a:r>
            <a:br>
              <a:rPr lang="en-GB" sz="2800" dirty="0">
                <a:solidFill>
                  <a:schemeClr val="tx1"/>
                </a:solidFill>
                <a:latin typeface="Arial"/>
                <a:cs typeface="Arial"/>
              </a:rPr>
            </a:br>
            <a:r>
              <a:rPr lang="en-GB" sz="2800" dirty="0">
                <a:solidFill>
                  <a:schemeClr val="tx1"/>
                </a:solidFill>
                <a:latin typeface="Arial"/>
                <a:cs typeface="Arial"/>
              </a:rPr>
              <a:t> </a:t>
            </a:r>
            <a:br>
              <a:rPr lang="en-GB" sz="2800" dirty="0">
                <a:solidFill>
                  <a:schemeClr val="tx1"/>
                </a:solidFill>
                <a:latin typeface="Arial"/>
                <a:cs typeface="Arial"/>
              </a:rPr>
            </a:br>
            <a:r>
              <a:rPr lang="en-GB" sz="1600" dirty="0">
                <a:solidFill>
                  <a:schemeClr val="tx1"/>
                </a:solidFill>
                <a:latin typeface="Arial"/>
                <a:cs typeface="Arial"/>
              </a:rPr>
              <a:t/>
            </a:r>
            <a:br>
              <a:rPr lang="en-GB" sz="1600" dirty="0">
                <a:solidFill>
                  <a:schemeClr val="tx1"/>
                </a:solidFill>
                <a:latin typeface="Arial"/>
                <a:cs typeface="Arial"/>
              </a:rPr>
            </a:br>
            <a:endParaRPr lang="en-US" sz="4000" b="1" dirty="0">
              <a:solidFill>
                <a:schemeClr val="tx1"/>
              </a:solidFill>
              <a:latin typeface="Arial"/>
              <a:cs typeface="Arial"/>
            </a:endParaRPr>
          </a:p>
        </p:txBody>
      </p:sp>
      <p:pic>
        <p:nvPicPr>
          <p:cNvPr id="3074" name="Picture 2" descr="Taylor High school badge"/>
          <p:cNvPicPr>
            <a:picLocks noChangeAspect="1" noChangeArrowheads="1"/>
          </p:cNvPicPr>
          <p:nvPr/>
        </p:nvPicPr>
        <p:blipFill>
          <a:blip r:embed="rId2" r:link="rId3"/>
          <a:srcRect/>
          <a:stretch>
            <a:fillRect/>
          </a:stretch>
        </p:blipFill>
        <p:spPr bwMode="auto">
          <a:xfrm>
            <a:off x="381000" y="5410200"/>
            <a:ext cx="1223093" cy="1210862"/>
          </a:xfrm>
          <a:prstGeom prst="rect">
            <a:avLst/>
          </a:prstGeom>
          <a:noFill/>
          <a:ln w="9525">
            <a:noFill/>
            <a:miter lim="800000"/>
            <a:headEnd/>
            <a:tailEnd/>
          </a:ln>
        </p:spPr>
      </p:pic>
      <p:sp>
        <p:nvSpPr>
          <p:cNvPr id="6" name="Title 1"/>
          <p:cNvSpPr txBox="1">
            <a:spLocks/>
          </p:cNvSpPr>
          <p:nvPr/>
        </p:nvSpPr>
        <p:spPr>
          <a:xfrm>
            <a:off x="228600" y="228600"/>
            <a:ext cx="8661400" cy="5624512"/>
          </a:xfrm>
          <a:prstGeom prst="rect">
            <a:avLst/>
          </a:prstGeom>
        </p:spPr>
        <p:txBody>
          <a:bodyPr vert="horz" anchor="t">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t/>
            </a:r>
            <a:br>
              <a:rPr kumimoji="0" lang="en-US" sz="4000" b="1" i="0" u="none" strike="noStrike" kern="1200" cap="none" spc="0" normalizeH="0" baseline="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br>
            <a:endParaRPr kumimoji="0" lang="en-US" sz="5400" b="1" i="0" u="none" strike="noStrike" kern="1200" cap="none" spc="0" normalizeH="0" noProof="0" dirty="0">
              <a:ln>
                <a:noFill/>
              </a:ln>
              <a:solidFill>
                <a:schemeClr val="tx1"/>
              </a:solidFill>
              <a:effectLst>
                <a:outerShdw blurRad="31750" dist="25400" dir="5400000" algn="tl" rotWithShape="0">
                  <a:srgbClr val="000000">
                    <a:alpha val="25000"/>
                  </a:srgbClr>
                </a:outerShdw>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BC1E"/>
            </a:gs>
            <a:gs pos="100000">
              <a:srgbClr val="FFFFFF"/>
            </a:gs>
          </a:gsLst>
          <a:lin ang="189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66700" y="215900"/>
            <a:ext cx="8661400" cy="4660900"/>
          </a:xfrm>
        </p:spPr>
        <p:txBody>
          <a:bodyPr anchor="t">
            <a:normAutofit fontScale="90000"/>
          </a:bodyPr>
          <a:lstStyle/>
          <a:p>
            <a:pPr algn="l"/>
            <a:r>
              <a:rPr lang="en-US" sz="4900" dirty="0">
                <a:solidFill>
                  <a:schemeClr val="accent1"/>
                </a:solidFill>
                <a:latin typeface="Arial"/>
                <a:cs typeface="Arial"/>
              </a:rPr>
              <a:t>S5 Curriculum Choices</a:t>
            </a:r>
            <a:r>
              <a:rPr lang="en-US" sz="4444" dirty="0">
                <a:solidFill>
                  <a:schemeClr val="accent1"/>
                </a:solidFill>
                <a:latin typeface="Arial"/>
                <a:cs typeface="Arial"/>
              </a:rPr>
              <a:t/>
            </a:r>
            <a:br>
              <a:rPr lang="en-US" sz="4444" dirty="0">
                <a:solidFill>
                  <a:schemeClr val="accent1"/>
                </a:solidFill>
                <a:latin typeface="Arial"/>
                <a:cs typeface="Arial"/>
              </a:rPr>
            </a:br>
            <a:r>
              <a:rPr lang="en-US" sz="1200" dirty="0">
                <a:solidFill>
                  <a:schemeClr val="accent1"/>
                </a:solidFill>
                <a:latin typeface="Arial"/>
                <a:cs typeface="Arial"/>
              </a:rPr>
              <a:t/>
            </a:r>
            <a:br>
              <a:rPr lang="en-US" sz="1200" dirty="0">
                <a:solidFill>
                  <a:schemeClr val="accent1"/>
                </a:solidFill>
                <a:latin typeface="Arial"/>
                <a:cs typeface="Arial"/>
              </a:rPr>
            </a:br>
            <a:r>
              <a:rPr lang="en-US" sz="1200" dirty="0">
                <a:solidFill>
                  <a:schemeClr val="accent1"/>
                </a:solidFill>
                <a:latin typeface="Arial"/>
                <a:cs typeface="Arial"/>
              </a:rPr>
              <a:t/>
            </a:r>
            <a:br>
              <a:rPr lang="en-US" sz="1200" dirty="0">
                <a:solidFill>
                  <a:schemeClr val="accent1"/>
                </a:solidFill>
                <a:latin typeface="Arial"/>
                <a:cs typeface="Arial"/>
              </a:rPr>
            </a:br>
            <a:r>
              <a:rPr lang="en-US" sz="1200" dirty="0">
                <a:solidFill>
                  <a:schemeClr val="accent1"/>
                </a:solidFill>
                <a:latin typeface="Arial"/>
                <a:cs typeface="Arial"/>
              </a:rPr>
              <a:t/>
            </a:r>
            <a:br>
              <a:rPr lang="en-US" sz="1200" dirty="0">
                <a:solidFill>
                  <a:schemeClr val="accent1"/>
                </a:solidFill>
                <a:latin typeface="Arial"/>
                <a:cs typeface="Arial"/>
              </a:rPr>
            </a:br>
            <a:r>
              <a:rPr lang="en-GB" sz="2700" dirty="0">
                <a:solidFill>
                  <a:srgbClr val="000000"/>
                </a:solidFill>
                <a:latin typeface="Arial"/>
                <a:ea typeface="ＭＳ Ｐゴシック" charset="0"/>
                <a:cs typeface="Arial"/>
              </a:rPr>
              <a:t>All Fifth Year students will study English and 4 other subjects</a:t>
            </a:r>
            <a:br>
              <a:rPr lang="en-GB" sz="2700" dirty="0">
                <a:solidFill>
                  <a:srgbClr val="000000"/>
                </a:solidFill>
                <a:latin typeface="Arial"/>
                <a:ea typeface="ＭＳ Ｐゴシック" charset="0"/>
                <a:cs typeface="Arial"/>
              </a:rPr>
            </a:br>
            <a:r>
              <a:rPr lang="en-GB" sz="2700" dirty="0">
                <a:solidFill>
                  <a:srgbClr val="000000"/>
                </a:solidFill>
                <a:latin typeface="Arial"/>
                <a:ea typeface="ＭＳ Ｐゴシック" charset="0"/>
                <a:cs typeface="Arial"/>
              </a:rPr>
              <a:t/>
            </a:r>
            <a:br>
              <a:rPr lang="en-GB" sz="2700" dirty="0">
                <a:solidFill>
                  <a:srgbClr val="000000"/>
                </a:solidFill>
                <a:latin typeface="Arial"/>
                <a:ea typeface="ＭＳ Ｐゴシック" charset="0"/>
                <a:cs typeface="Arial"/>
              </a:rPr>
            </a:br>
            <a:r>
              <a:rPr lang="en-GB" sz="2700" dirty="0">
                <a:solidFill>
                  <a:srgbClr val="000000"/>
                </a:solidFill>
                <a:latin typeface="Arial"/>
                <a:ea typeface="ＭＳ Ｐゴシック" charset="0"/>
                <a:cs typeface="Arial"/>
              </a:rPr>
              <a:t>*Mathematics is optional</a:t>
            </a:r>
            <a:br>
              <a:rPr lang="en-GB" sz="2700" dirty="0">
                <a:solidFill>
                  <a:srgbClr val="000000"/>
                </a:solidFill>
                <a:latin typeface="Arial"/>
                <a:ea typeface="ＭＳ Ｐゴシック" charset="0"/>
                <a:cs typeface="Arial"/>
              </a:rPr>
            </a:br>
            <a:r>
              <a:rPr lang="en-GB" sz="2700" dirty="0">
                <a:solidFill>
                  <a:srgbClr val="000000"/>
                </a:solidFill>
                <a:latin typeface="Arial"/>
                <a:ea typeface="ＭＳ Ｐゴシック" charset="0"/>
                <a:cs typeface="Arial"/>
              </a:rPr>
              <a:t/>
            </a:r>
            <a:br>
              <a:rPr lang="en-GB" sz="2700" dirty="0">
                <a:solidFill>
                  <a:srgbClr val="000000"/>
                </a:solidFill>
                <a:latin typeface="Arial"/>
                <a:ea typeface="ＭＳ Ｐゴシック" charset="0"/>
                <a:cs typeface="Arial"/>
              </a:rPr>
            </a:br>
            <a:r>
              <a:rPr lang="en-GB" sz="2700" dirty="0">
                <a:solidFill>
                  <a:srgbClr val="000000"/>
                </a:solidFill>
                <a:latin typeface="Arial"/>
                <a:ea typeface="ＭＳ Ｐゴシック" charset="0"/>
                <a:cs typeface="Arial"/>
              </a:rPr>
              <a:t>All students will study RE </a:t>
            </a:r>
            <a:br>
              <a:rPr lang="en-GB" sz="2700" dirty="0">
                <a:solidFill>
                  <a:srgbClr val="000000"/>
                </a:solidFill>
                <a:latin typeface="Arial"/>
                <a:ea typeface="ＭＳ Ｐゴシック" charset="0"/>
                <a:cs typeface="Arial"/>
              </a:rPr>
            </a:br>
            <a:r>
              <a:rPr lang="en-GB" sz="2700" dirty="0">
                <a:solidFill>
                  <a:srgbClr val="000000"/>
                </a:solidFill>
                <a:latin typeface="Arial"/>
                <a:ea typeface="ＭＳ Ｐゴシック" charset="0"/>
                <a:cs typeface="Arial"/>
              </a:rPr>
              <a:t/>
            </a:r>
            <a:br>
              <a:rPr lang="en-GB" sz="2700" dirty="0">
                <a:solidFill>
                  <a:srgbClr val="000000"/>
                </a:solidFill>
                <a:latin typeface="Arial"/>
                <a:ea typeface="ＭＳ Ｐゴシック" charset="0"/>
                <a:cs typeface="Arial"/>
              </a:rPr>
            </a:br>
            <a:r>
              <a:rPr lang="en-US" sz="4000" b="1" dirty="0">
                <a:solidFill>
                  <a:schemeClr val="accent1"/>
                </a:solidFill>
                <a:latin typeface="Arial"/>
                <a:cs typeface="Arial"/>
              </a:rPr>
              <a:t>		</a:t>
            </a:r>
            <a:br>
              <a:rPr lang="en-US" sz="4000" b="1" dirty="0">
                <a:solidFill>
                  <a:schemeClr val="accent1"/>
                </a:solidFill>
                <a:latin typeface="Arial"/>
                <a:cs typeface="Arial"/>
              </a:rPr>
            </a:br>
            <a:r>
              <a:rPr lang="en-US" sz="4000" b="1" dirty="0">
                <a:solidFill>
                  <a:schemeClr val="accent1"/>
                </a:solidFill>
                <a:latin typeface="Arial"/>
                <a:cs typeface="Arial"/>
              </a:rPr>
              <a:t>					</a:t>
            </a:r>
            <a:r>
              <a:rPr lang="en-US" sz="4000" dirty="0">
                <a:solidFill>
                  <a:schemeClr val="accent1"/>
                </a:solidFill>
                <a:latin typeface="Arial"/>
                <a:cs typeface="Arial"/>
              </a:rPr>
              <a:t/>
            </a:r>
            <a:br>
              <a:rPr lang="en-US" sz="4000" dirty="0">
                <a:solidFill>
                  <a:schemeClr val="accent1"/>
                </a:solidFill>
                <a:latin typeface="Arial"/>
                <a:cs typeface="Arial"/>
              </a:rPr>
            </a:br>
            <a:r>
              <a:rPr lang="en-US" sz="4000" dirty="0">
                <a:solidFill>
                  <a:schemeClr val="accent1"/>
                </a:solidFill>
                <a:latin typeface="Arial"/>
                <a:cs typeface="Arial"/>
              </a:rPr>
              <a:t/>
            </a:r>
            <a:br>
              <a:rPr lang="en-US" sz="4000" dirty="0">
                <a:solidFill>
                  <a:schemeClr val="accent1"/>
                </a:solidFill>
                <a:latin typeface="Arial"/>
                <a:cs typeface="Arial"/>
              </a:rPr>
            </a:br>
            <a:r>
              <a:rPr lang="en-US" sz="4000" dirty="0">
                <a:solidFill>
                  <a:schemeClr val="accent1"/>
                </a:solidFill>
                <a:latin typeface="Arial"/>
                <a:cs typeface="Arial"/>
              </a:rPr>
              <a:t/>
            </a:r>
            <a:br>
              <a:rPr lang="en-US" sz="4000" dirty="0">
                <a:solidFill>
                  <a:schemeClr val="accent1"/>
                </a:solidFill>
                <a:latin typeface="Arial"/>
                <a:cs typeface="Arial"/>
              </a:rPr>
            </a:br>
            <a:r>
              <a:rPr lang="en-US" sz="4000" dirty="0">
                <a:solidFill>
                  <a:schemeClr val="accent1"/>
                </a:solidFill>
                <a:latin typeface="Arial"/>
                <a:cs typeface="Arial"/>
              </a:rPr>
              <a:t>					</a:t>
            </a:r>
            <a:endParaRPr lang="en-US" sz="4000" b="1" dirty="0">
              <a:solidFill>
                <a:srgbClr val="950E09"/>
              </a:solidFill>
              <a:latin typeface="Arial"/>
              <a:cs typeface="Arial"/>
            </a:endParaRPr>
          </a:p>
        </p:txBody>
      </p:sp>
      <p:pic>
        <p:nvPicPr>
          <p:cNvPr id="3074" name="Picture 2" descr="Taylor High school badge"/>
          <p:cNvPicPr>
            <a:picLocks noChangeAspect="1" noChangeArrowheads="1"/>
          </p:cNvPicPr>
          <p:nvPr/>
        </p:nvPicPr>
        <p:blipFill>
          <a:blip r:embed="rId2" r:link="rId3"/>
          <a:srcRect/>
          <a:stretch>
            <a:fillRect/>
          </a:stretch>
        </p:blipFill>
        <p:spPr bwMode="auto">
          <a:xfrm>
            <a:off x="381000" y="5410200"/>
            <a:ext cx="1223093" cy="1210862"/>
          </a:xfrm>
          <a:prstGeom prst="rect">
            <a:avLst/>
          </a:prstGeom>
          <a:noFill/>
          <a:ln w="9525">
            <a:noFill/>
            <a:miter lim="800000"/>
            <a:headEnd/>
            <a:tailEnd/>
          </a:ln>
        </p:spPr>
      </p:pic>
      <p:sp>
        <p:nvSpPr>
          <p:cNvPr id="4" name="Title 1"/>
          <p:cNvSpPr txBox="1">
            <a:spLocks/>
          </p:cNvSpPr>
          <p:nvPr/>
        </p:nvSpPr>
        <p:spPr>
          <a:xfrm>
            <a:off x="266700" y="215900"/>
            <a:ext cx="8661400" cy="4940300"/>
          </a:xfrm>
          <a:prstGeom prst="rect">
            <a:avLst/>
          </a:prstGeom>
        </p:spPr>
        <p:txBody>
          <a:bodyPr vert="horz" anchor="t">
            <a:normAutofit/>
            <a:scene3d>
              <a:camera prst="orthographicFront"/>
              <a:lightRig rig="soft" dir="t"/>
            </a:scene3d>
            <a:sp3d prstMaterial="softEdge">
              <a:bevelT w="25400" h="25400"/>
            </a:sp3d>
          </a:bodyPr>
          <a:lstStyle/>
          <a:p>
            <a:pPr lvl="0" defTabSz="914400">
              <a:spcBef>
                <a:spcPct val="0"/>
              </a:spcBef>
            </a:pPr>
            <a:r>
              <a:rPr kumimoji="0" lang="en-US" sz="4000" b="1" i="0" u="none" strike="noStrike" kern="1200" cap="none" spc="0" normalizeH="0" baseline="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t/>
            </a:r>
            <a:br>
              <a:rPr kumimoji="0" lang="en-US" sz="4000" b="1" i="0" u="none" strike="noStrike" kern="1200" cap="none" spc="0" normalizeH="0" baseline="0" noProof="0" dirty="0">
                <a:ln>
                  <a:noFill/>
                </a:ln>
                <a:solidFill>
                  <a:schemeClr val="accent1"/>
                </a:solidFill>
                <a:effectLst>
                  <a:outerShdw blurRad="31750" dist="25400" dir="5400000" algn="tl" rotWithShape="0">
                    <a:srgbClr val="000000">
                      <a:alpha val="25000"/>
                    </a:srgbClr>
                  </a:outerShdw>
                </a:effectLst>
                <a:uLnTx/>
                <a:uFillTx/>
                <a:latin typeface="Arial"/>
                <a:ea typeface="+mj-ea"/>
                <a:cs typeface="Arial"/>
              </a:rPr>
            </a:br>
            <a:endParaRPr kumimoji="0" lang="en-US" sz="40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Arial"/>
              <a:ea typeface="+mj-ea"/>
              <a:cs typeface="Aria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15">
      <a:dk1>
        <a:sysClr val="windowText" lastClr="000000"/>
      </a:dk1>
      <a:lt1>
        <a:sysClr val="window" lastClr="FFFFFF"/>
      </a:lt1>
      <a:dk2>
        <a:srgbClr val="464646"/>
      </a:dk2>
      <a:lt2>
        <a:srgbClr val="DEF5FA"/>
      </a:lt2>
      <a:accent1>
        <a:srgbClr val="691205"/>
      </a:accent1>
      <a:accent2>
        <a:srgbClr val="DA1F28"/>
      </a:accent2>
      <a:accent3>
        <a:srgbClr val="FFF8FF"/>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oncourse">
  <a:themeElements>
    <a:clrScheme name="Custom 15">
      <a:dk1>
        <a:sysClr val="windowText" lastClr="000000"/>
      </a:dk1>
      <a:lt1>
        <a:sysClr val="window" lastClr="FFFFFF"/>
      </a:lt1>
      <a:dk2>
        <a:srgbClr val="464646"/>
      </a:dk2>
      <a:lt2>
        <a:srgbClr val="DEF5FA"/>
      </a:lt2>
      <a:accent1>
        <a:srgbClr val="691205"/>
      </a:accent1>
      <a:accent2>
        <a:srgbClr val="DA1F28"/>
      </a:accent2>
      <a:accent3>
        <a:srgbClr val="FFF8FF"/>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Concourse.thmx</Template>
  <TotalTime>2792</TotalTime>
  <Words>1440</Words>
  <Application>Microsoft Office PowerPoint</Application>
  <PresentationFormat>On-screen Show (4:3)</PresentationFormat>
  <Paragraphs>227</Paragraphs>
  <Slides>28</Slides>
  <Notes>0</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28</vt:i4>
      </vt:variant>
    </vt:vector>
  </HeadingPairs>
  <TitlesOfParts>
    <vt:vector size="41" baseType="lpstr">
      <vt:lpstr>ＭＳ Ｐゴシック</vt:lpstr>
      <vt:lpstr>Arial</vt:lpstr>
      <vt:lpstr>Calibri</vt:lpstr>
      <vt:lpstr>Cambria</vt:lpstr>
      <vt:lpstr>Lucida Sans Unicode</vt:lpstr>
      <vt:lpstr>MS Mincho</vt:lpstr>
      <vt:lpstr>Times New Roman</vt:lpstr>
      <vt:lpstr>Verdana</vt:lpstr>
      <vt:lpstr>Wingdings</vt:lpstr>
      <vt:lpstr>Wingdings 2</vt:lpstr>
      <vt:lpstr>Wingdings 3</vt:lpstr>
      <vt:lpstr>Concourse</vt:lpstr>
      <vt:lpstr>1_Concourse</vt:lpstr>
      <vt:lpstr> </vt:lpstr>
      <vt:lpstr> Programme for this Evening…..   Welcome and overview of pathways – Mr. P McWatt  S5 Choices Presentation – Mrs. L McGraw  S6 Choices Presentation – Mr. G McQuaid  Preparing For Options – Mrs. D Connell &amp; Mr. C Phairs  Career Support – P McBride   Next Steps       </vt:lpstr>
      <vt:lpstr> </vt:lpstr>
      <vt:lpstr>School Prayer God Our Father  Guide us through each day  Give us the strength to do Your will  Help us to work together  To serve our school, our home and our parish  Give us the Gift of Faith to live our school motto  ‘Que tout soit pour Dieu’  We ask this through Christ Our Lord  Amen    </vt:lpstr>
      <vt:lpstr> </vt:lpstr>
      <vt:lpstr>PowerPoint Presentation</vt:lpstr>
      <vt:lpstr>PowerPoint Presentation</vt:lpstr>
      <vt:lpstr>The S5 Curriculum  32 Period Week  5 subjects x 6 periods   2 periods RE         </vt:lpstr>
      <vt:lpstr>S5 Curriculum Choices    All Fifth Year students will study English and 4 other subjects  *Mathematics is optional  All students will study RE                   </vt:lpstr>
      <vt:lpstr> </vt:lpstr>
      <vt:lpstr>S6 Curriculum Choices   Study 4 subjects   All students opt into an area of responsibility in their study column – leadership opportunities                    </vt:lpstr>
      <vt:lpstr>S6 Leadership Opportunities    Caritas Award Duke of Edinburgh House Captains / Prefects Peer Tutoring Buddying with S1 Prom Committee Mental Health Ambassadors                                 </vt:lpstr>
      <vt:lpstr>North Lanarkshire Foundation Apprenticeships (1 or 2 years)  Civil Engineering (Col E) Social Services - Children &amp; Young People (Col A &amp; D) Social Services &amp; Healthcare (Col C)                            </vt:lpstr>
      <vt:lpstr>South Area Cluster Approach Vocational Subjects - A small number of subjects may be offered to S5/6 students: Automotive Skills (Nat 4) Beauty &amp; Creative Skills (Nat 4) Construction (Nat 5) Early Education and Childcare (Nat 4 &amp; 5) Engineering Skills (Nat 4) Sport - Football Performance (Nat 5) Hairdressing (Nat 4 &amp; 5) Introduction to Animal Care (Nat 4) Make-up Artistry (Nat 4) Professional Cookery (Nat 4 &amp; 5)                   </vt:lpstr>
      <vt:lpstr>South Area Cluster Approach  Advanced Higher Grade – 5 subjects offered in Taylor High School Biology  Chemistry  Mathematics  Physics History Other subjects will be offered in neighbouring schools                 </vt:lpstr>
      <vt:lpstr>South Area Cluster Approach  Higher Grade - A small number of subjects may be available for S6 students only   e.g. Personal Development/Coaching of Sports        Psychology*         RMPS*  *Pre-requisite: Higher Grade English                  </vt:lpstr>
      <vt:lpstr>Our Advice…….  When deciding on subjects focus on   - Enjoyment - Success - Career aspirations  Keep the curriculum wide and options open                                   </vt:lpstr>
      <vt:lpstr>Our Expectations……  - Hard work  - Good attendance  - Complete homework  - Attend supported study/Easter School   - Role model                             </vt:lpstr>
      <vt:lpstr>Our Commitment….....  Tracking progress (3 reports issued)  Parents’ Meeting  Mentor Programme  Supported Study Programme  Easter School                                   </vt:lpstr>
      <vt:lpstr>PowerPoint Presentation</vt:lpstr>
      <vt:lpstr>Curriculum Choices    It is our intention to offer as many of the courses as possible but our ability to do so will be dependent on pupil uptake, staff availability and maximum class size                                 </vt:lpstr>
      <vt:lpstr>PowerPoint Presentation</vt:lpstr>
      <vt:lpstr>The Pathways Programme</vt:lpstr>
      <vt:lpstr>My World of Work         </vt:lpstr>
      <vt:lpstr>3 key aspects of WOW</vt:lpstr>
      <vt:lpstr>  School Careers Officer -  Pauline Mc Bride  pauline.mcbride@sds.co.uk </vt:lpstr>
      <vt:lpstr>Next Steps   Complete WOW work on Teams  Consult Pathways Blog  Learner Advice / Support from PTPS / Careers Advisor / PTLS  Complete Pathways survey / Options forms completed  Quality Assurance Process                           </vt:lpstr>
      <vt:lpstr>  Questions should be directed to any member of SLT/Pupil Support    </vt:lpstr>
    </vt:vector>
  </TitlesOfParts>
  <Company>ECC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Taylor High School  S3 Immersion Curriculum Choices  2012-13</dc:title>
  <dc:creator>North Lanarkshi Council</dc:creator>
  <cp:lastModifiedBy>Louisa McGraw</cp:lastModifiedBy>
  <cp:revision>220</cp:revision>
  <cp:lastPrinted>2020-03-03T18:48:12Z</cp:lastPrinted>
  <dcterms:created xsi:type="dcterms:W3CDTF">2013-03-21T16:31:02Z</dcterms:created>
  <dcterms:modified xsi:type="dcterms:W3CDTF">2021-03-30T17:35:02Z</dcterms:modified>
</cp:coreProperties>
</file>