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00"/>
  </p:normalViewPr>
  <p:slideViewPr>
    <p:cSldViewPr snapToGrid="0" snapToObjects="1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4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3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49619"/>
              </p:ext>
            </p:extLst>
          </p:nvPr>
        </p:nvGraphicFramePr>
        <p:xfrm>
          <a:off x="152399" y="772559"/>
          <a:ext cx="11855826" cy="598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1797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005" y="824461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Observe the night sky and draw any constellations that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 see.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" y="2191477"/>
            <a:ext cx="413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you create some mnemonics to help remember the order of the planets.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(My Very Excited Mother Just Served Us Noodles)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(Mercury, Venus, Earth, Mars, Jupiter, Saturn, Uranus, Neptune)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1320" y="810473"/>
            <a:ext cx="375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Create a picture of our Solar System. You could draw a picture or use different materials.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0923" y="3788031"/>
            <a:ext cx="34575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Create a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factfile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about a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planet of your choice. 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Include planet name, size, temperature, What it is made of, does it have any moons, atmosphere, illustration and five fascinating facts.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06" y="1476204"/>
            <a:ext cx="1512779" cy="6068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5669" y="812631"/>
            <a:ext cx="345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Record five facts that you learned about stars.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Illustrate one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your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facts.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2" descr="mage result for solar system clipart fre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4" descr="mage result for solar system clipart fre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8148095" y="2330183"/>
            <a:ext cx="3669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Make up a menu for an astronaut for a day. Explain why you chose these foods. Consider packaging and preserving issues.</a:t>
            </a:r>
          </a:p>
          <a:p>
            <a:pPr algn="ctr"/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4041" y="6761844"/>
            <a:ext cx="804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6203" y="-3132"/>
            <a:ext cx="7716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u="sng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Space Grid</a:t>
            </a:r>
            <a:b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LI: I can understand space.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81" y="1731042"/>
            <a:ext cx="1885370" cy="470236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7014338" y="1521913"/>
            <a:ext cx="729829" cy="520841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383177" y="3841552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 a poem, song or a rap 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about space.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4" descr="mage result for musical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4554341"/>
            <a:ext cx="1959077" cy="6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stronau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58" y="5836024"/>
            <a:ext cx="841847" cy="8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999977" y="3598686"/>
            <a:ext cx="40351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dirty="0">
                <a:latin typeface="Arial" charset="0"/>
                <a:ea typeface="Arial" charset="0"/>
                <a:cs typeface="Arial" charset="0"/>
              </a:rPr>
              <a:t>Keep a sky at night journal for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 month.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You could draw a picture of the moon every night.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it change over the course of the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month?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6156" y="2362158"/>
            <a:ext cx="345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List and draw ten useful things that you would take into outer space. Explain why you would take them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4356305" y="1512949"/>
            <a:ext cx="729829" cy="520841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6" name="Picture 2" descr="Image result for planet clipart copyright f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8" y="3843152"/>
            <a:ext cx="711018" cy="4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10347" y="5058683"/>
            <a:ext cx="37057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Create a biography about a space explorer (Neil Armstrong, Tim Peake or your choice) or write a newspaper article about the first moon landing.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276167" y="5337810"/>
            <a:ext cx="365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Design a space station or space buggy to be based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the planet Mars.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12597" y="5323508"/>
            <a:ext cx="365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If you were a journalist what five questions would you ask an astronaut?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25</cp:revision>
  <dcterms:created xsi:type="dcterms:W3CDTF">2020-03-20T14:53:49Z</dcterms:created>
  <dcterms:modified xsi:type="dcterms:W3CDTF">2020-03-21T14:53:50Z</dcterms:modified>
</cp:coreProperties>
</file>