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700"/>
  </p:normalViewPr>
  <p:slideViewPr>
    <p:cSldViewPr snapToGrid="0" snapToObjects="1">
      <p:cViewPr varScale="1">
        <p:scale>
          <a:sx n="71" d="100"/>
          <a:sy n="71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4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0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8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4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8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1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5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3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A19E7-FC59-6F40-A911-0E09847564C8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1168-DE86-F247-814C-B5675316A3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399" y="772559"/>
          <a:ext cx="11706225" cy="592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74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03873" y="2917624"/>
            <a:ext cx="35032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rgbClr val="002060"/>
                </a:solidFill>
                <a:latin typeface="Arial Rounded MT Bold" panose="020F0704030504030204" pitchFamily="34" charset="0"/>
              </a:rPr>
              <a:t>Science</a:t>
            </a:r>
          </a:p>
          <a:p>
            <a:pPr algn="ctr"/>
            <a:r>
              <a:rPr lang="en-US" sz="4000" b="0" cap="none" spc="0" dirty="0" smtClean="0">
                <a:ln w="0"/>
                <a:solidFill>
                  <a:srgbClr val="002060"/>
                </a:solidFill>
                <a:latin typeface="Arial Rounded MT Bold" panose="020F0704030504030204" pitchFamily="34" charset="0"/>
              </a:rPr>
              <a:t>Space Grid</a:t>
            </a:r>
            <a:endParaRPr lang="en-US" sz="4000" b="0" cap="none" spc="0" dirty="0">
              <a:ln w="0"/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005" y="824461"/>
            <a:ext cx="34575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Observe the night sky and draw any constellations that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y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ou see.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8625" y="2895532"/>
            <a:ext cx="39312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Can you create some mnemonics to help remember the order of the planets.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(My Very Excited Mother Just Served Us Noodles)</a:t>
            </a:r>
          </a:p>
          <a:p>
            <a:pPr algn="ctr"/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(Mercury, Venus, Earth, Mars, Jupiter, Saturn, Uranus, Neptune)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7532" y="810473"/>
            <a:ext cx="37561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Create a picture of our Solar System. You could </a:t>
            </a:r>
          </a:p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draw a picture or use different materials.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3391" y="4836751"/>
            <a:ext cx="34575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Write a dialogue between an astronaut and a visitor that they meet on another planet.</a:t>
            </a:r>
          </a:p>
          <a:p>
            <a:pPr algn="ctr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(Describe the character and the planet they are from)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39" y="1829609"/>
            <a:ext cx="2201748" cy="8831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64305" y="812631"/>
            <a:ext cx="34575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Record five facts that you learned about stars and draw a picture.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AutoShape 2" descr="mage result for solar system clipart fre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4" descr="mage result for solar system clipart free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148095" y="2599123"/>
            <a:ext cx="34575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Create a fact file about an astronaut of your choice.</a:t>
            </a:r>
          </a:p>
          <a:p>
            <a:pPr algn="ctr"/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14041" y="6761844"/>
            <a:ext cx="804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Moon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76203" y="-3132"/>
            <a:ext cx="77169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Science Primary </a:t>
            </a:r>
            <a:r>
              <a:rPr lang="en-US" sz="2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Space Grid</a:t>
            </a:r>
            <a:br>
              <a:rPr lang="en-US" sz="2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LI: I can understand space.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4181" y="2215134"/>
            <a:ext cx="1885370" cy="470236"/>
          </a:xfrm>
          <a:prstGeom prst="rect">
            <a:avLst/>
          </a:prstGeom>
        </p:spPr>
      </p:pic>
      <p:sp>
        <p:nvSpPr>
          <p:cNvPr id="20" name="5-Point Star 19"/>
          <p:cNvSpPr/>
          <p:nvPr/>
        </p:nvSpPr>
        <p:spPr>
          <a:xfrm>
            <a:off x="6531584" y="1593670"/>
            <a:ext cx="1159679" cy="995820"/>
          </a:xfrm>
          <a:prstGeom prst="star5">
            <a:avLst/>
          </a:prstGeom>
          <a:solidFill>
            <a:srgbClr val="FFFF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83177" y="4809736"/>
            <a:ext cx="3457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Write a </a:t>
            </a:r>
            <a:r>
              <a:rPr lang="en-US" sz="2200" smtClean="0">
                <a:latin typeface="Arial" charset="0"/>
                <a:ea typeface="Arial" charset="0"/>
                <a:cs typeface="Arial" charset="0"/>
              </a:rPr>
              <a:t>poem, song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or a rap about space. 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2" name="Picture 4" descr="mage result for musical no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12" y="5532675"/>
            <a:ext cx="2275775" cy="94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stronaut clip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777" y="3676720"/>
            <a:ext cx="961149" cy="96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071896" y="4486188"/>
            <a:ext cx="3679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200" dirty="0" smtClean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GB" sz="2000" dirty="0">
                <a:latin typeface="Arial" charset="0"/>
                <a:ea typeface="Arial" charset="0"/>
                <a:cs typeface="Arial" charset="0"/>
              </a:rPr>
              <a:t>Keep a sky at night journal for a whole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month.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You could draw a picture of the moon every night.  Does it change over the course of the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month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?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06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Administrator</cp:lastModifiedBy>
  <cp:revision>17</cp:revision>
  <dcterms:created xsi:type="dcterms:W3CDTF">2020-03-20T14:53:49Z</dcterms:created>
  <dcterms:modified xsi:type="dcterms:W3CDTF">2020-03-21T14:55:57Z</dcterms:modified>
</cp:coreProperties>
</file>