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4700"/>
  </p:normalViewPr>
  <p:slideViewPr>
    <p:cSldViewPr snapToGrid="0" snapToObjects="1">
      <p:cViewPr varScale="1">
        <p:scale>
          <a:sx n="71" d="100"/>
          <a:sy n="71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4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0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8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4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8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7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7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5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3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A19E7-FC59-6F40-A911-0E09847564C8}" type="datetimeFigureOut">
              <a:rPr lang="en-US" smtClean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1168-DE86-F247-814C-B5675316A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85736" y="1042914"/>
          <a:ext cx="11741220" cy="5556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7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7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8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197855" y="99774"/>
            <a:ext cx="771698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Science Primary </a:t>
            </a:r>
            <a:r>
              <a:rPr lang="en-US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Space Grid</a:t>
            </a:r>
            <a:br>
              <a: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LI: I can understand space.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891148"/>
            <a:ext cx="365760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Can you create some mnemonics to help remember the order of the planets?</a:t>
            </a:r>
          </a:p>
          <a:p>
            <a:pPr algn="ctr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My Very Excited Mother Just Served Us Noodles)</a:t>
            </a:r>
          </a:p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Mercury, Venus, Earth, Mars, Jupiter, Saturn, Uranus, Neptune)</a:t>
            </a:r>
          </a:p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(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6049" y="1204003"/>
            <a:ext cx="3457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Draw a picture of the solar system.</a:t>
            </a:r>
          </a:p>
          <a:p>
            <a:pPr algn="ct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Include the stars, planets and moon).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2257" y="1230507"/>
            <a:ext cx="3457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Record three facts that you learned about stars and draw a picture.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AutoShape 2" descr="mage result for solar system clipart free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mage result for solar system clipart free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205927" y="3926642"/>
            <a:ext cx="3457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Keep a sky at night journal for a 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two weeks. 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You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could draw a picture of the moon every night</a:t>
            </a:r>
            <a:r>
              <a:rPr lang="en-GB" sz="240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GB" sz="2400" smtClean="0">
                <a:latin typeface="Arial" charset="0"/>
                <a:ea typeface="Arial" charset="0"/>
                <a:cs typeface="Arial" charset="0"/>
              </a:rPr>
              <a:t>Does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it change over the course of the week?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230507"/>
            <a:ext cx="345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Write a song or a rap about space.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1110" y="3856582"/>
            <a:ext cx="3457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a new planet. What does it look like? What is it made from? </a:t>
            </a:r>
          </a:p>
          <a:p>
            <a:pPr algn="ctr"/>
            <a:r>
              <a:rPr lang="en-GB" sz="24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What have you found on your planet?</a:t>
            </a:r>
            <a:endParaRPr lang="en-US" sz="2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mage result for musical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8" y="2130625"/>
            <a:ext cx="2782955" cy="152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mage result for solar system 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177" y="2820045"/>
            <a:ext cx="3259691" cy="813009"/>
          </a:xfrm>
          <a:prstGeom prst="rect">
            <a:avLst/>
          </a:prstGeom>
        </p:spPr>
      </p:pic>
      <p:sp>
        <p:nvSpPr>
          <p:cNvPr id="19" name="5-Point Star 18"/>
          <p:cNvSpPr/>
          <p:nvPr/>
        </p:nvSpPr>
        <p:spPr>
          <a:xfrm>
            <a:off x="5265009" y="2509008"/>
            <a:ext cx="1453460" cy="1132131"/>
          </a:xfrm>
          <a:prstGeom prst="star5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planet clipart copyright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16" y="5736545"/>
            <a:ext cx="1186908" cy="78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04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143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Administrator</cp:lastModifiedBy>
  <cp:revision>4</cp:revision>
  <dcterms:created xsi:type="dcterms:W3CDTF">2020-03-20T14:53:49Z</dcterms:created>
  <dcterms:modified xsi:type="dcterms:W3CDTF">2020-03-21T09:11:48Z</dcterms:modified>
</cp:coreProperties>
</file>