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4"/>
    <p:restoredTop sz="94700"/>
  </p:normalViewPr>
  <p:slideViewPr>
    <p:cSldViewPr snapToGrid="0" snapToObjects="1">
      <p:cViewPr varScale="1">
        <p:scale>
          <a:sx n="96" d="100"/>
          <a:sy n="96" d="100"/>
        </p:scale>
        <p:origin x="1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19E7-FC59-6F40-A911-0E09847564C8}" type="datetimeFigureOut">
              <a:rPr lang="en-US" smtClean="0"/>
              <a:t>3/20/20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1168-DE86-F247-814C-B5675316A3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445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19E7-FC59-6F40-A911-0E09847564C8}" type="datetimeFigureOut">
              <a:rPr lang="en-US" smtClean="0"/>
              <a:t>3/20/20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1168-DE86-F247-814C-B5675316A3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206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19E7-FC59-6F40-A911-0E09847564C8}" type="datetimeFigureOut">
              <a:rPr lang="en-US" smtClean="0"/>
              <a:t>3/20/20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1168-DE86-F247-814C-B5675316A3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588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19E7-FC59-6F40-A911-0E09847564C8}" type="datetimeFigureOut">
              <a:rPr lang="en-US" smtClean="0"/>
              <a:t>3/20/20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1168-DE86-F247-814C-B5675316A3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847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19E7-FC59-6F40-A911-0E09847564C8}" type="datetimeFigureOut">
              <a:rPr lang="en-US" smtClean="0"/>
              <a:t>3/20/20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1168-DE86-F247-814C-B5675316A3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9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19E7-FC59-6F40-A911-0E09847564C8}" type="datetimeFigureOut">
              <a:rPr lang="en-US" smtClean="0"/>
              <a:t>3/20/20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1168-DE86-F247-814C-B5675316A3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582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19E7-FC59-6F40-A911-0E09847564C8}" type="datetimeFigureOut">
              <a:rPr lang="en-US" smtClean="0"/>
              <a:t>3/20/20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1168-DE86-F247-814C-B5675316A3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275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19E7-FC59-6F40-A911-0E09847564C8}" type="datetimeFigureOut">
              <a:rPr lang="en-US" smtClean="0"/>
              <a:t>3/20/20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1168-DE86-F247-814C-B5675316A3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64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19E7-FC59-6F40-A911-0E09847564C8}" type="datetimeFigureOut">
              <a:rPr lang="en-US" smtClean="0"/>
              <a:t>3/20/20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1168-DE86-F247-814C-B5675316A3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176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19E7-FC59-6F40-A911-0E09847564C8}" type="datetimeFigureOut">
              <a:rPr lang="en-US" smtClean="0"/>
              <a:t>3/20/20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1168-DE86-F247-814C-B5675316A3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053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19E7-FC59-6F40-A911-0E09847564C8}" type="datetimeFigureOut">
              <a:rPr lang="en-US" smtClean="0"/>
              <a:t>3/20/20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1168-DE86-F247-814C-B5675316A3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533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A19E7-FC59-6F40-A911-0E09847564C8}" type="datetimeFigureOut">
              <a:rPr lang="en-US" smtClean="0"/>
              <a:t>3/20/20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71168-DE86-F247-814C-B5675316A3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97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85736" y="1042914"/>
          <a:ext cx="11741220" cy="5556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7037"/>
                <a:gridCol w="3927037"/>
                <a:gridCol w="3887146"/>
              </a:tblGrid>
              <a:tr h="27783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783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197855" y="99774"/>
            <a:ext cx="7716982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u="sng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Science Primary 2 – Space Grid</a:t>
            </a:r>
            <a:br>
              <a:rPr lang="en-US" sz="3200" b="0" u="sng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LI: I can understand space.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5735" y="3891148"/>
            <a:ext cx="3913879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Can you create some mnemonics to help remember the order of the planets?</a:t>
            </a:r>
          </a:p>
          <a:p>
            <a:pPr algn="ctr"/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(My 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Very Excited Mother Just Served Us Noodles)</a:t>
            </a:r>
          </a:p>
          <a:p>
            <a:pPr algn="ctr"/>
            <a:r>
              <a:rPr lang="en-US" sz="1400" dirty="0">
                <a:latin typeface="Arial" charset="0"/>
                <a:ea typeface="Arial" charset="0"/>
                <a:cs typeface="Arial" charset="0"/>
              </a:rPr>
              <a:t>Mercury, Venus, Earth, Mars, Jupiter, Saturn, Uranus, Neptune</a:t>
            </a: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)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46293" y="1204003"/>
            <a:ext cx="37409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Draw and label a picture of the solar system.</a:t>
            </a:r>
          </a:p>
          <a:p>
            <a:pPr algn="ctr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Include the stars, planets and moon).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92257" y="1230507"/>
            <a:ext cx="34575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Write a sentence saying what you have learned about stars and draw a picture.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AutoShape 2" descr="mage result for solar system clipart fre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AutoShape 4" descr="mage result for solar system clipart free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205927" y="3926642"/>
            <a:ext cx="345757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 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Keep a sky at night journal for a whole week. </a:t>
            </a:r>
            <a:r>
              <a:rPr lang="en-GB" sz="2400" dirty="0" smtClean="0">
                <a:latin typeface="Arial" charset="0"/>
                <a:ea typeface="Arial" charset="0"/>
                <a:cs typeface="Arial" charset="0"/>
              </a:rPr>
              <a:t>You 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could draw a picture of the moon every night.  </a:t>
            </a:r>
            <a:endParaRPr lang="en-GB" sz="2400" dirty="0" smtClean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GB" sz="2400" dirty="0" smtClean="0">
                <a:latin typeface="Arial" charset="0"/>
                <a:ea typeface="Arial" charset="0"/>
                <a:cs typeface="Arial" charset="0"/>
              </a:rPr>
              <a:t>Does 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it change over the course of the week? 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" y="1230507"/>
            <a:ext cx="34575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Write a song or a rap about space. 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90749" y="3926642"/>
            <a:ext cx="34575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 </a:t>
            </a:r>
            <a:r>
              <a:rPr lang="en-GB" sz="2400" dirty="0" smtClean="0">
                <a:latin typeface="Arial" charset="0"/>
                <a:ea typeface="Arial" charset="0"/>
                <a:cs typeface="Arial" charset="0"/>
              </a:rPr>
              <a:t>Design and draw a space rocket.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2052" name="Picture 4" descr="mage result for musical not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18" y="2130625"/>
            <a:ext cx="2782955" cy="1526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8" descr="mage result for solar system "/>
          <p:cNvSpPr>
            <a:spLocks noChangeAspect="1" noChangeArrowheads="1"/>
          </p:cNvSpPr>
          <p:nvPr/>
        </p:nvSpPr>
        <p:spPr bwMode="auto">
          <a:xfrm>
            <a:off x="304800" y="304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3811" y="2893648"/>
            <a:ext cx="3259691" cy="813009"/>
          </a:xfrm>
          <a:prstGeom prst="rect">
            <a:avLst/>
          </a:prstGeom>
        </p:spPr>
      </p:pic>
      <p:pic>
        <p:nvPicPr>
          <p:cNvPr id="2058" name="Picture 10" descr="mage result for space clipa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479" y="4847982"/>
            <a:ext cx="1728788" cy="1661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5-Point Star 18"/>
          <p:cNvSpPr/>
          <p:nvPr/>
        </p:nvSpPr>
        <p:spPr>
          <a:xfrm>
            <a:off x="4390749" y="2524539"/>
            <a:ext cx="1453460" cy="1132131"/>
          </a:xfrm>
          <a:prstGeom prst="star5">
            <a:avLst/>
          </a:prstGeom>
          <a:solidFill>
            <a:srgbClr val="FFFF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631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130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2020-03-20T14:53:49Z</dcterms:created>
  <dcterms:modified xsi:type="dcterms:W3CDTF">2020-03-20T14:57:14Z</dcterms:modified>
</cp:coreProperties>
</file>