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6" r:id="rId1"/>
  </p:sldMasterIdLst>
  <p:notesMasterIdLst>
    <p:notesMasterId r:id="rId11"/>
  </p:notesMasterIdLst>
  <p:handoutMasterIdLst>
    <p:handoutMasterId r:id="rId12"/>
  </p:handoutMasterIdLst>
  <p:sldIdLst>
    <p:sldId id="256" r:id="rId2"/>
    <p:sldId id="264" r:id="rId3"/>
    <p:sldId id="257" r:id="rId4"/>
    <p:sldId id="258" r:id="rId5"/>
    <p:sldId id="259" r:id="rId6"/>
    <p:sldId id="260" r:id="rId7"/>
    <p:sldId id="261" r:id="rId8"/>
    <p:sldId id="262" r:id="rId9"/>
    <p:sldId id="263" r:id="rId10"/>
  </p:sldIdLst>
  <p:sldSz cx="12192000" cy="6858000"/>
  <p:notesSz cx="6858000" cy="9144000"/>
  <p:defaultTextStyle>
    <a:defPPr rtl="0">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4" autoAdjust="0"/>
    <p:restoredTop sz="94660"/>
  </p:normalViewPr>
  <p:slideViewPr>
    <p:cSldViewPr snapToGrid="0">
      <p:cViewPr varScale="1">
        <p:scale>
          <a:sx n="43" d="100"/>
          <a:sy n="43" d="100"/>
        </p:scale>
        <p:origin x="708" y="72"/>
      </p:cViewPr>
      <p:guideLst/>
    </p:cSldViewPr>
  </p:slideViewPr>
  <p:notesTextViewPr>
    <p:cViewPr>
      <p:scale>
        <a:sx n="1" d="1"/>
        <a:sy n="1" d="1"/>
      </p:scale>
      <p:origin x="0" y="0"/>
    </p:cViewPr>
  </p:notesTextViewPr>
  <p:notesViewPr>
    <p:cSldViewPr snapToGrid="0">
      <p:cViewPr varScale="1">
        <p:scale>
          <a:sx n="96" d="100"/>
          <a:sy n="96" d="100"/>
        </p:scale>
        <p:origin x="355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8BABE1-C1FB-4B0C-BCD1-15FB9345B42C}"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4375E99-3179-4BA5-9A09-DEBF38E9C3E3}">
      <dgm:prSet/>
      <dgm:spPr/>
      <dgm:t>
        <a:bodyPr/>
        <a:lstStyle/>
        <a:p>
          <a:r>
            <a:rPr lang="en-US" b="1" u="sng" baseline="0" dirty="0"/>
            <a:t>Recording Home Learning</a:t>
          </a:r>
          <a:r>
            <a:rPr lang="en-US" b="0" baseline="0" dirty="0"/>
            <a:t> </a:t>
          </a:r>
          <a:endParaRPr lang="en-US" dirty="0"/>
        </a:p>
      </dgm:t>
    </dgm:pt>
    <dgm:pt modelId="{AFF4A0B9-D24D-4726-9719-F6F50211F75C}" type="parTrans" cxnId="{AA55E130-FFA9-4443-AC8A-5D917ABF3DD0}">
      <dgm:prSet/>
      <dgm:spPr/>
      <dgm:t>
        <a:bodyPr/>
        <a:lstStyle/>
        <a:p>
          <a:endParaRPr lang="en-US"/>
        </a:p>
      </dgm:t>
    </dgm:pt>
    <dgm:pt modelId="{C646914B-2F1C-48B0-AC8B-33CC1E6016BC}" type="sibTrans" cxnId="{AA55E130-FFA9-4443-AC8A-5D917ABF3DD0}">
      <dgm:prSet/>
      <dgm:spPr/>
      <dgm:t>
        <a:bodyPr/>
        <a:lstStyle/>
        <a:p>
          <a:endParaRPr lang="en-US"/>
        </a:p>
      </dgm:t>
    </dgm:pt>
    <dgm:pt modelId="{76641B65-4182-4293-92C1-240A5D1C3FE5}">
      <dgm:prSet/>
      <dgm:spPr/>
      <dgm:t>
        <a:bodyPr/>
        <a:lstStyle/>
        <a:p>
          <a:r>
            <a:rPr lang="en-US" b="0" baseline="0" dirty="0"/>
            <a:t>Homework jotters will be given to all pupils to record any written homework.  Teachers will advise on a class-by-class basis when these jotters should come back into school.  Also, digital work can also be uploaded onto the class Team.  </a:t>
          </a:r>
          <a:endParaRPr lang="en-US" dirty="0"/>
        </a:p>
      </dgm:t>
    </dgm:pt>
    <dgm:pt modelId="{CEA6516B-021B-4E3D-88FB-63A3F1CB5A4F}" type="parTrans" cxnId="{33EB2A52-6CDF-4243-B0E3-E10794394DA6}">
      <dgm:prSet/>
      <dgm:spPr/>
      <dgm:t>
        <a:bodyPr/>
        <a:lstStyle/>
        <a:p>
          <a:endParaRPr lang="en-US"/>
        </a:p>
      </dgm:t>
    </dgm:pt>
    <dgm:pt modelId="{F83C82A7-3F1B-4E96-B7B6-B5D04E5371F3}" type="sibTrans" cxnId="{33EB2A52-6CDF-4243-B0E3-E10794394DA6}">
      <dgm:prSet/>
      <dgm:spPr/>
      <dgm:t>
        <a:bodyPr/>
        <a:lstStyle/>
        <a:p>
          <a:endParaRPr lang="en-US"/>
        </a:p>
      </dgm:t>
    </dgm:pt>
    <dgm:pt modelId="{562DE310-F012-49E8-9550-F7E544E4180E}" type="pres">
      <dgm:prSet presAssocID="{C58BABE1-C1FB-4B0C-BCD1-15FB9345B42C}" presName="root" presStyleCnt="0">
        <dgm:presLayoutVars>
          <dgm:dir/>
          <dgm:resizeHandles val="exact"/>
        </dgm:presLayoutVars>
      </dgm:prSet>
      <dgm:spPr/>
    </dgm:pt>
    <dgm:pt modelId="{43DA1105-380B-46E0-88FC-12985E4504C0}" type="pres">
      <dgm:prSet presAssocID="{14375E99-3179-4BA5-9A09-DEBF38E9C3E3}" presName="compNode" presStyleCnt="0"/>
      <dgm:spPr/>
    </dgm:pt>
    <dgm:pt modelId="{55E17C5C-6C51-422C-A547-E2F711C9AE96}" type="pres">
      <dgm:prSet presAssocID="{14375E99-3179-4BA5-9A09-DEBF38E9C3E3}" presName="bgRect" presStyleLbl="bgShp" presStyleIdx="0" presStyleCnt="2"/>
      <dgm:spPr/>
    </dgm:pt>
    <dgm:pt modelId="{921568B4-8936-428A-BE63-21BDB8D82943}" type="pres">
      <dgm:prSet presAssocID="{14375E99-3179-4BA5-9A09-DEBF38E9C3E3}"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ome"/>
        </a:ext>
      </dgm:extLst>
    </dgm:pt>
    <dgm:pt modelId="{C4760A38-C31C-460F-89DD-59E8257C72F0}" type="pres">
      <dgm:prSet presAssocID="{14375E99-3179-4BA5-9A09-DEBF38E9C3E3}" presName="spaceRect" presStyleCnt="0"/>
      <dgm:spPr/>
    </dgm:pt>
    <dgm:pt modelId="{974B735D-247E-47D9-9CB6-C02D400BD1AE}" type="pres">
      <dgm:prSet presAssocID="{14375E99-3179-4BA5-9A09-DEBF38E9C3E3}" presName="parTx" presStyleLbl="revTx" presStyleIdx="0" presStyleCnt="2">
        <dgm:presLayoutVars>
          <dgm:chMax val="0"/>
          <dgm:chPref val="0"/>
        </dgm:presLayoutVars>
      </dgm:prSet>
      <dgm:spPr/>
    </dgm:pt>
    <dgm:pt modelId="{05427FE3-8D40-40CF-8FA0-25E416D23592}" type="pres">
      <dgm:prSet presAssocID="{C646914B-2F1C-48B0-AC8B-33CC1E6016BC}" presName="sibTrans" presStyleCnt="0"/>
      <dgm:spPr/>
    </dgm:pt>
    <dgm:pt modelId="{C5B6A2C3-15BB-4F93-A418-CD90A012B11F}" type="pres">
      <dgm:prSet presAssocID="{76641B65-4182-4293-92C1-240A5D1C3FE5}" presName="compNode" presStyleCnt="0"/>
      <dgm:spPr/>
    </dgm:pt>
    <dgm:pt modelId="{93EBB5BF-8DAB-483A-A02D-6C5DD59744E0}" type="pres">
      <dgm:prSet presAssocID="{76641B65-4182-4293-92C1-240A5D1C3FE5}" presName="bgRect" presStyleLbl="bgShp" presStyleIdx="1" presStyleCnt="2"/>
      <dgm:spPr/>
    </dgm:pt>
    <dgm:pt modelId="{D58B286A-F23C-4894-AA6F-6B570713EBA9}" type="pres">
      <dgm:prSet presAssocID="{76641B65-4182-4293-92C1-240A5D1C3FE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5298259A-E248-46FF-8C18-7BA5A0E99FE2}" type="pres">
      <dgm:prSet presAssocID="{76641B65-4182-4293-92C1-240A5D1C3FE5}" presName="spaceRect" presStyleCnt="0"/>
      <dgm:spPr/>
    </dgm:pt>
    <dgm:pt modelId="{92CEF63B-FF04-4EC8-AE92-0EB5C192899E}" type="pres">
      <dgm:prSet presAssocID="{76641B65-4182-4293-92C1-240A5D1C3FE5}" presName="parTx" presStyleLbl="revTx" presStyleIdx="1" presStyleCnt="2">
        <dgm:presLayoutVars>
          <dgm:chMax val="0"/>
          <dgm:chPref val="0"/>
        </dgm:presLayoutVars>
      </dgm:prSet>
      <dgm:spPr/>
    </dgm:pt>
  </dgm:ptLst>
  <dgm:cxnLst>
    <dgm:cxn modelId="{AA55E130-FFA9-4443-AC8A-5D917ABF3DD0}" srcId="{C58BABE1-C1FB-4B0C-BCD1-15FB9345B42C}" destId="{14375E99-3179-4BA5-9A09-DEBF38E9C3E3}" srcOrd="0" destOrd="0" parTransId="{AFF4A0B9-D24D-4726-9719-F6F50211F75C}" sibTransId="{C646914B-2F1C-48B0-AC8B-33CC1E6016BC}"/>
    <dgm:cxn modelId="{33EB2A52-6CDF-4243-B0E3-E10794394DA6}" srcId="{C58BABE1-C1FB-4B0C-BCD1-15FB9345B42C}" destId="{76641B65-4182-4293-92C1-240A5D1C3FE5}" srcOrd="1" destOrd="0" parTransId="{CEA6516B-021B-4E3D-88FB-63A3F1CB5A4F}" sibTransId="{F83C82A7-3F1B-4E96-B7B6-B5D04E5371F3}"/>
    <dgm:cxn modelId="{1414688A-7DCF-4A63-B347-62D5C982EE13}" type="presOf" srcId="{76641B65-4182-4293-92C1-240A5D1C3FE5}" destId="{92CEF63B-FF04-4EC8-AE92-0EB5C192899E}" srcOrd="0" destOrd="0" presId="urn:microsoft.com/office/officeart/2018/2/layout/IconVerticalSolidList"/>
    <dgm:cxn modelId="{279802AC-7221-44BD-B3F2-847F787D5E68}" type="presOf" srcId="{C58BABE1-C1FB-4B0C-BCD1-15FB9345B42C}" destId="{562DE310-F012-49E8-9550-F7E544E4180E}" srcOrd="0" destOrd="0" presId="urn:microsoft.com/office/officeart/2018/2/layout/IconVerticalSolidList"/>
    <dgm:cxn modelId="{AE3094CC-4799-4428-A90E-B0CC88460EAE}" type="presOf" srcId="{14375E99-3179-4BA5-9A09-DEBF38E9C3E3}" destId="{974B735D-247E-47D9-9CB6-C02D400BD1AE}" srcOrd="0" destOrd="0" presId="urn:microsoft.com/office/officeart/2018/2/layout/IconVerticalSolidList"/>
    <dgm:cxn modelId="{19E126CC-B4E0-4965-890C-2AA4314A363E}" type="presParOf" srcId="{562DE310-F012-49E8-9550-F7E544E4180E}" destId="{43DA1105-380B-46E0-88FC-12985E4504C0}" srcOrd="0" destOrd="0" presId="urn:microsoft.com/office/officeart/2018/2/layout/IconVerticalSolidList"/>
    <dgm:cxn modelId="{6AAC3439-CC6A-4A44-AB67-0EB01D7F6C73}" type="presParOf" srcId="{43DA1105-380B-46E0-88FC-12985E4504C0}" destId="{55E17C5C-6C51-422C-A547-E2F711C9AE96}" srcOrd="0" destOrd="0" presId="urn:microsoft.com/office/officeart/2018/2/layout/IconVerticalSolidList"/>
    <dgm:cxn modelId="{3C541E1E-CE71-4735-901F-BC442EC20A52}" type="presParOf" srcId="{43DA1105-380B-46E0-88FC-12985E4504C0}" destId="{921568B4-8936-428A-BE63-21BDB8D82943}" srcOrd="1" destOrd="0" presId="urn:microsoft.com/office/officeart/2018/2/layout/IconVerticalSolidList"/>
    <dgm:cxn modelId="{5F52625D-A85D-4658-9EE4-F1FF69B70A05}" type="presParOf" srcId="{43DA1105-380B-46E0-88FC-12985E4504C0}" destId="{C4760A38-C31C-460F-89DD-59E8257C72F0}" srcOrd="2" destOrd="0" presId="urn:microsoft.com/office/officeart/2018/2/layout/IconVerticalSolidList"/>
    <dgm:cxn modelId="{ED6A8D0C-3B10-4DA5-A839-1D508D8CC752}" type="presParOf" srcId="{43DA1105-380B-46E0-88FC-12985E4504C0}" destId="{974B735D-247E-47D9-9CB6-C02D400BD1AE}" srcOrd="3" destOrd="0" presId="urn:microsoft.com/office/officeart/2018/2/layout/IconVerticalSolidList"/>
    <dgm:cxn modelId="{35FC9ECB-ED15-4E87-8BD4-FBA43CC91F3F}" type="presParOf" srcId="{562DE310-F012-49E8-9550-F7E544E4180E}" destId="{05427FE3-8D40-40CF-8FA0-25E416D23592}" srcOrd="1" destOrd="0" presId="urn:microsoft.com/office/officeart/2018/2/layout/IconVerticalSolidList"/>
    <dgm:cxn modelId="{AEF15136-5436-4825-A693-524ADB4D9AAD}" type="presParOf" srcId="{562DE310-F012-49E8-9550-F7E544E4180E}" destId="{C5B6A2C3-15BB-4F93-A418-CD90A012B11F}" srcOrd="2" destOrd="0" presId="urn:microsoft.com/office/officeart/2018/2/layout/IconVerticalSolidList"/>
    <dgm:cxn modelId="{F7B179EA-7B2B-4560-ACCC-8F56204C3167}" type="presParOf" srcId="{C5B6A2C3-15BB-4F93-A418-CD90A012B11F}" destId="{93EBB5BF-8DAB-483A-A02D-6C5DD59744E0}" srcOrd="0" destOrd="0" presId="urn:microsoft.com/office/officeart/2018/2/layout/IconVerticalSolidList"/>
    <dgm:cxn modelId="{252CD0EF-5E2D-46D2-99C6-D5DE5C7D42F6}" type="presParOf" srcId="{C5B6A2C3-15BB-4F93-A418-CD90A012B11F}" destId="{D58B286A-F23C-4894-AA6F-6B570713EBA9}" srcOrd="1" destOrd="0" presId="urn:microsoft.com/office/officeart/2018/2/layout/IconVerticalSolidList"/>
    <dgm:cxn modelId="{C252C165-9C91-470D-8648-69C9763ED994}" type="presParOf" srcId="{C5B6A2C3-15BB-4F93-A418-CD90A012B11F}" destId="{5298259A-E248-46FF-8C18-7BA5A0E99FE2}" srcOrd="2" destOrd="0" presId="urn:microsoft.com/office/officeart/2018/2/layout/IconVerticalSolidList"/>
    <dgm:cxn modelId="{6D434642-765F-4552-A906-7E90990DDA75}" type="presParOf" srcId="{C5B6A2C3-15BB-4F93-A418-CD90A012B11F}" destId="{92CEF63B-FF04-4EC8-AE92-0EB5C192899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E17C5C-6C51-422C-A547-E2F711C9AE96}">
      <dsp:nvSpPr>
        <dsp:cNvPr id="0" name=""/>
        <dsp:cNvSpPr/>
      </dsp:nvSpPr>
      <dsp:spPr>
        <a:xfrm>
          <a:off x="0" y="910116"/>
          <a:ext cx="6383102" cy="168021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1568B4-8936-428A-BE63-21BDB8D82943}">
      <dsp:nvSpPr>
        <dsp:cNvPr id="0" name=""/>
        <dsp:cNvSpPr/>
      </dsp:nvSpPr>
      <dsp:spPr>
        <a:xfrm>
          <a:off x="508264" y="1288164"/>
          <a:ext cx="924118" cy="92411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74B735D-247E-47D9-9CB6-C02D400BD1AE}">
      <dsp:nvSpPr>
        <dsp:cNvPr id="0" name=""/>
        <dsp:cNvSpPr/>
      </dsp:nvSpPr>
      <dsp:spPr>
        <a:xfrm>
          <a:off x="1940648" y="910116"/>
          <a:ext cx="4442453" cy="1680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23" tIns="177823" rIns="177823" bIns="177823" numCol="1" spcCol="1270" anchor="ctr" anchorCtr="0">
          <a:noAutofit/>
        </a:bodyPr>
        <a:lstStyle/>
        <a:p>
          <a:pPr marL="0" lvl="0" indent="0" algn="l" defTabSz="1022350">
            <a:lnSpc>
              <a:spcPct val="90000"/>
            </a:lnSpc>
            <a:spcBef>
              <a:spcPct val="0"/>
            </a:spcBef>
            <a:spcAft>
              <a:spcPct val="35000"/>
            </a:spcAft>
            <a:buNone/>
          </a:pPr>
          <a:r>
            <a:rPr lang="en-US" sz="2300" b="1" u="sng" kern="1200" baseline="0"/>
            <a:t>Recording Home Learning</a:t>
          </a:r>
          <a:r>
            <a:rPr lang="en-US" sz="2300" b="0" kern="1200" baseline="0"/>
            <a:t> </a:t>
          </a:r>
          <a:endParaRPr lang="en-US" sz="2300" kern="1200"/>
        </a:p>
      </dsp:txBody>
      <dsp:txXfrm>
        <a:off x="1940648" y="910116"/>
        <a:ext cx="4442453" cy="1680214"/>
      </dsp:txXfrm>
    </dsp:sp>
    <dsp:sp modelId="{93EBB5BF-8DAB-483A-A02D-6C5DD59744E0}">
      <dsp:nvSpPr>
        <dsp:cNvPr id="0" name=""/>
        <dsp:cNvSpPr/>
      </dsp:nvSpPr>
      <dsp:spPr>
        <a:xfrm>
          <a:off x="0" y="3010384"/>
          <a:ext cx="6383102" cy="168021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8B286A-F23C-4894-AA6F-6B570713EBA9}">
      <dsp:nvSpPr>
        <dsp:cNvPr id="0" name=""/>
        <dsp:cNvSpPr/>
      </dsp:nvSpPr>
      <dsp:spPr>
        <a:xfrm>
          <a:off x="508264" y="3388433"/>
          <a:ext cx="924118" cy="92411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2CEF63B-FF04-4EC8-AE92-0EB5C192899E}">
      <dsp:nvSpPr>
        <dsp:cNvPr id="0" name=""/>
        <dsp:cNvSpPr/>
      </dsp:nvSpPr>
      <dsp:spPr>
        <a:xfrm>
          <a:off x="1940648" y="3010384"/>
          <a:ext cx="4442453" cy="1680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23" tIns="177823" rIns="177823" bIns="177823" numCol="1" spcCol="1270" anchor="ctr" anchorCtr="0">
          <a:noAutofit/>
        </a:bodyPr>
        <a:lstStyle/>
        <a:p>
          <a:pPr marL="0" lvl="0" indent="0" algn="l" defTabSz="1022350">
            <a:lnSpc>
              <a:spcPct val="90000"/>
            </a:lnSpc>
            <a:spcBef>
              <a:spcPct val="0"/>
            </a:spcBef>
            <a:spcAft>
              <a:spcPct val="35000"/>
            </a:spcAft>
            <a:buNone/>
          </a:pPr>
          <a:r>
            <a:rPr lang="en-US" sz="2300" b="0" kern="1200" baseline="0"/>
            <a:t>Homework jotters will be given to all pupils to record any written homework.  Teachers will advise on a class-by-class basis when these jotters should come back into school.  Also, digital work can also be uploaded onto the class Team.  </a:t>
          </a:r>
          <a:endParaRPr lang="en-US" sz="2300" kern="1200"/>
        </a:p>
      </dsp:txBody>
      <dsp:txXfrm>
        <a:off x="1940648" y="3010384"/>
        <a:ext cx="4442453" cy="168021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4B6CD91-6055-4BA8-803A-BE019916FEA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F1348C43-6703-4B62-B127-17C78C08B4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D08E63D-6FE9-403D-8E39-68FE971BAC76}" type="datetime1">
              <a:rPr lang="en-GB" smtClean="0"/>
              <a:t>09/10/2022</a:t>
            </a:fld>
            <a:endParaRPr lang="en-GB" dirty="0"/>
          </a:p>
        </p:txBody>
      </p:sp>
      <p:sp>
        <p:nvSpPr>
          <p:cNvPr id="4" name="Footer Placeholder 3">
            <a:extLst>
              <a:ext uri="{FF2B5EF4-FFF2-40B4-BE49-F238E27FC236}">
                <a16:creationId xmlns:a16="http://schemas.microsoft.com/office/drawing/2014/main" id="{7594B0BC-D758-4808-81A5-75FE72727CE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944C0294-AD44-45E1-AAD0-0F71A65A563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BDD069-5B99-44A5-9C53-893C00A1B886}" type="slidenum">
              <a:rPr lang="en-GB" smtClean="0"/>
              <a:t>‹#›</a:t>
            </a:fld>
            <a:endParaRPr lang="en-GB" dirty="0"/>
          </a:p>
        </p:txBody>
      </p:sp>
    </p:spTree>
    <p:extLst>
      <p:ext uri="{BB962C8B-B14F-4D97-AF65-F5344CB8AC3E}">
        <p14:creationId xmlns:p14="http://schemas.microsoft.com/office/powerpoint/2010/main" val="4849576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DF03DA-E8C9-45D1-B38B-0154ED478CCA}" type="datetime1">
              <a:rPr lang="en-GB" smtClean="0"/>
              <a:pPr/>
              <a:t>09/10/2022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2A64AD-2530-4DFF-8FAA-D42BF483CF81}" type="slidenum">
              <a:rPr lang="en-GB" noProof="0" smtClean="0"/>
              <a:t>‹#›</a:t>
            </a:fld>
            <a:endParaRPr lang="en-GB" noProof="0" dirty="0"/>
          </a:p>
        </p:txBody>
      </p:sp>
    </p:spTree>
    <p:extLst>
      <p:ext uri="{BB962C8B-B14F-4D97-AF65-F5344CB8AC3E}">
        <p14:creationId xmlns:p14="http://schemas.microsoft.com/office/powerpoint/2010/main" val="39480212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82A64AD-2530-4DFF-8FAA-D42BF483CF81}" type="slidenum">
              <a:rPr lang="en-GB" smtClean="0"/>
              <a:t>1</a:t>
            </a:fld>
            <a:endParaRPr lang="en-GB" dirty="0"/>
          </a:p>
        </p:txBody>
      </p:sp>
    </p:spTree>
    <p:extLst>
      <p:ext uri="{BB962C8B-B14F-4D97-AF65-F5344CB8AC3E}">
        <p14:creationId xmlns:p14="http://schemas.microsoft.com/office/powerpoint/2010/main" val="3341096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96A35EAA-ED80-4FF1-942C-82B1D483AF60}"/>
              </a:ext>
            </a:extLst>
          </p:cNvPr>
          <p:cNvSpPr/>
          <p:nvPr/>
        </p:nvSpPr>
        <p:spPr>
          <a:xfrm rot="21133683" flipH="1">
            <a:off x="977627" y="481134"/>
            <a:ext cx="9378187" cy="5238589"/>
          </a:xfrm>
          <a:custGeom>
            <a:avLst/>
            <a:gdLst>
              <a:gd name="connsiteX0" fmla="*/ 628580 w 1248448"/>
              <a:gd name="connsiteY0" fmla="*/ 873029 h 873038"/>
              <a:gd name="connsiteX1" fmla="*/ 820985 w 1248448"/>
              <a:gd name="connsiteY1" fmla="*/ 803115 h 873038"/>
              <a:gd name="connsiteX2" fmla="*/ 1179791 w 1248448"/>
              <a:gd name="connsiteY2" fmla="*/ 630332 h 873038"/>
              <a:gd name="connsiteX3" fmla="*/ 1178744 w 1248448"/>
              <a:gd name="connsiteY3" fmla="*/ 192753 h 873038"/>
              <a:gd name="connsiteX4" fmla="*/ 459416 w 1248448"/>
              <a:gd name="connsiteY4" fmla="*/ 32447 h 873038"/>
              <a:gd name="connsiteX5" fmla="*/ 7264 w 1248448"/>
              <a:gd name="connsiteY5" fmla="*/ 595184 h 873038"/>
              <a:gd name="connsiteX6" fmla="*/ 545617 w 1248448"/>
              <a:gd name="connsiteY6" fmla="*/ 737202 h 873038"/>
              <a:gd name="connsiteX7" fmla="*/ 628580 w 1248448"/>
              <a:gd name="connsiteY7" fmla="*/ 873029 h 873038"/>
              <a:gd name="connsiteX0" fmla="*/ 628618 w 1248446"/>
              <a:gd name="connsiteY0" fmla="*/ 873038 h 873038"/>
              <a:gd name="connsiteX1" fmla="*/ 821023 w 1248446"/>
              <a:gd name="connsiteY1" fmla="*/ 803124 h 873038"/>
              <a:gd name="connsiteX2" fmla="*/ 1179829 w 1248446"/>
              <a:gd name="connsiteY2" fmla="*/ 630341 h 873038"/>
              <a:gd name="connsiteX3" fmla="*/ 1178782 w 1248446"/>
              <a:gd name="connsiteY3" fmla="*/ 192762 h 873038"/>
              <a:gd name="connsiteX4" fmla="*/ 459454 w 1248446"/>
              <a:gd name="connsiteY4" fmla="*/ 32456 h 873038"/>
              <a:gd name="connsiteX5" fmla="*/ 7302 w 1248446"/>
              <a:gd name="connsiteY5" fmla="*/ 595193 h 873038"/>
              <a:gd name="connsiteX6" fmla="*/ 547734 w 1248446"/>
              <a:gd name="connsiteY6" fmla="*/ 751246 h 873038"/>
              <a:gd name="connsiteX7" fmla="*/ 628618 w 1248446"/>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49939"/>
              <a:gd name="connsiteY0" fmla="*/ 873038 h 873038"/>
              <a:gd name="connsiteX1" fmla="*/ 828272 w 1249939"/>
              <a:gd name="connsiteY1" fmla="*/ 793767 h 873038"/>
              <a:gd name="connsiteX2" fmla="*/ 1187078 w 1249939"/>
              <a:gd name="connsiteY2" fmla="*/ 630341 h 873038"/>
              <a:gd name="connsiteX3" fmla="*/ 1186031 w 1249939"/>
              <a:gd name="connsiteY3" fmla="*/ 192762 h 873038"/>
              <a:gd name="connsiteX4" fmla="*/ 466703 w 1249939"/>
              <a:gd name="connsiteY4" fmla="*/ 32456 h 873038"/>
              <a:gd name="connsiteX5" fmla="*/ 14551 w 1249939"/>
              <a:gd name="connsiteY5" fmla="*/ 595193 h 873038"/>
              <a:gd name="connsiteX6" fmla="*/ 554983 w 1249939"/>
              <a:gd name="connsiteY6" fmla="*/ 751246 h 873038"/>
              <a:gd name="connsiteX7" fmla="*/ 635867 w 1249939"/>
              <a:gd name="connsiteY7" fmla="*/ 873038 h 873038"/>
              <a:gd name="connsiteX0" fmla="*/ 615218 w 1229290"/>
              <a:gd name="connsiteY0" fmla="*/ 861281 h 861281"/>
              <a:gd name="connsiteX1" fmla="*/ 807623 w 1229290"/>
              <a:gd name="connsiteY1" fmla="*/ 782010 h 861281"/>
              <a:gd name="connsiteX2" fmla="*/ 1166429 w 1229290"/>
              <a:gd name="connsiteY2" fmla="*/ 618584 h 861281"/>
              <a:gd name="connsiteX3" fmla="*/ 1165382 w 1229290"/>
              <a:gd name="connsiteY3" fmla="*/ 181005 h 861281"/>
              <a:gd name="connsiteX4" fmla="*/ 446054 w 1229290"/>
              <a:gd name="connsiteY4" fmla="*/ 20699 h 861281"/>
              <a:gd name="connsiteX5" fmla="*/ 5663 w 1229290"/>
              <a:gd name="connsiteY5" fmla="*/ 576828 h 861281"/>
              <a:gd name="connsiteX6" fmla="*/ 534334 w 1229290"/>
              <a:gd name="connsiteY6" fmla="*/ 739489 h 861281"/>
              <a:gd name="connsiteX7" fmla="*/ 615218 w 1229290"/>
              <a:gd name="connsiteY7" fmla="*/ 861281 h 861281"/>
              <a:gd name="connsiteX0" fmla="*/ 619617 w 1233689"/>
              <a:gd name="connsiteY0" fmla="*/ 861281 h 861281"/>
              <a:gd name="connsiteX1" fmla="*/ 812022 w 1233689"/>
              <a:gd name="connsiteY1" fmla="*/ 782010 h 861281"/>
              <a:gd name="connsiteX2" fmla="*/ 1170828 w 1233689"/>
              <a:gd name="connsiteY2" fmla="*/ 618584 h 861281"/>
              <a:gd name="connsiteX3" fmla="*/ 1169781 w 1233689"/>
              <a:gd name="connsiteY3" fmla="*/ 181005 h 861281"/>
              <a:gd name="connsiteX4" fmla="*/ 450453 w 1233689"/>
              <a:gd name="connsiteY4" fmla="*/ 20699 h 861281"/>
              <a:gd name="connsiteX5" fmla="*/ 10062 w 1233689"/>
              <a:gd name="connsiteY5" fmla="*/ 576828 h 861281"/>
              <a:gd name="connsiteX6" fmla="*/ 538733 w 1233689"/>
              <a:gd name="connsiteY6" fmla="*/ 739489 h 861281"/>
              <a:gd name="connsiteX7" fmla="*/ 619617 w 1233689"/>
              <a:gd name="connsiteY7" fmla="*/ 861281 h 861281"/>
              <a:gd name="connsiteX0" fmla="*/ 619579 w 1239236"/>
              <a:gd name="connsiteY0" fmla="*/ 863398 h 863398"/>
              <a:gd name="connsiteX1" fmla="*/ 811984 w 1239236"/>
              <a:gd name="connsiteY1" fmla="*/ 784127 h 863398"/>
              <a:gd name="connsiteX2" fmla="*/ 1170790 w 1239236"/>
              <a:gd name="connsiteY2" fmla="*/ 620701 h 863398"/>
              <a:gd name="connsiteX3" fmla="*/ 1169743 w 1239236"/>
              <a:gd name="connsiteY3" fmla="*/ 183122 h 863398"/>
              <a:gd name="connsiteX4" fmla="*/ 451887 w 1239236"/>
              <a:gd name="connsiteY4" fmla="*/ 17855 h 863398"/>
              <a:gd name="connsiteX5" fmla="*/ 10024 w 1239236"/>
              <a:gd name="connsiteY5" fmla="*/ 578945 h 863398"/>
              <a:gd name="connsiteX6" fmla="*/ 538695 w 1239236"/>
              <a:gd name="connsiteY6" fmla="*/ 741606 h 863398"/>
              <a:gd name="connsiteX7" fmla="*/ 619579 w 1239236"/>
              <a:gd name="connsiteY7" fmla="*/ 863398 h 863398"/>
              <a:gd name="connsiteX0" fmla="*/ 623569 w 1243226"/>
              <a:gd name="connsiteY0" fmla="*/ 870437 h 870437"/>
              <a:gd name="connsiteX1" fmla="*/ 815974 w 1243226"/>
              <a:gd name="connsiteY1" fmla="*/ 791166 h 870437"/>
              <a:gd name="connsiteX2" fmla="*/ 1174780 w 1243226"/>
              <a:gd name="connsiteY2" fmla="*/ 627740 h 870437"/>
              <a:gd name="connsiteX3" fmla="*/ 1173733 w 1243226"/>
              <a:gd name="connsiteY3" fmla="*/ 190161 h 870437"/>
              <a:gd name="connsiteX4" fmla="*/ 455877 w 1243226"/>
              <a:gd name="connsiteY4" fmla="*/ 24894 h 870437"/>
              <a:gd name="connsiteX5" fmla="*/ 14014 w 1243226"/>
              <a:gd name="connsiteY5" fmla="*/ 585984 h 870437"/>
              <a:gd name="connsiteX6" fmla="*/ 542685 w 1243226"/>
              <a:gd name="connsiteY6" fmla="*/ 748645 h 870437"/>
              <a:gd name="connsiteX7" fmla="*/ 623569 w 1243226"/>
              <a:gd name="connsiteY7" fmla="*/ 870437 h 870437"/>
              <a:gd name="connsiteX0" fmla="*/ 624861 w 1244518"/>
              <a:gd name="connsiteY0" fmla="*/ 869274 h 869274"/>
              <a:gd name="connsiteX1" fmla="*/ 817266 w 1244518"/>
              <a:gd name="connsiteY1" fmla="*/ 790003 h 869274"/>
              <a:gd name="connsiteX2" fmla="*/ 1176072 w 1244518"/>
              <a:gd name="connsiteY2" fmla="*/ 626577 h 869274"/>
              <a:gd name="connsiteX3" fmla="*/ 1175025 w 1244518"/>
              <a:gd name="connsiteY3" fmla="*/ 188998 h 869274"/>
              <a:gd name="connsiteX4" fmla="*/ 457169 w 1244518"/>
              <a:gd name="connsiteY4" fmla="*/ 23731 h 869274"/>
              <a:gd name="connsiteX5" fmla="*/ 15306 w 1244518"/>
              <a:gd name="connsiteY5" fmla="*/ 584821 h 869274"/>
              <a:gd name="connsiteX6" fmla="*/ 543977 w 1244518"/>
              <a:gd name="connsiteY6" fmla="*/ 747482 h 869274"/>
              <a:gd name="connsiteX7" fmla="*/ 624861 w 1244518"/>
              <a:gd name="connsiteY7" fmla="*/ 869274 h 869274"/>
              <a:gd name="connsiteX0" fmla="*/ 619558 w 1235941"/>
              <a:gd name="connsiteY0" fmla="*/ 867295 h 867295"/>
              <a:gd name="connsiteX1" fmla="*/ 811963 w 1235941"/>
              <a:gd name="connsiteY1" fmla="*/ 788024 h 867295"/>
              <a:gd name="connsiteX2" fmla="*/ 1170769 w 1235941"/>
              <a:gd name="connsiteY2" fmla="*/ 624598 h 867295"/>
              <a:gd name="connsiteX3" fmla="*/ 1164738 w 1235941"/>
              <a:gd name="connsiteY3" fmla="*/ 164190 h 867295"/>
              <a:gd name="connsiteX4" fmla="*/ 451866 w 1235941"/>
              <a:gd name="connsiteY4" fmla="*/ 21752 h 867295"/>
              <a:gd name="connsiteX5" fmla="*/ 10003 w 1235941"/>
              <a:gd name="connsiteY5" fmla="*/ 582842 h 867295"/>
              <a:gd name="connsiteX6" fmla="*/ 538674 w 1235941"/>
              <a:gd name="connsiteY6" fmla="*/ 745503 h 867295"/>
              <a:gd name="connsiteX7" fmla="*/ 619558 w 1235941"/>
              <a:gd name="connsiteY7" fmla="*/ 867295 h 867295"/>
              <a:gd name="connsiteX0" fmla="*/ 622435 w 1238818"/>
              <a:gd name="connsiteY0" fmla="*/ 868328 h 868328"/>
              <a:gd name="connsiteX1" fmla="*/ 814840 w 1238818"/>
              <a:gd name="connsiteY1" fmla="*/ 789057 h 868328"/>
              <a:gd name="connsiteX2" fmla="*/ 1173646 w 1238818"/>
              <a:gd name="connsiteY2" fmla="*/ 625631 h 868328"/>
              <a:gd name="connsiteX3" fmla="*/ 1167615 w 1238818"/>
              <a:gd name="connsiteY3" fmla="*/ 165223 h 868328"/>
              <a:gd name="connsiteX4" fmla="*/ 454743 w 1238818"/>
              <a:gd name="connsiteY4" fmla="*/ 22785 h 868328"/>
              <a:gd name="connsiteX5" fmla="*/ 12880 w 1238818"/>
              <a:gd name="connsiteY5" fmla="*/ 583875 h 868328"/>
              <a:gd name="connsiteX6" fmla="*/ 541551 w 1238818"/>
              <a:gd name="connsiteY6" fmla="*/ 746536 h 868328"/>
              <a:gd name="connsiteX7" fmla="*/ 622435 w 1238818"/>
              <a:gd name="connsiteY7" fmla="*/ 868328 h 868328"/>
              <a:gd name="connsiteX0" fmla="*/ 618931 w 1201319"/>
              <a:gd name="connsiteY0" fmla="*/ 879992 h 879992"/>
              <a:gd name="connsiteX1" fmla="*/ 811336 w 1201319"/>
              <a:gd name="connsiteY1" fmla="*/ 800721 h 879992"/>
              <a:gd name="connsiteX2" fmla="*/ 1170142 w 1201319"/>
              <a:gd name="connsiteY2" fmla="*/ 637295 h 879992"/>
              <a:gd name="connsiteX3" fmla="*/ 1164111 w 1201319"/>
              <a:gd name="connsiteY3" fmla="*/ 176887 h 879992"/>
              <a:gd name="connsiteX4" fmla="*/ 1005959 w 1201319"/>
              <a:gd name="connsiteY4" fmla="*/ 73552 h 879992"/>
              <a:gd name="connsiteX5" fmla="*/ 451239 w 1201319"/>
              <a:gd name="connsiteY5" fmla="*/ 34449 h 879992"/>
              <a:gd name="connsiteX6" fmla="*/ 9376 w 1201319"/>
              <a:gd name="connsiteY6" fmla="*/ 595539 h 879992"/>
              <a:gd name="connsiteX7" fmla="*/ 538047 w 1201319"/>
              <a:gd name="connsiteY7" fmla="*/ 758200 h 879992"/>
              <a:gd name="connsiteX8" fmla="*/ 618931 w 1201319"/>
              <a:gd name="connsiteY8" fmla="*/ 879992 h 879992"/>
              <a:gd name="connsiteX0" fmla="*/ 618931 w 1214866"/>
              <a:gd name="connsiteY0" fmla="*/ 879992 h 879992"/>
              <a:gd name="connsiteX1" fmla="*/ 811336 w 1214866"/>
              <a:gd name="connsiteY1" fmla="*/ 800721 h 879992"/>
              <a:gd name="connsiteX2" fmla="*/ 1170142 w 1214866"/>
              <a:gd name="connsiteY2" fmla="*/ 637295 h 879992"/>
              <a:gd name="connsiteX3" fmla="*/ 1164111 w 1214866"/>
              <a:gd name="connsiteY3" fmla="*/ 176887 h 879992"/>
              <a:gd name="connsiteX4" fmla="*/ 1005959 w 1214866"/>
              <a:gd name="connsiteY4" fmla="*/ 73552 h 879992"/>
              <a:gd name="connsiteX5" fmla="*/ 451239 w 1214866"/>
              <a:gd name="connsiteY5" fmla="*/ 34449 h 879992"/>
              <a:gd name="connsiteX6" fmla="*/ 9376 w 1214866"/>
              <a:gd name="connsiteY6" fmla="*/ 595539 h 879992"/>
              <a:gd name="connsiteX7" fmla="*/ 538047 w 1214866"/>
              <a:gd name="connsiteY7" fmla="*/ 758200 h 879992"/>
              <a:gd name="connsiteX8" fmla="*/ 618931 w 1214866"/>
              <a:gd name="connsiteY8" fmla="*/ 879992 h 879992"/>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20039 w 1203184"/>
              <a:gd name="connsiteY0" fmla="*/ 874240 h 874240"/>
              <a:gd name="connsiteX1" fmla="*/ 812444 w 1203184"/>
              <a:gd name="connsiteY1" fmla="*/ 794969 h 874240"/>
              <a:gd name="connsiteX2" fmla="*/ 1171250 w 1203184"/>
              <a:gd name="connsiteY2" fmla="*/ 631543 h 874240"/>
              <a:gd name="connsiteX3" fmla="*/ 1165219 w 1203184"/>
              <a:gd name="connsiteY3" fmla="*/ 171135 h 874240"/>
              <a:gd name="connsiteX4" fmla="*/ 990916 w 1203184"/>
              <a:gd name="connsiteY4" fmla="*/ 39669 h 874240"/>
              <a:gd name="connsiteX5" fmla="*/ 406775 w 1203184"/>
              <a:gd name="connsiteY5" fmla="*/ 50168 h 874240"/>
              <a:gd name="connsiteX6" fmla="*/ 10484 w 1203184"/>
              <a:gd name="connsiteY6" fmla="*/ 589787 h 874240"/>
              <a:gd name="connsiteX7" fmla="*/ 539155 w 1203184"/>
              <a:gd name="connsiteY7" fmla="*/ 752448 h 874240"/>
              <a:gd name="connsiteX8" fmla="*/ 620039 w 1203184"/>
              <a:gd name="connsiteY8" fmla="*/ 874240 h 874240"/>
              <a:gd name="connsiteX0" fmla="*/ 620213 w 1203358"/>
              <a:gd name="connsiteY0" fmla="*/ 867642 h 867642"/>
              <a:gd name="connsiteX1" fmla="*/ 812618 w 1203358"/>
              <a:gd name="connsiteY1" fmla="*/ 788371 h 867642"/>
              <a:gd name="connsiteX2" fmla="*/ 1171424 w 1203358"/>
              <a:gd name="connsiteY2" fmla="*/ 624945 h 867642"/>
              <a:gd name="connsiteX3" fmla="*/ 1165393 w 1203358"/>
              <a:gd name="connsiteY3" fmla="*/ 164537 h 867642"/>
              <a:gd name="connsiteX4" fmla="*/ 991090 w 1203358"/>
              <a:gd name="connsiteY4" fmla="*/ 33071 h 867642"/>
              <a:gd name="connsiteX5" fmla="*/ 406949 w 1203358"/>
              <a:gd name="connsiteY5" fmla="*/ 43570 h 867642"/>
              <a:gd name="connsiteX6" fmla="*/ 10658 w 1203358"/>
              <a:gd name="connsiteY6" fmla="*/ 583189 h 867642"/>
              <a:gd name="connsiteX7" fmla="*/ 539329 w 1203358"/>
              <a:gd name="connsiteY7" fmla="*/ 745850 h 867642"/>
              <a:gd name="connsiteX8" fmla="*/ 620213 w 1203358"/>
              <a:gd name="connsiteY8" fmla="*/ 867642 h 867642"/>
              <a:gd name="connsiteX0" fmla="*/ 621220 w 1204365"/>
              <a:gd name="connsiteY0" fmla="*/ 864871 h 864871"/>
              <a:gd name="connsiteX1" fmla="*/ 813625 w 1204365"/>
              <a:gd name="connsiteY1" fmla="*/ 785600 h 864871"/>
              <a:gd name="connsiteX2" fmla="*/ 1172431 w 1204365"/>
              <a:gd name="connsiteY2" fmla="*/ 622174 h 864871"/>
              <a:gd name="connsiteX3" fmla="*/ 1166400 w 1204365"/>
              <a:gd name="connsiteY3" fmla="*/ 161766 h 864871"/>
              <a:gd name="connsiteX4" fmla="*/ 992097 w 1204365"/>
              <a:gd name="connsiteY4" fmla="*/ 30300 h 864871"/>
              <a:gd name="connsiteX5" fmla="*/ 407956 w 1204365"/>
              <a:gd name="connsiteY5" fmla="*/ 40799 h 864871"/>
              <a:gd name="connsiteX6" fmla="*/ 11665 w 1204365"/>
              <a:gd name="connsiteY6" fmla="*/ 580418 h 864871"/>
              <a:gd name="connsiteX7" fmla="*/ 540336 w 1204365"/>
              <a:gd name="connsiteY7" fmla="*/ 743079 h 864871"/>
              <a:gd name="connsiteX8" fmla="*/ 621220 w 1204365"/>
              <a:gd name="connsiteY8" fmla="*/ 864871 h 864871"/>
              <a:gd name="connsiteX0" fmla="*/ 619935 w 1204190"/>
              <a:gd name="connsiteY0" fmla="*/ 873669 h 873669"/>
              <a:gd name="connsiteX1" fmla="*/ 812340 w 1204190"/>
              <a:gd name="connsiteY1" fmla="*/ 794398 h 873669"/>
              <a:gd name="connsiteX2" fmla="*/ 1171146 w 1204190"/>
              <a:gd name="connsiteY2" fmla="*/ 630972 h 873669"/>
              <a:gd name="connsiteX3" fmla="*/ 1165115 w 1204190"/>
              <a:gd name="connsiteY3" fmla="*/ 170564 h 873669"/>
              <a:gd name="connsiteX4" fmla="*/ 967884 w 1204190"/>
              <a:gd name="connsiteY4" fmla="*/ 40405 h 873669"/>
              <a:gd name="connsiteX5" fmla="*/ 406671 w 1204190"/>
              <a:gd name="connsiteY5" fmla="*/ 49597 h 873669"/>
              <a:gd name="connsiteX6" fmla="*/ 10380 w 1204190"/>
              <a:gd name="connsiteY6" fmla="*/ 589216 h 873669"/>
              <a:gd name="connsiteX7" fmla="*/ 539051 w 1204190"/>
              <a:gd name="connsiteY7" fmla="*/ 751877 h 873669"/>
              <a:gd name="connsiteX8" fmla="*/ 619935 w 1204190"/>
              <a:gd name="connsiteY8" fmla="*/ 873669 h 873669"/>
              <a:gd name="connsiteX0" fmla="*/ 628446 w 1212701"/>
              <a:gd name="connsiteY0" fmla="*/ 842371 h 842371"/>
              <a:gd name="connsiteX1" fmla="*/ 820851 w 1212701"/>
              <a:gd name="connsiteY1" fmla="*/ 763100 h 842371"/>
              <a:gd name="connsiteX2" fmla="*/ 1179657 w 1212701"/>
              <a:gd name="connsiteY2" fmla="*/ 599674 h 842371"/>
              <a:gd name="connsiteX3" fmla="*/ 1173626 w 1212701"/>
              <a:gd name="connsiteY3" fmla="*/ 139266 h 842371"/>
              <a:gd name="connsiteX4" fmla="*/ 976395 w 1212701"/>
              <a:gd name="connsiteY4" fmla="*/ 9107 h 842371"/>
              <a:gd name="connsiteX5" fmla="*/ 246714 w 1212701"/>
              <a:gd name="connsiteY5" fmla="*/ 97247 h 842371"/>
              <a:gd name="connsiteX6" fmla="*/ 18891 w 1212701"/>
              <a:gd name="connsiteY6" fmla="*/ 557918 h 842371"/>
              <a:gd name="connsiteX7" fmla="*/ 547562 w 1212701"/>
              <a:gd name="connsiteY7" fmla="*/ 720579 h 842371"/>
              <a:gd name="connsiteX8" fmla="*/ 628446 w 1212701"/>
              <a:gd name="connsiteY8" fmla="*/ 842371 h 842371"/>
              <a:gd name="connsiteX0" fmla="*/ 628446 w 1211895"/>
              <a:gd name="connsiteY0" fmla="*/ 842371 h 842371"/>
              <a:gd name="connsiteX1" fmla="*/ 820851 w 1211895"/>
              <a:gd name="connsiteY1" fmla="*/ 763100 h 842371"/>
              <a:gd name="connsiteX2" fmla="*/ 1178477 w 1211895"/>
              <a:gd name="connsiteY2" fmla="*/ 606951 h 842371"/>
              <a:gd name="connsiteX3" fmla="*/ 1173626 w 1211895"/>
              <a:gd name="connsiteY3" fmla="*/ 139266 h 842371"/>
              <a:gd name="connsiteX4" fmla="*/ 976395 w 1211895"/>
              <a:gd name="connsiteY4" fmla="*/ 9107 h 842371"/>
              <a:gd name="connsiteX5" fmla="*/ 246714 w 1211895"/>
              <a:gd name="connsiteY5" fmla="*/ 97247 h 842371"/>
              <a:gd name="connsiteX6" fmla="*/ 18891 w 1211895"/>
              <a:gd name="connsiteY6" fmla="*/ 557918 h 842371"/>
              <a:gd name="connsiteX7" fmla="*/ 547562 w 1211895"/>
              <a:gd name="connsiteY7" fmla="*/ 720579 h 842371"/>
              <a:gd name="connsiteX8" fmla="*/ 628446 w 1211895"/>
              <a:gd name="connsiteY8" fmla="*/ 842371 h 842371"/>
              <a:gd name="connsiteX0" fmla="*/ 628446 w 1218918"/>
              <a:gd name="connsiteY0" fmla="*/ 842371 h 842371"/>
              <a:gd name="connsiteX1" fmla="*/ 820851 w 1218918"/>
              <a:gd name="connsiteY1" fmla="*/ 763100 h 842371"/>
              <a:gd name="connsiteX2" fmla="*/ 1178477 w 1218918"/>
              <a:gd name="connsiteY2" fmla="*/ 606951 h 842371"/>
              <a:gd name="connsiteX3" fmla="*/ 1173626 w 1218918"/>
              <a:gd name="connsiteY3" fmla="*/ 139266 h 842371"/>
              <a:gd name="connsiteX4" fmla="*/ 976395 w 1218918"/>
              <a:gd name="connsiteY4" fmla="*/ 9107 h 842371"/>
              <a:gd name="connsiteX5" fmla="*/ 246714 w 1218918"/>
              <a:gd name="connsiteY5" fmla="*/ 97247 h 842371"/>
              <a:gd name="connsiteX6" fmla="*/ 18891 w 1218918"/>
              <a:gd name="connsiteY6" fmla="*/ 557918 h 842371"/>
              <a:gd name="connsiteX7" fmla="*/ 547562 w 1218918"/>
              <a:gd name="connsiteY7" fmla="*/ 720579 h 842371"/>
              <a:gd name="connsiteX8" fmla="*/ 628446 w 1218918"/>
              <a:gd name="connsiteY8" fmla="*/ 842371 h 842371"/>
              <a:gd name="connsiteX0" fmla="*/ 628446 w 1223727"/>
              <a:gd name="connsiteY0" fmla="*/ 842371 h 842371"/>
              <a:gd name="connsiteX1" fmla="*/ 820851 w 1223727"/>
              <a:gd name="connsiteY1" fmla="*/ 763100 h 842371"/>
              <a:gd name="connsiteX2" fmla="*/ 1178477 w 1223727"/>
              <a:gd name="connsiteY2" fmla="*/ 606951 h 842371"/>
              <a:gd name="connsiteX3" fmla="*/ 1173626 w 1223727"/>
              <a:gd name="connsiteY3" fmla="*/ 139266 h 842371"/>
              <a:gd name="connsiteX4" fmla="*/ 976395 w 1223727"/>
              <a:gd name="connsiteY4" fmla="*/ 9107 h 842371"/>
              <a:gd name="connsiteX5" fmla="*/ 246714 w 1223727"/>
              <a:gd name="connsiteY5" fmla="*/ 97247 h 842371"/>
              <a:gd name="connsiteX6" fmla="*/ 18891 w 1223727"/>
              <a:gd name="connsiteY6" fmla="*/ 557918 h 842371"/>
              <a:gd name="connsiteX7" fmla="*/ 547562 w 1223727"/>
              <a:gd name="connsiteY7" fmla="*/ 720579 h 842371"/>
              <a:gd name="connsiteX8" fmla="*/ 628446 w 1223727"/>
              <a:gd name="connsiteY8" fmla="*/ 842371 h 842371"/>
              <a:gd name="connsiteX0" fmla="*/ 628446 w 1232687"/>
              <a:gd name="connsiteY0" fmla="*/ 842371 h 842371"/>
              <a:gd name="connsiteX1" fmla="*/ 820851 w 1232687"/>
              <a:gd name="connsiteY1" fmla="*/ 763100 h 842371"/>
              <a:gd name="connsiteX2" fmla="*/ 1178477 w 1232687"/>
              <a:gd name="connsiteY2" fmla="*/ 606951 h 842371"/>
              <a:gd name="connsiteX3" fmla="*/ 1188606 w 1232687"/>
              <a:gd name="connsiteY3" fmla="*/ 158133 h 842371"/>
              <a:gd name="connsiteX4" fmla="*/ 976395 w 1232687"/>
              <a:gd name="connsiteY4" fmla="*/ 9107 h 842371"/>
              <a:gd name="connsiteX5" fmla="*/ 246714 w 1232687"/>
              <a:gd name="connsiteY5" fmla="*/ 97247 h 842371"/>
              <a:gd name="connsiteX6" fmla="*/ 18891 w 1232687"/>
              <a:gd name="connsiteY6" fmla="*/ 557918 h 842371"/>
              <a:gd name="connsiteX7" fmla="*/ 547562 w 1232687"/>
              <a:gd name="connsiteY7" fmla="*/ 720579 h 842371"/>
              <a:gd name="connsiteX8" fmla="*/ 628446 w 1232687"/>
              <a:gd name="connsiteY8" fmla="*/ 842371 h 842371"/>
              <a:gd name="connsiteX0" fmla="*/ 628446 w 1238631"/>
              <a:gd name="connsiteY0" fmla="*/ 842371 h 842371"/>
              <a:gd name="connsiteX1" fmla="*/ 820851 w 1238631"/>
              <a:gd name="connsiteY1" fmla="*/ 763100 h 842371"/>
              <a:gd name="connsiteX2" fmla="*/ 1178477 w 1238631"/>
              <a:gd name="connsiteY2" fmla="*/ 606951 h 842371"/>
              <a:gd name="connsiteX3" fmla="*/ 1197715 w 1238631"/>
              <a:gd name="connsiteY3" fmla="*/ 163763 h 842371"/>
              <a:gd name="connsiteX4" fmla="*/ 976395 w 1238631"/>
              <a:gd name="connsiteY4" fmla="*/ 9107 h 842371"/>
              <a:gd name="connsiteX5" fmla="*/ 246714 w 1238631"/>
              <a:gd name="connsiteY5" fmla="*/ 97247 h 842371"/>
              <a:gd name="connsiteX6" fmla="*/ 18891 w 1238631"/>
              <a:gd name="connsiteY6" fmla="*/ 557918 h 842371"/>
              <a:gd name="connsiteX7" fmla="*/ 547562 w 1238631"/>
              <a:gd name="connsiteY7" fmla="*/ 720579 h 842371"/>
              <a:gd name="connsiteX8" fmla="*/ 628446 w 1238631"/>
              <a:gd name="connsiteY8" fmla="*/ 842371 h 842371"/>
              <a:gd name="connsiteX0" fmla="*/ 632386 w 1242571"/>
              <a:gd name="connsiteY0" fmla="*/ 846766 h 846766"/>
              <a:gd name="connsiteX1" fmla="*/ 824791 w 1242571"/>
              <a:gd name="connsiteY1" fmla="*/ 767495 h 846766"/>
              <a:gd name="connsiteX2" fmla="*/ 1182417 w 1242571"/>
              <a:gd name="connsiteY2" fmla="*/ 611346 h 846766"/>
              <a:gd name="connsiteX3" fmla="*/ 1201655 w 1242571"/>
              <a:gd name="connsiteY3" fmla="*/ 168158 h 846766"/>
              <a:gd name="connsiteX4" fmla="*/ 980335 w 1242571"/>
              <a:gd name="connsiteY4" fmla="*/ 13502 h 846766"/>
              <a:gd name="connsiteX5" fmla="*/ 250654 w 1242571"/>
              <a:gd name="connsiteY5" fmla="*/ 101642 h 846766"/>
              <a:gd name="connsiteX6" fmla="*/ 22831 w 1242571"/>
              <a:gd name="connsiteY6" fmla="*/ 562313 h 846766"/>
              <a:gd name="connsiteX7" fmla="*/ 551502 w 1242571"/>
              <a:gd name="connsiteY7" fmla="*/ 724974 h 846766"/>
              <a:gd name="connsiteX8" fmla="*/ 632386 w 1242571"/>
              <a:gd name="connsiteY8" fmla="*/ 846766 h 846766"/>
              <a:gd name="connsiteX0" fmla="*/ 633056 w 1243241"/>
              <a:gd name="connsiteY0" fmla="*/ 846832 h 846832"/>
              <a:gd name="connsiteX1" fmla="*/ 825461 w 1243241"/>
              <a:gd name="connsiteY1" fmla="*/ 767561 h 846832"/>
              <a:gd name="connsiteX2" fmla="*/ 1183087 w 1243241"/>
              <a:gd name="connsiteY2" fmla="*/ 611412 h 846832"/>
              <a:gd name="connsiteX3" fmla="*/ 1202325 w 1243241"/>
              <a:gd name="connsiteY3" fmla="*/ 168224 h 846832"/>
              <a:gd name="connsiteX4" fmla="*/ 981005 w 1243241"/>
              <a:gd name="connsiteY4" fmla="*/ 13568 h 846832"/>
              <a:gd name="connsiteX5" fmla="*/ 245994 w 1243241"/>
              <a:gd name="connsiteY5" fmla="*/ 86692 h 846832"/>
              <a:gd name="connsiteX6" fmla="*/ 23501 w 1243241"/>
              <a:gd name="connsiteY6" fmla="*/ 562379 h 846832"/>
              <a:gd name="connsiteX7" fmla="*/ 552172 w 1243241"/>
              <a:gd name="connsiteY7" fmla="*/ 725040 h 846832"/>
              <a:gd name="connsiteX8" fmla="*/ 633056 w 1243241"/>
              <a:gd name="connsiteY8" fmla="*/ 846832 h 846832"/>
              <a:gd name="connsiteX0" fmla="*/ 633056 w 1243241"/>
              <a:gd name="connsiteY0" fmla="*/ 848503 h 848503"/>
              <a:gd name="connsiteX1" fmla="*/ 825461 w 1243241"/>
              <a:gd name="connsiteY1" fmla="*/ 769232 h 848503"/>
              <a:gd name="connsiteX2" fmla="*/ 1183087 w 1243241"/>
              <a:gd name="connsiteY2" fmla="*/ 613083 h 848503"/>
              <a:gd name="connsiteX3" fmla="*/ 1202325 w 1243241"/>
              <a:gd name="connsiteY3" fmla="*/ 169895 h 848503"/>
              <a:gd name="connsiteX4" fmla="*/ 981005 w 1243241"/>
              <a:gd name="connsiteY4" fmla="*/ 15239 h 848503"/>
              <a:gd name="connsiteX5" fmla="*/ 245994 w 1243241"/>
              <a:gd name="connsiteY5" fmla="*/ 88363 h 848503"/>
              <a:gd name="connsiteX6" fmla="*/ 23501 w 1243241"/>
              <a:gd name="connsiteY6" fmla="*/ 564050 h 848503"/>
              <a:gd name="connsiteX7" fmla="*/ 552172 w 1243241"/>
              <a:gd name="connsiteY7" fmla="*/ 726711 h 848503"/>
              <a:gd name="connsiteX8" fmla="*/ 633056 w 1243241"/>
              <a:gd name="connsiteY8" fmla="*/ 848503 h 848503"/>
              <a:gd name="connsiteX0" fmla="*/ 633056 w 1243241"/>
              <a:gd name="connsiteY0" fmla="*/ 852489 h 852489"/>
              <a:gd name="connsiteX1" fmla="*/ 825461 w 1243241"/>
              <a:gd name="connsiteY1" fmla="*/ 773218 h 852489"/>
              <a:gd name="connsiteX2" fmla="*/ 1183087 w 1243241"/>
              <a:gd name="connsiteY2" fmla="*/ 617069 h 852489"/>
              <a:gd name="connsiteX3" fmla="*/ 1202325 w 1243241"/>
              <a:gd name="connsiteY3" fmla="*/ 173881 h 852489"/>
              <a:gd name="connsiteX4" fmla="*/ 981005 w 1243241"/>
              <a:gd name="connsiteY4" fmla="*/ 19225 h 852489"/>
              <a:gd name="connsiteX5" fmla="*/ 245994 w 1243241"/>
              <a:gd name="connsiteY5" fmla="*/ 92349 h 852489"/>
              <a:gd name="connsiteX6" fmla="*/ 23501 w 1243241"/>
              <a:gd name="connsiteY6" fmla="*/ 568036 h 852489"/>
              <a:gd name="connsiteX7" fmla="*/ 552172 w 1243241"/>
              <a:gd name="connsiteY7" fmla="*/ 730697 h 852489"/>
              <a:gd name="connsiteX8" fmla="*/ 633056 w 1243241"/>
              <a:gd name="connsiteY8" fmla="*/ 852489 h 852489"/>
              <a:gd name="connsiteX0" fmla="*/ 633056 w 1238870"/>
              <a:gd name="connsiteY0" fmla="*/ 852489 h 852489"/>
              <a:gd name="connsiteX1" fmla="*/ 825461 w 1238870"/>
              <a:gd name="connsiteY1" fmla="*/ 773218 h 852489"/>
              <a:gd name="connsiteX2" fmla="*/ 1183087 w 1238870"/>
              <a:gd name="connsiteY2" fmla="*/ 617069 h 852489"/>
              <a:gd name="connsiteX3" fmla="*/ 1202325 w 1238870"/>
              <a:gd name="connsiteY3" fmla="*/ 173881 h 852489"/>
              <a:gd name="connsiteX4" fmla="*/ 981005 w 1238870"/>
              <a:gd name="connsiteY4" fmla="*/ 19225 h 852489"/>
              <a:gd name="connsiteX5" fmla="*/ 245994 w 1238870"/>
              <a:gd name="connsiteY5" fmla="*/ 92349 h 852489"/>
              <a:gd name="connsiteX6" fmla="*/ 23501 w 1238870"/>
              <a:gd name="connsiteY6" fmla="*/ 568036 h 852489"/>
              <a:gd name="connsiteX7" fmla="*/ 552172 w 1238870"/>
              <a:gd name="connsiteY7" fmla="*/ 730697 h 852489"/>
              <a:gd name="connsiteX8" fmla="*/ 633056 w 1238870"/>
              <a:gd name="connsiteY8" fmla="*/ 852489 h 852489"/>
              <a:gd name="connsiteX0" fmla="*/ 633056 w 1237972"/>
              <a:gd name="connsiteY0" fmla="*/ 852489 h 852489"/>
              <a:gd name="connsiteX1" fmla="*/ 825461 w 1237972"/>
              <a:gd name="connsiteY1" fmla="*/ 773218 h 852489"/>
              <a:gd name="connsiteX2" fmla="*/ 1183087 w 1237972"/>
              <a:gd name="connsiteY2" fmla="*/ 617069 h 852489"/>
              <a:gd name="connsiteX3" fmla="*/ 1202325 w 1237972"/>
              <a:gd name="connsiteY3" fmla="*/ 173881 h 852489"/>
              <a:gd name="connsiteX4" fmla="*/ 981005 w 1237972"/>
              <a:gd name="connsiteY4" fmla="*/ 19225 h 852489"/>
              <a:gd name="connsiteX5" fmla="*/ 245994 w 1237972"/>
              <a:gd name="connsiteY5" fmla="*/ 92349 h 852489"/>
              <a:gd name="connsiteX6" fmla="*/ 23501 w 1237972"/>
              <a:gd name="connsiteY6" fmla="*/ 568036 h 852489"/>
              <a:gd name="connsiteX7" fmla="*/ 552172 w 1237972"/>
              <a:gd name="connsiteY7" fmla="*/ 730697 h 852489"/>
              <a:gd name="connsiteX8" fmla="*/ 633056 w 1237972"/>
              <a:gd name="connsiteY8" fmla="*/ 852489 h 85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solidFill>
            <a:schemeClr val="bg1"/>
          </a:solidFill>
          <a:ln w="19050" cap="flat">
            <a:noFill/>
            <a:prstDash val="solid"/>
            <a:miter/>
          </a:ln>
        </p:spPr>
        <p:txBody>
          <a:bodyPr rtlCol="0" anchor="ctr"/>
          <a:lstStyle/>
          <a:p>
            <a:endParaRPr lang="en-US" dirty="0"/>
          </a:p>
        </p:txBody>
      </p:sp>
      <p:sp>
        <p:nvSpPr>
          <p:cNvPr id="8" name="Freeform: Shape 7">
            <a:extLst>
              <a:ext uri="{FF2B5EF4-FFF2-40B4-BE49-F238E27FC236}">
                <a16:creationId xmlns:a16="http://schemas.microsoft.com/office/drawing/2014/main" id="{D415F49B-3CBC-46CF-AFB5-988852D0479E}"/>
              </a:ext>
            </a:extLst>
          </p:cNvPr>
          <p:cNvSpPr/>
          <p:nvPr/>
        </p:nvSpPr>
        <p:spPr>
          <a:xfrm rot="21133683" flipH="1">
            <a:off x="1010574" y="456230"/>
            <a:ext cx="9378187" cy="5238589"/>
          </a:xfrm>
          <a:custGeom>
            <a:avLst/>
            <a:gdLst>
              <a:gd name="connsiteX0" fmla="*/ 628580 w 1248448"/>
              <a:gd name="connsiteY0" fmla="*/ 873029 h 873038"/>
              <a:gd name="connsiteX1" fmla="*/ 820985 w 1248448"/>
              <a:gd name="connsiteY1" fmla="*/ 803115 h 873038"/>
              <a:gd name="connsiteX2" fmla="*/ 1179791 w 1248448"/>
              <a:gd name="connsiteY2" fmla="*/ 630332 h 873038"/>
              <a:gd name="connsiteX3" fmla="*/ 1178744 w 1248448"/>
              <a:gd name="connsiteY3" fmla="*/ 192753 h 873038"/>
              <a:gd name="connsiteX4" fmla="*/ 459416 w 1248448"/>
              <a:gd name="connsiteY4" fmla="*/ 32447 h 873038"/>
              <a:gd name="connsiteX5" fmla="*/ 7264 w 1248448"/>
              <a:gd name="connsiteY5" fmla="*/ 595184 h 873038"/>
              <a:gd name="connsiteX6" fmla="*/ 545617 w 1248448"/>
              <a:gd name="connsiteY6" fmla="*/ 737202 h 873038"/>
              <a:gd name="connsiteX7" fmla="*/ 628580 w 1248448"/>
              <a:gd name="connsiteY7" fmla="*/ 873029 h 873038"/>
              <a:gd name="connsiteX0" fmla="*/ 628618 w 1248446"/>
              <a:gd name="connsiteY0" fmla="*/ 873038 h 873038"/>
              <a:gd name="connsiteX1" fmla="*/ 821023 w 1248446"/>
              <a:gd name="connsiteY1" fmla="*/ 803124 h 873038"/>
              <a:gd name="connsiteX2" fmla="*/ 1179829 w 1248446"/>
              <a:gd name="connsiteY2" fmla="*/ 630341 h 873038"/>
              <a:gd name="connsiteX3" fmla="*/ 1178782 w 1248446"/>
              <a:gd name="connsiteY3" fmla="*/ 192762 h 873038"/>
              <a:gd name="connsiteX4" fmla="*/ 459454 w 1248446"/>
              <a:gd name="connsiteY4" fmla="*/ 32456 h 873038"/>
              <a:gd name="connsiteX5" fmla="*/ 7302 w 1248446"/>
              <a:gd name="connsiteY5" fmla="*/ 595193 h 873038"/>
              <a:gd name="connsiteX6" fmla="*/ 547734 w 1248446"/>
              <a:gd name="connsiteY6" fmla="*/ 751246 h 873038"/>
              <a:gd name="connsiteX7" fmla="*/ 628618 w 1248446"/>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49939"/>
              <a:gd name="connsiteY0" fmla="*/ 873038 h 873038"/>
              <a:gd name="connsiteX1" fmla="*/ 828272 w 1249939"/>
              <a:gd name="connsiteY1" fmla="*/ 793767 h 873038"/>
              <a:gd name="connsiteX2" fmla="*/ 1187078 w 1249939"/>
              <a:gd name="connsiteY2" fmla="*/ 630341 h 873038"/>
              <a:gd name="connsiteX3" fmla="*/ 1186031 w 1249939"/>
              <a:gd name="connsiteY3" fmla="*/ 192762 h 873038"/>
              <a:gd name="connsiteX4" fmla="*/ 466703 w 1249939"/>
              <a:gd name="connsiteY4" fmla="*/ 32456 h 873038"/>
              <a:gd name="connsiteX5" fmla="*/ 14551 w 1249939"/>
              <a:gd name="connsiteY5" fmla="*/ 595193 h 873038"/>
              <a:gd name="connsiteX6" fmla="*/ 554983 w 1249939"/>
              <a:gd name="connsiteY6" fmla="*/ 751246 h 873038"/>
              <a:gd name="connsiteX7" fmla="*/ 635867 w 1249939"/>
              <a:gd name="connsiteY7" fmla="*/ 873038 h 873038"/>
              <a:gd name="connsiteX0" fmla="*/ 615218 w 1229290"/>
              <a:gd name="connsiteY0" fmla="*/ 861281 h 861281"/>
              <a:gd name="connsiteX1" fmla="*/ 807623 w 1229290"/>
              <a:gd name="connsiteY1" fmla="*/ 782010 h 861281"/>
              <a:gd name="connsiteX2" fmla="*/ 1166429 w 1229290"/>
              <a:gd name="connsiteY2" fmla="*/ 618584 h 861281"/>
              <a:gd name="connsiteX3" fmla="*/ 1165382 w 1229290"/>
              <a:gd name="connsiteY3" fmla="*/ 181005 h 861281"/>
              <a:gd name="connsiteX4" fmla="*/ 446054 w 1229290"/>
              <a:gd name="connsiteY4" fmla="*/ 20699 h 861281"/>
              <a:gd name="connsiteX5" fmla="*/ 5663 w 1229290"/>
              <a:gd name="connsiteY5" fmla="*/ 576828 h 861281"/>
              <a:gd name="connsiteX6" fmla="*/ 534334 w 1229290"/>
              <a:gd name="connsiteY6" fmla="*/ 739489 h 861281"/>
              <a:gd name="connsiteX7" fmla="*/ 615218 w 1229290"/>
              <a:gd name="connsiteY7" fmla="*/ 861281 h 861281"/>
              <a:gd name="connsiteX0" fmla="*/ 619617 w 1233689"/>
              <a:gd name="connsiteY0" fmla="*/ 861281 h 861281"/>
              <a:gd name="connsiteX1" fmla="*/ 812022 w 1233689"/>
              <a:gd name="connsiteY1" fmla="*/ 782010 h 861281"/>
              <a:gd name="connsiteX2" fmla="*/ 1170828 w 1233689"/>
              <a:gd name="connsiteY2" fmla="*/ 618584 h 861281"/>
              <a:gd name="connsiteX3" fmla="*/ 1169781 w 1233689"/>
              <a:gd name="connsiteY3" fmla="*/ 181005 h 861281"/>
              <a:gd name="connsiteX4" fmla="*/ 450453 w 1233689"/>
              <a:gd name="connsiteY4" fmla="*/ 20699 h 861281"/>
              <a:gd name="connsiteX5" fmla="*/ 10062 w 1233689"/>
              <a:gd name="connsiteY5" fmla="*/ 576828 h 861281"/>
              <a:gd name="connsiteX6" fmla="*/ 538733 w 1233689"/>
              <a:gd name="connsiteY6" fmla="*/ 739489 h 861281"/>
              <a:gd name="connsiteX7" fmla="*/ 619617 w 1233689"/>
              <a:gd name="connsiteY7" fmla="*/ 861281 h 861281"/>
              <a:gd name="connsiteX0" fmla="*/ 619579 w 1239236"/>
              <a:gd name="connsiteY0" fmla="*/ 863398 h 863398"/>
              <a:gd name="connsiteX1" fmla="*/ 811984 w 1239236"/>
              <a:gd name="connsiteY1" fmla="*/ 784127 h 863398"/>
              <a:gd name="connsiteX2" fmla="*/ 1170790 w 1239236"/>
              <a:gd name="connsiteY2" fmla="*/ 620701 h 863398"/>
              <a:gd name="connsiteX3" fmla="*/ 1169743 w 1239236"/>
              <a:gd name="connsiteY3" fmla="*/ 183122 h 863398"/>
              <a:gd name="connsiteX4" fmla="*/ 451887 w 1239236"/>
              <a:gd name="connsiteY4" fmla="*/ 17855 h 863398"/>
              <a:gd name="connsiteX5" fmla="*/ 10024 w 1239236"/>
              <a:gd name="connsiteY5" fmla="*/ 578945 h 863398"/>
              <a:gd name="connsiteX6" fmla="*/ 538695 w 1239236"/>
              <a:gd name="connsiteY6" fmla="*/ 741606 h 863398"/>
              <a:gd name="connsiteX7" fmla="*/ 619579 w 1239236"/>
              <a:gd name="connsiteY7" fmla="*/ 863398 h 863398"/>
              <a:gd name="connsiteX0" fmla="*/ 623569 w 1243226"/>
              <a:gd name="connsiteY0" fmla="*/ 870437 h 870437"/>
              <a:gd name="connsiteX1" fmla="*/ 815974 w 1243226"/>
              <a:gd name="connsiteY1" fmla="*/ 791166 h 870437"/>
              <a:gd name="connsiteX2" fmla="*/ 1174780 w 1243226"/>
              <a:gd name="connsiteY2" fmla="*/ 627740 h 870437"/>
              <a:gd name="connsiteX3" fmla="*/ 1173733 w 1243226"/>
              <a:gd name="connsiteY3" fmla="*/ 190161 h 870437"/>
              <a:gd name="connsiteX4" fmla="*/ 455877 w 1243226"/>
              <a:gd name="connsiteY4" fmla="*/ 24894 h 870437"/>
              <a:gd name="connsiteX5" fmla="*/ 14014 w 1243226"/>
              <a:gd name="connsiteY5" fmla="*/ 585984 h 870437"/>
              <a:gd name="connsiteX6" fmla="*/ 542685 w 1243226"/>
              <a:gd name="connsiteY6" fmla="*/ 748645 h 870437"/>
              <a:gd name="connsiteX7" fmla="*/ 623569 w 1243226"/>
              <a:gd name="connsiteY7" fmla="*/ 870437 h 870437"/>
              <a:gd name="connsiteX0" fmla="*/ 624861 w 1244518"/>
              <a:gd name="connsiteY0" fmla="*/ 869274 h 869274"/>
              <a:gd name="connsiteX1" fmla="*/ 817266 w 1244518"/>
              <a:gd name="connsiteY1" fmla="*/ 790003 h 869274"/>
              <a:gd name="connsiteX2" fmla="*/ 1176072 w 1244518"/>
              <a:gd name="connsiteY2" fmla="*/ 626577 h 869274"/>
              <a:gd name="connsiteX3" fmla="*/ 1175025 w 1244518"/>
              <a:gd name="connsiteY3" fmla="*/ 188998 h 869274"/>
              <a:gd name="connsiteX4" fmla="*/ 457169 w 1244518"/>
              <a:gd name="connsiteY4" fmla="*/ 23731 h 869274"/>
              <a:gd name="connsiteX5" fmla="*/ 15306 w 1244518"/>
              <a:gd name="connsiteY5" fmla="*/ 584821 h 869274"/>
              <a:gd name="connsiteX6" fmla="*/ 543977 w 1244518"/>
              <a:gd name="connsiteY6" fmla="*/ 747482 h 869274"/>
              <a:gd name="connsiteX7" fmla="*/ 624861 w 1244518"/>
              <a:gd name="connsiteY7" fmla="*/ 869274 h 869274"/>
              <a:gd name="connsiteX0" fmla="*/ 619558 w 1235941"/>
              <a:gd name="connsiteY0" fmla="*/ 867295 h 867295"/>
              <a:gd name="connsiteX1" fmla="*/ 811963 w 1235941"/>
              <a:gd name="connsiteY1" fmla="*/ 788024 h 867295"/>
              <a:gd name="connsiteX2" fmla="*/ 1170769 w 1235941"/>
              <a:gd name="connsiteY2" fmla="*/ 624598 h 867295"/>
              <a:gd name="connsiteX3" fmla="*/ 1164738 w 1235941"/>
              <a:gd name="connsiteY3" fmla="*/ 164190 h 867295"/>
              <a:gd name="connsiteX4" fmla="*/ 451866 w 1235941"/>
              <a:gd name="connsiteY4" fmla="*/ 21752 h 867295"/>
              <a:gd name="connsiteX5" fmla="*/ 10003 w 1235941"/>
              <a:gd name="connsiteY5" fmla="*/ 582842 h 867295"/>
              <a:gd name="connsiteX6" fmla="*/ 538674 w 1235941"/>
              <a:gd name="connsiteY6" fmla="*/ 745503 h 867295"/>
              <a:gd name="connsiteX7" fmla="*/ 619558 w 1235941"/>
              <a:gd name="connsiteY7" fmla="*/ 867295 h 867295"/>
              <a:gd name="connsiteX0" fmla="*/ 622435 w 1238818"/>
              <a:gd name="connsiteY0" fmla="*/ 868328 h 868328"/>
              <a:gd name="connsiteX1" fmla="*/ 814840 w 1238818"/>
              <a:gd name="connsiteY1" fmla="*/ 789057 h 868328"/>
              <a:gd name="connsiteX2" fmla="*/ 1173646 w 1238818"/>
              <a:gd name="connsiteY2" fmla="*/ 625631 h 868328"/>
              <a:gd name="connsiteX3" fmla="*/ 1167615 w 1238818"/>
              <a:gd name="connsiteY3" fmla="*/ 165223 h 868328"/>
              <a:gd name="connsiteX4" fmla="*/ 454743 w 1238818"/>
              <a:gd name="connsiteY4" fmla="*/ 22785 h 868328"/>
              <a:gd name="connsiteX5" fmla="*/ 12880 w 1238818"/>
              <a:gd name="connsiteY5" fmla="*/ 583875 h 868328"/>
              <a:gd name="connsiteX6" fmla="*/ 541551 w 1238818"/>
              <a:gd name="connsiteY6" fmla="*/ 746536 h 868328"/>
              <a:gd name="connsiteX7" fmla="*/ 622435 w 1238818"/>
              <a:gd name="connsiteY7" fmla="*/ 868328 h 868328"/>
              <a:gd name="connsiteX0" fmla="*/ 618931 w 1201319"/>
              <a:gd name="connsiteY0" fmla="*/ 879992 h 879992"/>
              <a:gd name="connsiteX1" fmla="*/ 811336 w 1201319"/>
              <a:gd name="connsiteY1" fmla="*/ 800721 h 879992"/>
              <a:gd name="connsiteX2" fmla="*/ 1170142 w 1201319"/>
              <a:gd name="connsiteY2" fmla="*/ 637295 h 879992"/>
              <a:gd name="connsiteX3" fmla="*/ 1164111 w 1201319"/>
              <a:gd name="connsiteY3" fmla="*/ 176887 h 879992"/>
              <a:gd name="connsiteX4" fmla="*/ 1005959 w 1201319"/>
              <a:gd name="connsiteY4" fmla="*/ 73552 h 879992"/>
              <a:gd name="connsiteX5" fmla="*/ 451239 w 1201319"/>
              <a:gd name="connsiteY5" fmla="*/ 34449 h 879992"/>
              <a:gd name="connsiteX6" fmla="*/ 9376 w 1201319"/>
              <a:gd name="connsiteY6" fmla="*/ 595539 h 879992"/>
              <a:gd name="connsiteX7" fmla="*/ 538047 w 1201319"/>
              <a:gd name="connsiteY7" fmla="*/ 758200 h 879992"/>
              <a:gd name="connsiteX8" fmla="*/ 618931 w 1201319"/>
              <a:gd name="connsiteY8" fmla="*/ 879992 h 879992"/>
              <a:gd name="connsiteX0" fmla="*/ 618931 w 1214866"/>
              <a:gd name="connsiteY0" fmla="*/ 879992 h 879992"/>
              <a:gd name="connsiteX1" fmla="*/ 811336 w 1214866"/>
              <a:gd name="connsiteY1" fmla="*/ 800721 h 879992"/>
              <a:gd name="connsiteX2" fmla="*/ 1170142 w 1214866"/>
              <a:gd name="connsiteY2" fmla="*/ 637295 h 879992"/>
              <a:gd name="connsiteX3" fmla="*/ 1164111 w 1214866"/>
              <a:gd name="connsiteY3" fmla="*/ 176887 h 879992"/>
              <a:gd name="connsiteX4" fmla="*/ 1005959 w 1214866"/>
              <a:gd name="connsiteY4" fmla="*/ 73552 h 879992"/>
              <a:gd name="connsiteX5" fmla="*/ 451239 w 1214866"/>
              <a:gd name="connsiteY5" fmla="*/ 34449 h 879992"/>
              <a:gd name="connsiteX6" fmla="*/ 9376 w 1214866"/>
              <a:gd name="connsiteY6" fmla="*/ 595539 h 879992"/>
              <a:gd name="connsiteX7" fmla="*/ 538047 w 1214866"/>
              <a:gd name="connsiteY7" fmla="*/ 758200 h 879992"/>
              <a:gd name="connsiteX8" fmla="*/ 618931 w 1214866"/>
              <a:gd name="connsiteY8" fmla="*/ 879992 h 879992"/>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20039 w 1203184"/>
              <a:gd name="connsiteY0" fmla="*/ 874240 h 874240"/>
              <a:gd name="connsiteX1" fmla="*/ 812444 w 1203184"/>
              <a:gd name="connsiteY1" fmla="*/ 794969 h 874240"/>
              <a:gd name="connsiteX2" fmla="*/ 1171250 w 1203184"/>
              <a:gd name="connsiteY2" fmla="*/ 631543 h 874240"/>
              <a:gd name="connsiteX3" fmla="*/ 1165219 w 1203184"/>
              <a:gd name="connsiteY3" fmla="*/ 171135 h 874240"/>
              <a:gd name="connsiteX4" fmla="*/ 990916 w 1203184"/>
              <a:gd name="connsiteY4" fmla="*/ 39669 h 874240"/>
              <a:gd name="connsiteX5" fmla="*/ 406775 w 1203184"/>
              <a:gd name="connsiteY5" fmla="*/ 50168 h 874240"/>
              <a:gd name="connsiteX6" fmla="*/ 10484 w 1203184"/>
              <a:gd name="connsiteY6" fmla="*/ 589787 h 874240"/>
              <a:gd name="connsiteX7" fmla="*/ 539155 w 1203184"/>
              <a:gd name="connsiteY7" fmla="*/ 752448 h 874240"/>
              <a:gd name="connsiteX8" fmla="*/ 620039 w 1203184"/>
              <a:gd name="connsiteY8" fmla="*/ 874240 h 874240"/>
              <a:gd name="connsiteX0" fmla="*/ 620213 w 1203358"/>
              <a:gd name="connsiteY0" fmla="*/ 867642 h 867642"/>
              <a:gd name="connsiteX1" fmla="*/ 812618 w 1203358"/>
              <a:gd name="connsiteY1" fmla="*/ 788371 h 867642"/>
              <a:gd name="connsiteX2" fmla="*/ 1171424 w 1203358"/>
              <a:gd name="connsiteY2" fmla="*/ 624945 h 867642"/>
              <a:gd name="connsiteX3" fmla="*/ 1165393 w 1203358"/>
              <a:gd name="connsiteY3" fmla="*/ 164537 h 867642"/>
              <a:gd name="connsiteX4" fmla="*/ 991090 w 1203358"/>
              <a:gd name="connsiteY4" fmla="*/ 33071 h 867642"/>
              <a:gd name="connsiteX5" fmla="*/ 406949 w 1203358"/>
              <a:gd name="connsiteY5" fmla="*/ 43570 h 867642"/>
              <a:gd name="connsiteX6" fmla="*/ 10658 w 1203358"/>
              <a:gd name="connsiteY6" fmla="*/ 583189 h 867642"/>
              <a:gd name="connsiteX7" fmla="*/ 539329 w 1203358"/>
              <a:gd name="connsiteY7" fmla="*/ 745850 h 867642"/>
              <a:gd name="connsiteX8" fmla="*/ 620213 w 1203358"/>
              <a:gd name="connsiteY8" fmla="*/ 867642 h 867642"/>
              <a:gd name="connsiteX0" fmla="*/ 621220 w 1204365"/>
              <a:gd name="connsiteY0" fmla="*/ 864871 h 864871"/>
              <a:gd name="connsiteX1" fmla="*/ 813625 w 1204365"/>
              <a:gd name="connsiteY1" fmla="*/ 785600 h 864871"/>
              <a:gd name="connsiteX2" fmla="*/ 1172431 w 1204365"/>
              <a:gd name="connsiteY2" fmla="*/ 622174 h 864871"/>
              <a:gd name="connsiteX3" fmla="*/ 1166400 w 1204365"/>
              <a:gd name="connsiteY3" fmla="*/ 161766 h 864871"/>
              <a:gd name="connsiteX4" fmla="*/ 992097 w 1204365"/>
              <a:gd name="connsiteY4" fmla="*/ 30300 h 864871"/>
              <a:gd name="connsiteX5" fmla="*/ 407956 w 1204365"/>
              <a:gd name="connsiteY5" fmla="*/ 40799 h 864871"/>
              <a:gd name="connsiteX6" fmla="*/ 11665 w 1204365"/>
              <a:gd name="connsiteY6" fmla="*/ 580418 h 864871"/>
              <a:gd name="connsiteX7" fmla="*/ 540336 w 1204365"/>
              <a:gd name="connsiteY7" fmla="*/ 743079 h 864871"/>
              <a:gd name="connsiteX8" fmla="*/ 621220 w 1204365"/>
              <a:gd name="connsiteY8" fmla="*/ 864871 h 864871"/>
              <a:gd name="connsiteX0" fmla="*/ 619935 w 1204190"/>
              <a:gd name="connsiteY0" fmla="*/ 873669 h 873669"/>
              <a:gd name="connsiteX1" fmla="*/ 812340 w 1204190"/>
              <a:gd name="connsiteY1" fmla="*/ 794398 h 873669"/>
              <a:gd name="connsiteX2" fmla="*/ 1171146 w 1204190"/>
              <a:gd name="connsiteY2" fmla="*/ 630972 h 873669"/>
              <a:gd name="connsiteX3" fmla="*/ 1165115 w 1204190"/>
              <a:gd name="connsiteY3" fmla="*/ 170564 h 873669"/>
              <a:gd name="connsiteX4" fmla="*/ 967884 w 1204190"/>
              <a:gd name="connsiteY4" fmla="*/ 40405 h 873669"/>
              <a:gd name="connsiteX5" fmla="*/ 406671 w 1204190"/>
              <a:gd name="connsiteY5" fmla="*/ 49597 h 873669"/>
              <a:gd name="connsiteX6" fmla="*/ 10380 w 1204190"/>
              <a:gd name="connsiteY6" fmla="*/ 589216 h 873669"/>
              <a:gd name="connsiteX7" fmla="*/ 539051 w 1204190"/>
              <a:gd name="connsiteY7" fmla="*/ 751877 h 873669"/>
              <a:gd name="connsiteX8" fmla="*/ 619935 w 1204190"/>
              <a:gd name="connsiteY8" fmla="*/ 873669 h 873669"/>
              <a:gd name="connsiteX0" fmla="*/ 628446 w 1212701"/>
              <a:gd name="connsiteY0" fmla="*/ 842371 h 842371"/>
              <a:gd name="connsiteX1" fmla="*/ 820851 w 1212701"/>
              <a:gd name="connsiteY1" fmla="*/ 763100 h 842371"/>
              <a:gd name="connsiteX2" fmla="*/ 1179657 w 1212701"/>
              <a:gd name="connsiteY2" fmla="*/ 599674 h 842371"/>
              <a:gd name="connsiteX3" fmla="*/ 1173626 w 1212701"/>
              <a:gd name="connsiteY3" fmla="*/ 139266 h 842371"/>
              <a:gd name="connsiteX4" fmla="*/ 976395 w 1212701"/>
              <a:gd name="connsiteY4" fmla="*/ 9107 h 842371"/>
              <a:gd name="connsiteX5" fmla="*/ 246714 w 1212701"/>
              <a:gd name="connsiteY5" fmla="*/ 97247 h 842371"/>
              <a:gd name="connsiteX6" fmla="*/ 18891 w 1212701"/>
              <a:gd name="connsiteY6" fmla="*/ 557918 h 842371"/>
              <a:gd name="connsiteX7" fmla="*/ 547562 w 1212701"/>
              <a:gd name="connsiteY7" fmla="*/ 720579 h 842371"/>
              <a:gd name="connsiteX8" fmla="*/ 628446 w 1212701"/>
              <a:gd name="connsiteY8" fmla="*/ 842371 h 842371"/>
              <a:gd name="connsiteX0" fmla="*/ 628446 w 1211895"/>
              <a:gd name="connsiteY0" fmla="*/ 842371 h 842371"/>
              <a:gd name="connsiteX1" fmla="*/ 820851 w 1211895"/>
              <a:gd name="connsiteY1" fmla="*/ 763100 h 842371"/>
              <a:gd name="connsiteX2" fmla="*/ 1178477 w 1211895"/>
              <a:gd name="connsiteY2" fmla="*/ 606951 h 842371"/>
              <a:gd name="connsiteX3" fmla="*/ 1173626 w 1211895"/>
              <a:gd name="connsiteY3" fmla="*/ 139266 h 842371"/>
              <a:gd name="connsiteX4" fmla="*/ 976395 w 1211895"/>
              <a:gd name="connsiteY4" fmla="*/ 9107 h 842371"/>
              <a:gd name="connsiteX5" fmla="*/ 246714 w 1211895"/>
              <a:gd name="connsiteY5" fmla="*/ 97247 h 842371"/>
              <a:gd name="connsiteX6" fmla="*/ 18891 w 1211895"/>
              <a:gd name="connsiteY6" fmla="*/ 557918 h 842371"/>
              <a:gd name="connsiteX7" fmla="*/ 547562 w 1211895"/>
              <a:gd name="connsiteY7" fmla="*/ 720579 h 842371"/>
              <a:gd name="connsiteX8" fmla="*/ 628446 w 1211895"/>
              <a:gd name="connsiteY8" fmla="*/ 842371 h 842371"/>
              <a:gd name="connsiteX0" fmla="*/ 628446 w 1218918"/>
              <a:gd name="connsiteY0" fmla="*/ 842371 h 842371"/>
              <a:gd name="connsiteX1" fmla="*/ 820851 w 1218918"/>
              <a:gd name="connsiteY1" fmla="*/ 763100 h 842371"/>
              <a:gd name="connsiteX2" fmla="*/ 1178477 w 1218918"/>
              <a:gd name="connsiteY2" fmla="*/ 606951 h 842371"/>
              <a:gd name="connsiteX3" fmla="*/ 1173626 w 1218918"/>
              <a:gd name="connsiteY3" fmla="*/ 139266 h 842371"/>
              <a:gd name="connsiteX4" fmla="*/ 976395 w 1218918"/>
              <a:gd name="connsiteY4" fmla="*/ 9107 h 842371"/>
              <a:gd name="connsiteX5" fmla="*/ 246714 w 1218918"/>
              <a:gd name="connsiteY5" fmla="*/ 97247 h 842371"/>
              <a:gd name="connsiteX6" fmla="*/ 18891 w 1218918"/>
              <a:gd name="connsiteY6" fmla="*/ 557918 h 842371"/>
              <a:gd name="connsiteX7" fmla="*/ 547562 w 1218918"/>
              <a:gd name="connsiteY7" fmla="*/ 720579 h 842371"/>
              <a:gd name="connsiteX8" fmla="*/ 628446 w 1218918"/>
              <a:gd name="connsiteY8" fmla="*/ 842371 h 842371"/>
              <a:gd name="connsiteX0" fmla="*/ 628446 w 1223727"/>
              <a:gd name="connsiteY0" fmla="*/ 842371 h 842371"/>
              <a:gd name="connsiteX1" fmla="*/ 820851 w 1223727"/>
              <a:gd name="connsiteY1" fmla="*/ 763100 h 842371"/>
              <a:gd name="connsiteX2" fmla="*/ 1178477 w 1223727"/>
              <a:gd name="connsiteY2" fmla="*/ 606951 h 842371"/>
              <a:gd name="connsiteX3" fmla="*/ 1173626 w 1223727"/>
              <a:gd name="connsiteY3" fmla="*/ 139266 h 842371"/>
              <a:gd name="connsiteX4" fmla="*/ 976395 w 1223727"/>
              <a:gd name="connsiteY4" fmla="*/ 9107 h 842371"/>
              <a:gd name="connsiteX5" fmla="*/ 246714 w 1223727"/>
              <a:gd name="connsiteY5" fmla="*/ 97247 h 842371"/>
              <a:gd name="connsiteX6" fmla="*/ 18891 w 1223727"/>
              <a:gd name="connsiteY6" fmla="*/ 557918 h 842371"/>
              <a:gd name="connsiteX7" fmla="*/ 547562 w 1223727"/>
              <a:gd name="connsiteY7" fmla="*/ 720579 h 842371"/>
              <a:gd name="connsiteX8" fmla="*/ 628446 w 1223727"/>
              <a:gd name="connsiteY8" fmla="*/ 842371 h 842371"/>
              <a:gd name="connsiteX0" fmla="*/ 628446 w 1232687"/>
              <a:gd name="connsiteY0" fmla="*/ 842371 h 842371"/>
              <a:gd name="connsiteX1" fmla="*/ 820851 w 1232687"/>
              <a:gd name="connsiteY1" fmla="*/ 763100 h 842371"/>
              <a:gd name="connsiteX2" fmla="*/ 1178477 w 1232687"/>
              <a:gd name="connsiteY2" fmla="*/ 606951 h 842371"/>
              <a:gd name="connsiteX3" fmla="*/ 1188606 w 1232687"/>
              <a:gd name="connsiteY3" fmla="*/ 158133 h 842371"/>
              <a:gd name="connsiteX4" fmla="*/ 976395 w 1232687"/>
              <a:gd name="connsiteY4" fmla="*/ 9107 h 842371"/>
              <a:gd name="connsiteX5" fmla="*/ 246714 w 1232687"/>
              <a:gd name="connsiteY5" fmla="*/ 97247 h 842371"/>
              <a:gd name="connsiteX6" fmla="*/ 18891 w 1232687"/>
              <a:gd name="connsiteY6" fmla="*/ 557918 h 842371"/>
              <a:gd name="connsiteX7" fmla="*/ 547562 w 1232687"/>
              <a:gd name="connsiteY7" fmla="*/ 720579 h 842371"/>
              <a:gd name="connsiteX8" fmla="*/ 628446 w 1232687"/>
              <a:gd name="connsiteY8" fmla="*/ 842371 h 842371"/>
              <a:gd name="connsiteX0" fmla="*/ 628446 w 1238631"/>
              <a:gd name="connsiteY0" fmla="*/ 842371 h 842371"/>
              <a:gd name="connsiteX1" fmla="*/ 820851 w 1238631"/>
              <a:gd name="connsiteY1" fmla="*/ 763100 h 842371"/>
              <a:gd name="connsiteX2" fmla="*/ 1178477 w 1238631"/>
              <a:gd name="connsiteY2" fmla="*/ 606951 h 842371"/>
              <a:gd name="connsiteX3" fmla="*/ 1197715 w 1238631"/>
              <a:gd name="connsiteY3" fmla="*/ 163763 h 842371"/>
              <a:gd name="connsiteX4" fmla="*/ 976395 w 1238631"/>
              <a:gd name="connsiteY4" fmla="*/ 9107 h 842371"/>
              <a:gd name="connsiteX5" fmla="*/ 246714 w 1238631"/>
              <a:gd name="connsiteY5" fmla="*/ 97247 h 842371"/>
              <a:gd name="connsiteX6" fmla="*/ 18891 w 1238631"/>
              <a:gd name="connsiteY6" fmla="*/ 557918 h 842371"/>
              <a:gd name="connsiteX7" fmla="*/ 547562 w 1238631"/>
              <a:gd name="connsiteY7" fmla="*/ 720579 h 842371"/>
              <a:gd name="connsiteX8" fmla="*/ 628446 w 1238631"/>
              <a:gd name="connsiteY8" fmla="*/ 842371 h 842371"/>
              <a:gd name="connsiteX0" fmla="*/ 632386 w 1242571"/>
              <a:gd name="connsiteY0" fmla="*/ 846766 h 846766"/>
              <a:gd name="connsiteX1" fmla="*/ 824791 w 1242571"/>
              <a:gd name="connsiteY1" fmla="*/ 767495 h 846766"/>
              <a:gd name="connsiteX2" fmla="*/ 1182417 w 1242571"/>
              <a:gd name="connsiteY2" fmla="*/ 611346 h 846766"/>
              <a:gd name="connsiteX3" fmla="*/ 1201655 w 1242571"/>
              <a:gd name="connsiteY3" fmla="*/ 168158 h 846766"/>
              <a:gd name="connsiteX4" fmla="*/ 980335 w 1242571"/>
              <a:gd name="connsiteY4" fmla="*/ 13502 h 846766"/>
              <a:gd name="connsiteX5" fmla="*/ 250654 w 1242571"/>
              <a:gd name="connsiteY5" fmla="*/ 101642 h 846766"/>
              <a:gd name="connsiteX6" fmla="*/ 22831 w 1242571"/>
              <a:gd name="connsiteY6" fmla="*/ 562313 h 846766"/>
              <a:gd name="connsiteX7" fmla="*/ 551502 w 1242571"/>
              <a:gd name="connsiteY7" fmla="*/ 724974 h 846766"/>
              <a:gd name="connsiteX8" fmla="*/ 632386 w 1242571"/>
              <a:gd name="connsiteY8" fmla="*/ 846766 h 846766"/>
              <a:gd name="connsiteX0" fmla="*/ 633056 w 1243241"/>
              <a:gd name="connsiteY0" fmla="*/ 846832 h 846832"/>
              <a:gd name="connsiteX1" fmla="*/ 825461 w 1243241"/>
              <a:gd name="connsiteY1" fmla="*/ 767561 h 846832"/>
              <a:gd name="connsiteX2" fmla="*/ 1183087 w 1243241"/>
              <a:gd name="connsiteY2" fmla="*/ 611412 h 846832"/>
              <a:gd name="connsiteX3" fmla="*/ 1202325 w 1243241"/>
              <a:gd name="connsiteY3" fmla="*/ 168224 h 846832"/>
              <a:gd name="connsiteX4" fmla="*/ 981005 w 1243241"/>
              <a:gd name="connsiteY4" fmla="*/ 13568 h 846832"/>
              <a:gd name="connsiteX5" fmla="*/ 245994 w 1243241"/>
              <a:gd name="connsiteY5" fmla="*/ 86692 h 846832"/>
              <a:gd name="connsiteX6" fmla="*/ 23501 w 1243241"/>
              <a:gd name="connsiteY6" fmla="*/ 562379 h 846832"/>
              <a:gd name="connsiteX7" fmla="*/ 552172 w 1243241"/>
              <a:gd name="connsiteY7" fmla="*/ 725040 h 846832"/>
              <a:gd name="connsiteX8" fmla="*/ 633056 w 1243241"/>
              <a:gd name="connsiteY8" fmla="*/ 846832 h 846832"/>
              <a:gd name="connsiteX0" fmla="*/ 633056 w 1243241"/>
              <a:gd name="connsiteY0" fmla="*/ 848503 h 848503"/>
              <a:gd name="connsiteX1" fmla="*/ 825461 w 1243241"/>
              <a:gd name="connsiteY1" fmla="*/ 769232 h 848503"/>
              <a:gd name="connsiteX2" fmla="*/ 1183087 w 1243241"/>
              <a:gd name="connsiteY2" fmla="*/ 613083 h 848503"/>
              <a:gd name="connsiteX3" fmla="*/ 1202325 w 1243241"/>
              <a:gd name="connsiteY3" fmla="*/ 169895 h 848503"/>
              <a:gd name="connsiteX4" fmla="*/ 981005 w 1243241"/>
              <a:gd name="connsiteY4" fmla="*/ 15239 h 848503"/>
              <a:gd name="connsiteX5" fmla="*/ 245994 w 1243241"/>
              <a:gd name="connsiteY5" fmla="*/ 88363 h 848503"/>
              <a:gd name="connsiteX6" fmla="*/ 23501 w 1243241"/>
              <a:gd name="connsiteY6" fmla="*/ 564050 h 848503"/>
              <a:gd name="connsiteX7" fmla="*/ 552172 w 1243241"/>
              <a:gd name="connsiteY7" fmla="*/ 726711 h 848503"/>
              <a:gd name="connsiteX8" fmla="*/ 633056 w 1243241"/>
              <a:gd name="connsiteY8" fmla="*/ 848503 h 848503"/>
              <a:gd name="connsiteX0" fmla="*/ 633056 w 1243241"/>
              <a:gd name="connsiteY0" fmla="*/ 852489 h 852489"/>
              <a:gd name="connsiteX1" fmla="*/ 825461 w 1243241"/>
              <a:gd name="connsiteY1" fmla="*/ 773218 h 852489"/>
              <a:gd name="connsiteX2" fmla="*/ 1183087 w 1243241"/>
              <a:gd name="connsiteY2" fmla="*/ 617069 h 852489"/>
              <a:gd name="connsiteX3" fmla="*/ 1202325 w 1243241"/>
              <a:gd name="connsiteY3" fmla="*/ 173881 h 852489"/>
              <a:gd name="connsiteX4" fmla="*/ 981005 w 1243241"/>
              <a:gd name="connsiteY4" fmla="*/ 19225 h 852489"/>
              <a:gd name="connsiteX5" fmla="*/ 245994 w 1243241"/>
              <a:gd name="connsiteY5" fmla="*/ 92349 h 852489"/>
              <a:gd name="connsiteX6" fmla="*/ 23501 w 1243241"/>
              <a:gd name="connsiteY6" fmla="*/ 568036 h 852489"/>
              <a:gd name="connsiteX7" fmla="*/ 552172 w 1243241"/>
              <a:gd name="connsiteY7" fmla="*/ 730697 h 852489"/>
              <a:gd name="connsiteX8" fmla="*/ 633056 w 1243241"/>
              <a:gd name="connsiteY8" fmla="*/ 852489 h 852489"/>
              <a:gd name="connsiteX0" fmla="*/ 633056 w 1238870"/>
              <a:gd name="connsiteY0" fmla="*/ 852489 h 852489"/>
              <a:gd name="connsiteX1" fmla="*/ 825461 w 1238870"/>
              <a:gd name="connsiteY1" fmla="*/ 773218 h 852489"/>
              <a:gd name="connsiteX2" fmla="*/ 1183087 w 1238870"/>
              <a:gd name="connsiteY2" fmla="*/ 617069 h 852489"/>
              <a:gd name="connsiteX3" fmla="*/ 1202325 w 1238870"/>
              <a:gd name="connsiteY3" fmla="*/ 173881 h 852489"/>
              <a:gd name="connsiteX4" fmla="*/ 981005 w 1238870"/>
              <a:gd name="connsiteY4" fmla="*/ 19225 h 852489"/>
              <a:gd name="connsiteX5" fmla="*/ 245994 w 1238870"/>
              <a:gd name="connsiteY5" fmla="*/ 92349 h 852489"/>
              <a:gd name="connsiteX6" fmla="*/ 23501 w 1238870"/>
              <a:gd name="connsiteY6" fmla="*/ 568036 h 852489"/>
              <a:gd name="connsiteX7" fmla="*/ 552172 w 1238870"/>
              <a:gd name="connsiteY7" fmla="*/ 730697 h 852489"/>
              <a:gd name="connsiteX8" fmla="*/ 633056 w 1238870"/>
              <a:gd name="connsiteY8" fmla="*/ 852489 h 852489"/>
              <a:gd name="connsiteX0" fmla="*/ 633056 w 1237972"/>
              <a:gd name="connsiteY0" fmla="*/ 852489 h 852489"/>
              <a:gd name="connsiteX1" fmla="*/ 825461 w 1237972"/>
              <a:gd name="connsiteY1" fmla="*/ 773218 h 852489"/>
              <a:gd name="connsiteX2" fmla="*/ 1183087 w 1237972"/>
              <a:gd name="connsiteY2" fmla="*/ 617069 h 852489"/>
              <a:gd name="connsiteX3" fmla="*/ 1202325 w 1237972"/>
              <a:gd name="connsiteY3" fmla="*/ 173881 h 852489"/>
              <a:gd name="connsiteX4" fmla="*/ 981005 w 1237972"/>
              <a:gd name="connsiteY4" fmla="*/ 19225 h 852489"/>
              <a:gd name="connsiteX5" fmla="*/ 245994 w 1237972"/>
              <a:gd name="connsiteY5" fmla="*/ 92349 h 852489"/>
              <a:gd name="connsiteX6" fmla="*/ 23501 w 1237972"/>
              <a:gd name="connsiteY6" fmla="*/ 568036 h 852489"/>
              <a:gd name="connsiteX7" fmla="*/ 552172 w 1237972"/>
              <a:gd name="connsiteY7" fmla="*/ 730697 h 852489"/>
              <a:gd name="connsiteX8" fmla="*/ 633056 w 1237972"/>
              <a:gd name="connsiteY8" fmla="*/ 852489 h 85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noFill/>
          <a:ln w="19050" cap="flat">
            <a:solidFill>
              <a:schemeClr val="tx1"/>
            </a:solid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D80FF0C0-FC1A-4C5B-9FE5-09BA33FF7EE3}"/>
              </a:ext>
            </a:extLst>
          </p:cNvPr>
          <p:cNvSpPr>
            <a:spLocks noGrp="1"/>
          </p:cNvSpPr>
          <p:nvPr>
            <p:ph type="ctrTitle"/>
          </p:nvPr>
        </p:nvSpPr>
        <p:spPr>
          <a:xfrm>
            <a:off x="1956392" y="1398181"/>
            <a:ext cx="7134446" cy="2870791"/>
          </a:xfrm>
        </p:spPr>
        <p:txBody>
          <a:bodyPr anchor="ctr">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E989092-15F8-4341-8D94-9E799301C51A}"/>
              </a:ext>
            </a:extLst>
          </p:cNvPr>
          <p:cNvSpPr>
            <a:spLocks noGrp="1"/>
          </p:cNvSpPr>
          <p:nvPr>
            <p:ph type="subTitle" idx="1"/>
          </p:nvPr>
        </p:nvSpPr>
        <p:spPr>
          <a:xfrm>
            <a:off x="6270835" y="5135527"/>
            <a:ext cx="4397164" cy="1057938"/>
          </a:xfrm>
        </p:spPr>
        <p:txBody>
          <a:bodyPr anchor="ctr">
            <a:normAutofit/>
          </a:bodyPr>
          <a:lstStyle>
            <a:lvl1pPr marL="0" indent="0" algn="l">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F97328B-E858-4921-99C2-3B0BE1724C6F}"/>
              </a:ext>
            </a:extLst>
          </p:cNvPr>
          <p:cNvSpPr>
            <a:spLocks noGrp="1"/>
          </p:cNvSpPr>
          <p:nvPr>
            <p:ph type="dt" sz="half" idx="10"/>
          </p:nvPr>
        </p:nvSpPr>
        <p:spPr/>
        <p:txBody>
          <a:bodyPr/>
          <a:lstStyle/>
          <a:p>
            <a:fld id="{C1691109-F4F8-4597-962C-A4F4B7960636}" type="datetimeFigureOut">
              <a:rPr lang="en-US" smtClean="0"/>
              <a:t>10/9/2022</a:t>
            </a:fld>
            <a:endParaRPr lang="en-US" dirty="0"/>
          </a:p>
        </p:txBody>
      </p:sp>
      <p:sp>
        <p:nvSpPr>
          <p:cNvPr id="5" name="Footer Placeholder 4">
            <a:extLst>
              <a:ext uri="{FF2B5EF4-FFF2-40B4-BE49-F238E27FC236}">
                <a16:creationId xmlns:a16="http://schemas.microsoft.com/office/drawing/2014/main" id="{ED381296-9B7B-4EF3-89B3-8B33E6070FE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EC2FE59-6CD1-4D0F-8A06-10CA2D3836CD}"/>
              </a:ext>
            </a:extLst>
          </p:cNvPr>
          <p:cNvSpPr>
            <a:spLocks noGrp="1"/>
          </p:cNvSpPr>
          <p:nvPr>
            <p:ph type="sldNum" sz="quarter" idx="12"/>
          </p:nvPr>
        </p:nvSpPr>
        <p:spPr/>
        <p:txBody>
          <a:bodyPr/>
          <a:lstStyle/>
          <a:p>
            <a:fld id="{7C7FAD9F-AEE9-406E-B720-57D2B9DB2816}" type="slidenum">
              <a:rPr lang="en-US" smtClean="0"/>
              <a:t>‹#›</a:t>
            </a:fld>
            <a:endParaRPr lang="en-US" dirty="0"/>
          </a:p>
        </p:txBody>
      </p:sp>
    </p:spTree>
    <p:extLst>
      <p:ext uri="{BB962C8B-B14F-4D97-AF65-F5344CB8AC3E}">
        <p14:creationId xmlns:p14="http://schemas.microsoft.com/office/powerpoint/2010/main" val="2572523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139E3-FB89-4585-A22D-15851E8DE0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94B498-70D2-4956-A576-83345B38DC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2A84CB-FF9E-43D6-8805-B4ABB520D60C}"/>
              </a:ext>
            </a:extLst>
          </p:cNvPr>
          <p:cNvSpPr>
            <a:spLocks noGrp="1"/>
          </p:cNvSpPr>
          <p:nvPr>
            <p:ph type="dt" sz="half" idx="10"/>
          </p:nvPr>
        </p:nvSpPr>
        <p:spPr/>
        <p:txBody>
          <a:bodyPr/>
          <a:lstStyle/>
          <a:p>
            <a:fld id="{C1691109-F4F8-4597-962C-A4F4B7960636}" type="datetimeFigureOut">
              <a:rPr lang="en-US" smtClean="0"/>
              <a:t>10/9/2022</a:t>
            </a:fld>
            <a:endParaRPr lang="en-US" dirty="0"/>
          </a:p>
        </p:txBody>
      </p:sp>
      <p:sp>
        <p:nvSpPr>
          <p:cNvPr id="5" name="Footer Placeholder 4">
            <a:extLst>
              <a:ext uri="{FF2B5EF4-FFF2-40B4-BE49-F238E27FC236}">
                <a16:creationId xmlns:a16="http://schemas.microsoft.com/office/drawing/2014/main" id="{BCA7EE14-0A60-428B-BC0E-A50951E0E33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2A9A22-BBF2-4B23-B17F-B32AC87D290F}"/>
              </a:ext>
            </a:extLst>
          </p:cNvPr>
          <p:cNvSpPr>
            <a:spLocks noGrp="1"/>
          </p:cNvSpPr>
          <p:nvPr>
            <p:ph type="sldNum" sz="quarter" idx="12"/>
          </p:nvPr>
        </p:nvSpPr>
        <p:spPr/>
        <p:txBody>
          <a:bodyPr/>
          <a:lstStyle/>
          <a:p>
            <a:fld id="{7C7FAD9F-AEE9-406E-B720-57D2B9DB2816}" type="slidenum">
              <a:rPr lang="en-US" smtClean="0"/>
              <a:t>‹#›</a:t>
            </a:fld>
            <a:endParaRPr lang="en-US" dirty="0"/>
          </a:p>
        </p:txBody>
      </p:sp>
    </p:spTree>
    <p:extLst>
      <p:ext uri="{BB962C8B-B14F-4D97-AF65-F5344CB8AC3E}">
        <p14:creationId xmlns:p14="http://schemas.microsoft.com/office/powerpoint/2010/main" val="2763674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5CC51B-E0BE-4D50-A04A-571F8BCAE2A7}"/>
              </a:ext>
            </a:extLst>
          </p:cNvPr>
          <p:cNvSpPr>
            <a:spLocks noGrp="1"/>
          </p:cNvSpPr>
          <p:nvPr>
            <p:ph type="title" orient="vert"/>
          </p:nvPr>
        </p:nvSpPr>
        <p:spPr>
          <a:xfrm>
            <a:off x="9099550" y="692150"/>
            <a:ext cx="2254250" cy="530993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41F5607-7A89-4981-87F4-98BC7CE0A921}"/>
              </a:ext>
            </a:extLst>
          </p:cNvPr>
          <p:cNvSpPr>
            <a:spLocks noGrp="1"/>
          </p:cNvSpPr>
          <p:nvPr>
            <p:ph type="body" orient="vert" idx="1"/>
          </p:nvPr>
        </p:nvSpPr>
        <p:spPr>
          <a:xfrm>
            <a:off x="838200" y="692150"/>
            <a:ext cx="8108950" cy="53099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820D5BE-275A-42D5-BCE1-357D53FC50C3}"/>
              </a:ext>
            </a:extLst>
          </p:cNvPr>
          <p:cNvSpPr>
            <a:spLocks noGrp="1"/>
          </p:cNvSpPr>
          <p:nvPr>
            <p:ph type="dt" sz="half" idx="10"/>
          </p:nvPr>
        </p:nvSpPr>
        <p:spPr/>
        <p:txBody>
          <a:bodyPr/>
          <a:lstStyle/>
          <a:p>
            <a:fld id="{C1691109-F4F8-4597-962C-A4F4B7960636}" type="datetimeFigureOut">
              <a:rPr lang="en-US" smtClean="0"/>
              <a:t>10/9/2022</a:t>
            </a:fld>
            <a:endParaRPr lang="en-US" dirty="0"/>
          </a:p>
        </p:txBody>
      </p:sp>
      <p:sp>
        <p:nvSpPr>
          <p:cNvPr id="5" name="Footer Placeholder 4">
            <a:extLst>
              <a:ext uri="{FF2B5EF4-FFF2-40B4-BE49-F238E27FC236}">
                <a16:creationId xmlns:a16="http://schemas.microsoft.com/office/drawing/2014/main" id="{11525F9A-B406-4028-AC92-D12450519F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7A70F0A-5147-4274-A0A1-BD21917945FE}"/>
              </a:ext>
            </a:extLst>
          </p:cNvPr>
          <p:cNvSpPr>
            <a:spLocks noGrp="1"/>
          </p:cNvSpPr>
          <p:nvPr>
            <p:ph type="sldNum" sz="quarter" idx="12"/>
          </p:nvPr>
        </p:nvSpPr>
        <p:spPr/>
        <p:txBody>
          <a:bodyPr/>
          <a:lstStyle/>
          <a:p>
            <a:fld id="{7C7FAD9F-AEE9-406E-B720-57D2B9DB2816}" type="slidenum">
              <a:rPr lang="en-US" smtClean="0"/>
              <a:t>‹#›</a:t>
            </a:fld>
            <a:endParaRPr lang="en-US" dirty="0"/>
          </a:p>
        </p:txBody>
      </p:sp>
    </p:spTree>
    <p:extLst>
      <p:ext uri="{BB962C8B-B14F-4D97-AF65-F5344CB8AC3E}">
        <p14:creationId xmlns:p14="http://schemas.microsoft.com/office/powerpoint/2010/main" val="393383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C77D-9BA0-4A3B-B823-2059DC3C3D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B811DB-C16F-4CED-97C6-73ABD71F33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E14D3C-7343-4DD7-B816-0D4D66BD61BF}"/>
              </a:ext>
            </a:extLst>
          </p:cNvPr>
          <p:cNvSpPr>
            <a:spLocks noGrp="1"/>
          </p:cNvSpPr>
          <p:nvPr>
            <p:ph type="dt" sz="half" idx="10"/>
          </p:nvPr>
        </p:nvSpPr>
        <p:spPr/>
        <p:txBody>
          <a:bodyPr/>
          <a:lstStyle/>
          <a:p>
            <a:fld id="{C1691109-F4F8-4597-962C-A4F4B7960636}" type="datetimeFigureOut">
              <a:rPr lang="en-US" smtClean="0"/>
              <a:t>10/9/2022</a:t>
            </a:fld>
            <a:endParaRPr lang="en-US" dirty="0"/>
          </a:p>
        </p:txBody>
      </p:sp>
      <p:sp>
        <p:nvSpPr>
          <p:cNvPr id="5" name="Footer Placeholder 4">
            <a:extLst>
              <a:ext uri="{FF2B5EF4-FFF2-40B4-BE49-F238E27FC236}">
                <a16:creationId xmlns:a16="http://schemas.microsoft.com/office/drawing/2014/main" id="{BE2409C8-4D7C-40EE-A12E-59CB555C72F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D1222D5-7193-4F59-83B4-3C19E8B14952}"/>
              </a:ext>
            </a:extLst>
          </p:cNvPr>
          <p:cNvSpPr>
            <a:spLocks noGrp="1"/>
          </p:cNvSpPr>
          <p:nvPr>
            <p:ph type="sldNum" sz="quarter" idx="12"/>
          </p:nvPr>
        </p:nvSpPr>
        <p:spPr/>
        <p:txBody>
          <a:bodyPr/>
          <a:lstStyle/>
          <a:p>
            <a:fld id="{7C7FAD9F-AEE9-406E-B720-57D2B9DB2816}" type="slidenum">
              <a:rPr lang="en-US" smtClean="0"/>
              <a:t>‹#›</a:t>
            </a:fld>
            <a:endParaRPr lang="en-US" dirty="0"/>
          </a:p>
        </p:txBody>
      </p:sp>
    </p:spTree>
    <p:extLst>
      <p:ext uri="{BB962C8B-B14F-4D97-AF65-F5344CB8AC3E}">
        <p14:creationId xmlns:p14="http://schemas.microsoft.com/office/powerpoint/2010/main" val="3260372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BEFA1-A4AB-4CF4-B02E-57AAED5719D6}"/>
              </a:ext>
            </a:extLst>
          </p:cNvPr>
          <p:cNvSpPr>
            <a:spLocks noGrp="1"/>
          </p:cNvSpPr>
          <p:nvPr>
            <p:ph type="title"/>
          </p:nvPr>
        </p:nvSpPr>
        <p:spPr>
          <a:xfrm>
            <a:off x="1621971" y="1709738"/>
            <a:ext cx="9165772" cy="2963271"/>
          </a:xfrm>
        </p:spPr>
        <p:txBody>
          <a:bodyPr anchor="b"/>
          <a:lstStyle>
            <a:lvl1pPr algn="ct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0AB406C-F19A-4393-9AD1-A300A7E452E8}"/>
              </a:ext>
            </a:extLst>
          </p:cNvPr>
          <p:cNvSpPr>
            <a:spLocks noGrp="1"/>
          </p:cNvSpPr>
          <p:nvPr>
            <p:ph type="body" idx="1"/>
          </p:nvPr>
        </p:nvSpPr>
        <p:spPr>
          <a:xfrm>
            <a:off x="1621971" y="4875028"/>
            <a:ext cx="9165772" cy="1052623"/>
          </a:xfrm>
        </p:spPr>
        <p:txBody>
          <a:bodyPr>
            <a:normAutofit/>
          </a:bodyPr>
          <a:lstStyle>
            <a:lvl1pPr marL="0" indent="0" algn="ctr">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7D7AE7-47F6-4023-8D44-8BA1DAB05FF2}"/>
              </a:ext>
            </a:extLst>
          </p:cNvPr>
          <p:cNvSpPr>
            <a:spLocks noGrp="1"/>
          </p:cNvSpPr>
          <p:nvPr>
            <p:ph type="dt" sz="half" idx="10"/>
          </p:nvPr>
        </p:nvSpPr>
        <p:spPr/>
        <p:txBody>
          <a:bodyPr/>
          <a:lstStyle/>
          <a:p>
            <a:fld id="{C1691109-F4F8-4597-962C-A4F4B7960636}" type="datetimeFigureOut">
              <a:rPr lang="en-US" smtClean="0"/>
              <a:t>10/9/2022</a:t>
            </a:fld>
            <a:endParaRPr lang="en-US" dirty="0"/>
          </a:p>
        </p:txBody>
      </p:sp>
      <p:sp>
        <p:nvSpPr>
          <p:cNvPr id="5" name="Footer Placeholder 4">
            <a:extLst>
              <a:ext uri="{FF2B5EF4-FFF2-40B4-BE49-F238E27FC236}">
                <a16:creationId xmlns:a16="http://schemas.microsoft.com/office/drawing/2014/main" id="{57AB32FC-A974-44FC-9804-F871EE51DF2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59ADE9-F40E-4E3B-AB8D-68CB1F4854A5}"/>
              </a:ext>
            </a:extLst>
          </p:cNvPr>
          <p:cNvSpPr>
            <a:spLocks noGrp="1"/>
          </p:cNvSpPr>
          <p:nvPr>
            <p:ph type="sldNum" sz="quarter" idx="12"/>
          </p:nvPr>
        </p:nvSpPr>
        <p:spPr/>
        <p:txBody>
          <a:bodyPr/>
          <a:lstStyle/>
          <a:p>
            <a:fld id="{7C7FAD9F-AEE9-406E-B720-57D2B9DB2816}" type="slidenum">
              <a:rPr lang="en-US" smtClean="0"/>
              <a:t>‹#›</a:t>
            </a:fld>
            <a:endParaRPr lang="en-US" dirty="0"/>
          </a:p>
        </p:txBody>
      </p:sp>
    </p:spTree>
    <p:extLst>
      <p:ext uri="{BB962C8B-B14F-4D97-AF65-F5344CB8AC3E}">
        <p14:creationId xmlns:p14="http://schemas.microsoft.com/office/powerpoint/2010/main" val="1102938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4D816-3E01-4EFD-AD9C-783D674DA6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F53D69-34A7-451D-A902-5F6CD13343FE}"/>
              </a:ext>
            </a:extLst>
          </p:cNvPr>
          <p:cNvSpPr>
            <a:spLocks noGrp="1"/>
          </p:cNvSpPr>
          <p:nvPr>
            <p:ph sz="half" idx="1"/>
          </p:nvPr>
        </p:nvSpPr>
        <p:spPr>
          <a:xfrm>
            <a:off x="1020722" y="2095500"/>
            <a:ext cx="4999077" cy="39732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6E1E0E2-7D34-48E0-8795-546D2F00E2CF}"/>
              </a:ext>
            </a:extLst>
          </p:cNvPr>
          <p:cNvSpPr>
            <a:spLocks noGrp="1"/>
          </p:cNvSpPr>
          <p:nvPr>
            <p:ph sz="half" idx="2"/>
          </p:nvPr>
        </p:nvSpPr>
        <p:spPr>
          <a:xfrm>
            <a:off x="6281056" y="2095500"/>
            <a:ext cx="5072743" cy="39732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E005476-6B6D-4BA3-919B-5335D6429852}"/>
              </a:ext>
            </a:extLst>
          </p:cNvPr>
          <p:cNvSpPr>
            <a:spLocks noGrp="1"/>
          </p:cNvSpPr>
          <p:nvPr>
            <p:ph type="dt" sz="half" idx="10"/>
          </p:nvPr>
        </p:nvSpPr>
        <p:spPr/>
        <p:txBody>
          <a:bodyPr/>
          <a:lstStyle/>
          <a:p>
            <a:fld id="{C1691109-F4F8-4597-962C-A4F4B7960636}" type="datetimeFigureOut">
              <a:rPr lang="en-US" smtClean="0"/>
              <a:t>10/9/2022</a:t>
            </a:fld>
            <a:endParaRPr lang="en-US" dirty="0"/>
          </a:p>
        </p:txBody>
      </p:sp>
      <p:sp>
        <p:nvSpPr>
          <p:cNvPr id="6" name="Footer Placeholder 5">
            <a:extLst>
              <a:ext uri="{FF2B5EF4-FFF2-40B4-BE49-F238E27FC236}">
                <a16:creationId xmlns:a16="http://schemas.microsoft.com/office/drawing/2014/main" id="{F5DB6D41-07E2-4F6D-BB39-217957FE76C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3E0CA9C-BFED-484F-B765-EA8CE4B4B783}"/>
              </a:ext>
            </a:extLst>
          </p:cNvPr>
          <p:cNvSpPr>
            <a:spLocks noGrp="1"/>
          </p:cNvSpPr>
          <p:nvPr>
            <p:ph type="sldNum" sz="quarter" idx="12"/>
          </p:nvPr>
        </p:nvSpPr>
        <p:spPr/>
        <p:txBody>
          <a:bodyPr/>
          <a:lstStyle/>
          <a:p>
            <a:fld id="{7C7FAD9F-AEE9-406E-B720-57D2B9DB2816}" type="slidenum">
              <a:rPr lang="en-US" smtClean="0"/>
              <a:t>‹#›</a:t>
            </a:fld>
            <a:endParaRPr lang="en-US" dirty="0"/>
          </a:p>
        </p:txBody>
      </p:sp>
    </p:spTree>
    <p:extLst>
      <p:ext uri="{BB962C8B-B14F-4D97-AF65-F5344CB8AC3E}">
        <p14:creationId xmlns:p14="http://schemas.microsoft.com/office/powerpoint/2010/main" val="1562469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74AD2-5208-4201-90A7-F961876195F8}"/>
              </a:ext>
            </a:extLst>
          </p:cNvPr>
          <p:cNvSpPr>
            <a:spLocks noGrp="1"/>
          </p:cNvSpPr>
          <p:nvPr>
            <p:ph type="title"/>
          </p:nvPr>
        </p:nvSpPr>
        <p:spPr>
          <a:xfrm>
            <a:off x="1028700" y="702129"/>
            <a:ext cx="10326688" cy="1125675"/>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D3A3FF53-BE24-42E9-BA12-BC5863CBFF1B}"/>
              </a:ext>
            </a:extLst>
          </p:cNvPr>
          <p:cNvSpPr>
            <a:spLocks noGrp="1"/>
          </p:cNvSpPr>
          <p:nvPr>
            <p:ph type="body" idx="1"/>
          </p:nvPr>
        </p:nvSpPr>
        <p:spPr>
          <a:xfrm>
            <a:off x="1028700" y="1827804"/>
            <a:ext cx="4968875"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7A84776-6678-4D27-9BE9-5D83FC9E884F}"/>
              </a:ext>
            </a:extLst>
          </p:cNvPr>
          <p:cNvSpPr>
            <a:spLocks noGrp="1"/>
          </p:cNvSpPr>
          <p:nvPr>
            <p:ph sz="half" idx="2"/>
          </p:nvPr>
        </p:nvSpPr>
        <p:spPr>
          <a:xfrm>
            <a:off x="1028700" y="2642191"/>
            <a:ext cx="4968875" cy="340241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8BCA2E2-5B30-43B4-8FCD-23015451F221}"/>
              </a:ext>
            </a:extLst>
          </p:cNvPr>
          <p:cNvSpPr>
            <a:spLocks noGrp="1"/>
          </p:cNvSpPr>
          <p:nvPr>
            <p:ph type="body" sz="quarter" idx="3"/>
          </p:nvPr>
        </p:nvSpPr>
        <p:spPr>
          <a:xfrm>
            <a:off x="6281054" y="1827804"/>
            <a:ext cx="5087034"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CDA7B7A1-E670-4E7E-AEBA-340893DE8EE5}"/>
              </a:ext>
            </a:extLst>
          </p:cNvPr>
          <p:cNvSpPr>
            <a:spLocks noGrp="1"/>
          </p:cNvSpPr>
          <p:nvPr>
            <p:ph sz="quarter" idx="4"/>
          </p:nvPr>
        </p:nvSpPr>
        <p:spPr>
          <a:xfrm>
            <a:off x="6281054" y="2642191"/>
            <a:ext cx="5087034" cy="340241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3244D3AE-982A-4CC3-8456-4D4B0E35D993}"/>
              </a:ext>
            </a:extLst>
          </p:cNvPr>
          <p:cNvSpPr>
            <a:spLocks noGrp="1"/>
          </p:cNvSpPr>
          <p:nvPr>
            <p:ph type="dt" sz="half" idx="10"/>
          </p:nvPr>
        </p:nvSpPr>
        <p:spPr/>
        <p:txBody>
          <a:bodyPr/>
          <a:lstStyle/>
          <a:p>
            <a:fld id="{C1691109-F4F8-4597-962C-A4F4B7960636}" type="datetimeFigureOut">
              <a:rPr lang="en-US" smtClean="0"/>
              <a:t>10/9/2022</a:t>
            </a:fld>
            <a:endParaRPr lang="en-US" dirty="0"/>
          </a:p>
        </p:txBody>
      </p:sp>
      <p:sp>
        <p:nvSpPr>
          <p:cNvPr id="8" name="Footer Placeholder 7">
            <a:extLst>
              <a:ext uri="{FF2B5EF4-FFF2-40B4-BE49-F238E27FC236}">
                <a16:creationId xmlns:a16="http://schemas.microsoft.com/office/drawing/2014/main" id="{56FE3087-09F9-4436-8236-8693EA4984D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C8413CB-0E24-4F96-AF8C-EE269ACCE783}"/>
              </a:ext>
            </a:extLst>
          </p:cNvPr>
          <p:cNvSpPr>
            <a:spLocks noGrp="1"/>
          </p:cNvSpPr>
          <p:nvPr>
            <p:ph type="sldNum" sz="quarter" idx="12"/>
          </p:nvPr>
        </p:nvSpPr>
        <p:spPr/>
        <p:txBody>
          <a:bodyPr/>
          <a:lstStyle/>
          <a:p>
            <a:fld id="{7C7FAD9F-AEE9-406E-B720-57D2B9DB2816}" type="slidenum">
              <a:rPr lang="en-US" smtClean="0"/>
              <a:t>‹#›</a:t>
            </a:fld>
            <a:endParaRPr lang="en-US" dirty="0"/>
          </a:p>
        </p:txBody>
      </p:sp>
    </p:spTree>
    <p:extLst>
      <p:ext uri="{BB962C8B-B14F-4D97-AF65-F5344CB8AC3E}">
        <p14:creationId xmlns:p14="http://schemas.microsoft.com/office/powerpoint/2010/main" val="472280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155CAD1C-D319-4A48-8DF9-50699231C977}"/>
              </a:ext>
            </a:extLst>
          </p:cNvPr>
          <p:cNvSpPr>
            <a:spLocks noGrp="1"/>
          </p:cNvSpPr>
          <p:nvPr>
            <p:ph type="dt" sz="half" idx="10"/>
          </p:nvPr>
        </p:nvSpPr>
        <p:spPr/>
        <p:txBody>
          <a:bodyPr/>
          <a:lstStyle/>
          <a:p>
            <a:fld id="{C1691109-F4F8-4597-962C-A4F4B7960636}" type="datetimeFigureOut">
              <a:rPr lang="en-US" smtClean="0"/>
              <a:t>10/9/2022</a:t>
            </a:fld>
            <a:endParaRPr lang="en-US" dirty="0"/>
          </a:p>
        </p:txBody>
      </p:sp>
      <p:sp>
        <p:nvSpPr>
          <p:cNvPr id="4" name="Footer Placeholder 3">
            <a:extLst>
              <a:ext uri="{FF2B5EF4-FFF2-40B4-BE49-F238E27FC236}">
                <a16:creationId xmlns:a16="http://schemas.microsoft.com/office/drawing/2014/main" id="{FE3D0181-83E0-4AB1-B372-24D6C075B03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750352C-6317-4DD0-84C4-AE7DDAC55F0A}"/>
              </a:ext>
            </a:extLst>
          </p:cNvPr>
          <p:cNvSpPr>
            <a:spLocks noGrp="1"/>
          </p:cNvSpPr>
          <p:nvPr>
            <p:ph type="sldNum" sz="quarter" idx="12"/>
          </p:nvPr>
        </p:nvSpPr>
        <p:spPr/>
        <p:txBody>
          <a:bodyPr/>
          <a:lstStyle/>
          <a:p>
            <a:fld id="{7C7FAD9F-AEE9-406E-B720-57D2B9DB2816}" type="slidenum">
              <a:rPr lang="en-US" smtClean="0"/>
              <a:t>‹#›</a:t>
            </a:fld>
            <a:endParaRPr lang="en-US" dirty="0"/>
          </a:p>
        </p:txBody>
      </p:sp>
      <p:sp>
        <p:nvSpPr>
          <p:cNvPr id="6" name="Freeform: Shape 5">
            <a:extLst>
              <a:ext uri="{FF2B5EF4-FFF2-40B4-BE49-F238E27FC236}">
                <a16:creationId xmlns:a16="http://schemas.microsoft.com/office/drawing/2014/main" id="{48F340C5-9EBB-43D9-91F5-F767DBD59BBF}"/>
              </a:ext>
              <a:ext uri="{C183D7F6-B498-43B3-948B-1728B52AA6E4}">
                <adec:decorative xmlns:adec="http://schemas.microsoft.com/office/drawing/2017/decorative" val="1"/>
              </a:ext>
            </a:extLst>
          </p:cNvPr>
          <p:cNvSpPr/>
          <p:nvPr/>
        </p:nvSpPr>
        <p:spPr>
          <a:xfrm rot="492880">
            <a:off x="2401240" y="1130240"/>
            <a:ext cx="8982171" cy="5009917"/>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61601"/>
              <a:gd name="connsiteY0" fmla="*/ 725435 h 725435"/>
              <a:gd name="connsiteX1" fmla="*/ 430018 w 961601"/>
              <a:gd name="connsiteY1" fmla="*/ 636758 h 725435"/>
              <a:gd name="connsiteX2" fmla="*/ 820834 w 961601"/>
              <a:gd name="connsiteY2" fmla="*/ 548364 h 725435"/>
              <a:gd name="connsiteX3" fmla="*/ 954560 w 961601"/>
              <a:gd name="connsiteY3" fmla="*/ 257282 h 725435"/>
              <a:gd name="connsiteX4" fmla="*/ 674525 w 961601"/>
              <a:gd name="connsiteY4" fmla="*/ 5631 h 725435"/>
              <a:gd name="connsiteX5" fmla="*/ 15300 w 961601"/>
              <a:gd name="connsiteY5" fmla="*/ 246614 h 725435"/>
              <a:gd name="connsiteX6" fmla="*/ 217325 w 961601"/>
              <a:gd name="connsiteY6" fmla="*/ 650664 h 725435"/>
              <a:gd name="connsiteX7" fmla="*/ 284667 w 961601"/>
              <a:gd name="connsiteY7" fmla="*/ 725435 h 725435"/>
              <a:gd name="connsiteX0" fmla="*/ 284667 w 961601"/>
              <a:gd name="connsiteY0" fmla="*/ 725962 h 725962"/>
              <a:gd name="connsiteX1" fmla="*/ 430018 w 961601"/>
              <a:gd name="connsiteY1" fmla="*/ 637285 h 725962"/>
              <a:gd name="connsiteX2" fmla="*/ 820834 w 961601"/>
              <a:gd name="connsiteY2" fmla="*/ 548891 h 725962"/>
              <a:gd name="connsiteX3" fmla="*/ 954560 w 961601"/>
              <a:gd name="connsiteY3" fmla="*/ 257809 h 725962"/>
              <a:gd name="connsiteX4" fmla="*/ 674525 w 961601"/>
              <a:gd name="connsiteY4" fmla="*/ 6158 h 725962"/>
              <a:gd name="connsiteX5" fmla="*/ 15300 w 961601"/>
              <a:gd name="connsiteY5" fmla="*/ 247141 h 725962"/>
              <a:gd name="connsiteX6" fmla="*/ 217325 w 961601"/>
              <a:gd name="connsiteY6" fmla="*/ 651191 h 725962"/>
              <a:gd name="connsiteX7" fmla="*/ 284667 w 961601"/>
              <a:gd name="connsiteY7" fmla="*/ 725962 h 725962"/>
              <a:gd name="connsiteX0" fmla="*/ 410902 w 1087836"/>
              <a:gd name="connsiteY0" fmla="*/ 719810 h 719810"/>
              <a:gd name="connsiteX1" fmla="*/ 556253 w 1087836"/>
              <a:gd name="connsiteY1" fmla="*/ 631133 h 719810"/>
              <a:gd name="connsiteX2" fmla="*/ 947069 w 1087836"/>
              <a:gd name="connsiteY2" fmla="*/ 542739 h 719810"/>
              <a:gd name="connsiteX3" fmla="*/ 1080795 w 1087836"/>
              <a:gd name="connsiteY3" fmla="*/ 251657 h 719810"/>
              <a:gd name="connsiteX4" fmla="*/ 800760 w 1087836"/>
              <a:gd name="connsiteY4" fmla="*/ 6 h 719810"/>
              <a:gd name="connsiteX5" fmla="*/ 5261 w 1087836"/>
              <a:gd name="connsiteY5" fmla="*/ 248982 h 719810"/>
              <a:gd name="connsiteX6" fmla="*/ 343560 w 1087836"/>
              <a:gd name="connsiteY6" fmla="*/ 645039 h 719810"/>
              <a:gd name="connsiteX7" fmla="*/ 410902 w 1087836"/>
              <a:gd name="connsiteY7" fmla="*/ 719810 h 719810"/>
              <a:gd name="connsiteX0" fmla="*/ 412791 w 1089725"/>
              <a:gd name="connsiteY0" fmla="*/ 726835 h 726835"/>
              <a:gd name="connsiteX1" fmla="*/ 558142 w 1089725"/>
              <a:gd name="connsiteY1" fmla="*/ 638158 h 726835"/>
              <a:gd name="connsiteX2" fmla="*/ 948958 w 1089725"/>
              <a:gd name="connsiteY2" fmla="*/ 549764 h 726835"/>
              <a:gd name="connsiteX3" fmla="*/ 1082684 w 1089725"/>
              <a:gd name="connsiteY3" fmla="*/ 258682 h 726835"/>
              <a:gd name="connsiteX4" fmla="*/ 802649 w 1089725"/>
              <a:gd name="connsiteY4" fmla="*/ 7031 h 726835"/>
              <a:gd name="connsiteX5" fmla="*/ 171027 w 1089725"/>
              <a:gd name="connsiteY5" fmla="*/ 85967 h 726835"/>
              <a:gd name="connsiteX6" fmla="*/ 7150 w 1089725"/>
              <a:gd name="connsiteY6" fmla="*/ 256007 h 726835"/>
              <a:gd name="connsiteX7" fmla="*/ 345449 w 1089725"/>
              <a:gd name="connsiteY7" fmla="*/ 652064 h 726835"/>
              <a:gd name="connsiteX8" fmla="*/ 412791 w 1089725"/>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7340 w 1084274"/>
              <a:gd name="connsiteY0" fmla="*/ 726835 h 726835"/>
              <a:gd name="connsiteX1" fmla="*/ 552691 w 1084274"/>
              <a:gd name="connsiteY1" fmla="*/ 638158 h 726835"/>
              <a:gd name="connsiteX2" fmla="*/ 943507 w 1084274"/>
              <a:gd name="connsiteY2" fmla="*/ 549764 h 726835"/>
              <a:gd name="connsiteX3" fmla="*/ 1077233 w 1084274"/>
              <a:gd name="connsiteY3" fmla="*/ 258682 h 726835"/>
              <a:gd name="connsiteX4" fmla="*/ 797198 w 1084274"/>
              <a:gd name="connsiteY4" fmla="*/ 7031 h 726835"/>
              <a:gd name="connsiteX5" fmla="*/ 165576 w 1084274"/>
              <a:gd name="connsiteY5" fmla="*/ 85967 h 726835"/>
              <a:gd name="connsiteX6" fmla="*/ 5798 w 1084274"/>
              <a:gd name="connsiteY6" fmla="*/ 285590 h 726835"/>
              <a:gd name="connsiteX7" fmla="*/ 339998 w 1084274"/>
              <a:gd name="connsiteY7" fmla="*/ 652064 h 726835"/>
              <a:gd name="connsiteX8" fmla="*/ 407340 w 1084274"/>
              <a:gd name="connsiteY8" fmla="*/ 726835 h 726835"/>
              <a:gd name="connsiteX0" fmla="*/ 405193 w 1082127"/>
              <a:gd name="connsiteY0" fmla="*/ 726835 h 726835"/>
              <a:gd name="connsiteX1" fmla="*/ 550544 w 1082127"/>
              <a:gd name="connsiteY1" fmla="*/ 638158 h 726835"/>
              <a:gd name="connsiteX2" fmla="*/ 941360 w 1082127"/>
              <a:gd name="connsiteY2" fmla="*/ 549764 h 726835"/>
              <a:gd name="connsiteX3" fmla="*/ 1075086 w 1082127"/>
              <a:gd name="connsiteY3" fmla="*/ 258682 h 726835"/>
              <a:gd name="connsiteX4" fmla="*/ 795051 w 1082127"/>
              <a:gd name="connsiteY4" fmla="*/ 7031 h 726835"/>
              <a:gd name="connsiteX5" fmla="*/ 163429 w 1082127"/>
              <a:gd name="connsiteY5" fmla="*/ 85967 h 726835"/>
              <a:gd name="connsiteX6" fmla="*/ 5959 w 1082127"/>
              <a:gd name="connsiteY6" fmla="*/ 336874 h 726835"/>
              <a:gd name="connsiteX7" fmla="*/ 337851 w 1082127"/>
              <a:gd name="connsiteY7" fmla="*/ 652064 h 726835"/>
              <a:gd name="connsiteX8" fmla="*/ 405193 w 1082127"/>
              <a:gd name="connsiteY8" fmla="*/ 726835 h 726835"/>
              <a:gd name="connsiteX0" fmla="*/ 405097 w 1082031"/>
              <a:gd name="connsiteY0" fmla="*/ 727553 h 727553"/>
              <a:gd name="connsiteX1" fmla="*/ 550448 w 1082031"/>
              <a:gd name="connsiteY1" fmla="*/ 638876 h 727553"/>
              <a:gd name="connsiteX2" fmla="*/ 941264 w 1082031"/>
              <a:gd name="connsiteY2" fmla="*/ 550482 h 727553"/>
              <a:gd name="connsiteX3" fmla="*/ 1074990 w 1082031"/>
              <a:gd name="connsiteY3" fmla="*/ 259400 h 727553"/>
              <a:gd name="connsiteX4" fmla="*/ 794955 w 1082031"/>
              <a:gd name="connsiteY4" fmla="*/ 7749 h 727553"/>
              <a:gd name="connsiteX5" fmla="*/ 164686 w 1082031"/>
              <a:gd name="connsiteY5" fmla="*/ 81610 h 727553"/>
              <a:gd name="connsiteX6" fmla="*/ 5863 w 1082031"/>
              <a:gd name="connsiteY6" fmla="*/ 337592 h 727553"/>
              <a:gd name="connsiteX7" fmla="*/ 337755 w 1082031"/>
              <a:gd name="connsiteY7" fmla="*/ 652782 h 727553"/>
              <a:gd name="connsiteX8" fmla="*/ 405097 w 1082031"/>
              <a:gd name="connsiteY8" fmla="*/ 727553 h 727553"/>
              <a:gd name="connsiteX0" fmla="*/ 427815 w 1104749"/>
              <a:gd name="connsiteY0" fmla="*/ 727553 h 727553"/>
              <a:gd name="connsiteX1" fmla="*/ 573166 w 1104749"/>
              <a:gd name="connsiteY1" fmla="*/ 638876 h 727553"/>
              <a:gd name="connsiteX2" fmla="*/ 963982 w 1104749"/>
              <a:gd name="connsiteY2" fmla="*/ 550482 h 727553"/>
              <a:gd name="connsiteX3" fmla="*/ 1097708 w 1104749"/>
              <a:gd name="connsiteY3" fmla="*/ 259400 h 727553"/>
              <a:gd name="connsiteX4" fmla="*/ 817673 w 1104749"/>
              <a:gd name="connsiteY4" fmla="*/ 7749 h 727553"/>
              <a:gd name="connsiteX5" fmla="*/ 187404 w 1104749"/>
              <a:gd name="connsiteY5" fmla="*/ 81610 h 727553"/>
              <a:gd name="connsiteX6" fmla="*/ 4537 w 1104749"/>
              <a:gd name="connsiteY6" fmla="*/ 344274 h 727553"/>
              <a:gd name="connsiteX7" fmla="*/ 360473 w 1104749"/>
              <a:gd name="connsiteY7" fmla="*/ 652782 h 727553"/>
              <a:gd name="connsiteX8" fmla="*/ 427815 w 1104749"/>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37503 w 1114437"/>
              <a:gd name="connsiteY0" fmla="*/ 727553 h 727553"/>
              <a:gd name="connsiteX1" fmla="*/ 582854 w 1114437"/>
              <a:gd name="connsiteY1" fmla="*/ 638876 h 727553"/>
              <a:gd name="connsiteX2" fmla="*/ 973670 w 1114437"/>
              <a:gd name="connsiteY2" fmla="*/ 550482 h 727553"/>
              <a:gd name="connsiteX3" fmla="*/ 1107396 w 1114437"/>
              <a:gd name="connsiteY3" fmla="*/ 259400 h 727553"/>
              <a:gd name="connsiteX4" fmla="*/ 827361 w 1114437"/>
              <a:gd name="connsiteY4" fmla="*/ 7749 h 727553"/>
              <a:gd name="connsiteX5" fmla="*/ 197092 w 1114437"/>
              <a:gd name="connsiteY5" fmla="*/ 81610 h 727553"/>
              <a:gd name="connsiteX6" fmla="*/ 0 w 1114437"/>
              <a:gd name="connsiteY6" fmla="*/ 341962 h 727553"/>
              <a:gd name="connsiteX7" fmla="*/ 370161 w 1114437"/>
              <a:gd name="connsiteY7" fmla="*/ 652782 h 727553"/>
              <a:gd name="connsiteX8" fmla="*/ 437503 w 1114437"/>
              <a:gd name="connsiteY8" fmla="*/ 727553 h 727553"/>
              <a:gd name="connsiteX0" fmla="*/ 463684 w 1140618"/>
              <a:gd name="connsiteY0" fmla="*/ 727553 h 727553"/>
              <a:gd name="connsiteX1" fmla="*/ 609035 w 1140618"/>
              <a:gd name="connsiteY1" fmla="*/ 638876 h 727553"/>
              <a:gd name="connsiteX2" fmla="*/ 999851 w 1140618"/>
              <a:gd name="connsiteY2" fmla="*/ 550482 h 727553"/>
              <a:gd name="connsiteX3" fmla="*/ 1133577 w 1140618"/>
              <a:gd name="connsiteY3" fmla="*/ 259400 h 727553"/>
              <a:gd name="connsiteX4" fmla="*/ 853542 w 1140618"/>
              <a:gd name="connsiteY4" fmla="*/ 7749 h 727553"/>
              <a:gd name="connsiteX5" fmla="*/ 223273 w 1140618"/>
              <a:gd name="connsiteY5" fmla="*/ 81610 h 727553"/>
              <a:gd name="connsiteX6" fmla="*/ 0 w 1140618"/>
              <a:gd name="connsiteY6" fmla="*/ 343816 h 727553"/>
              <a:gd name="connsiteX7" fmla="*/ 396342 w 1140618"/>
              <a:gd name="connsiteY7" fmla="*/ 652782 h 727553"/>
              <a:gd name="connsiteX8" fmla="*/ 463684 w 1140618"/>
              <a:gd name="connsiteY8" fmla="*/ 727553 h 727553"/>
              <a:gd name="connsiteX0" fmla="*/ 463684 w 1140714"/>
              <a:gd name="connsiteY0" fmla="*/ 719277 h 719277"/>
              <a:gd name="connsiteX1" fmla="*/ 609035 w 1140714"/>
              <a:gd name="connsiteY1" fmla="*/ 630600 h 719277"/>
              <a:gd name="connsiteX2" fmla="*/ 999851 w 1140714"/>
              <a:gd name="connsiteY2" fmla="*/ 542206 h 719277"/>
              <a:gd name="connsiteX3" fmla="*/ 1133577 w 1140714"/>
              <a:gd name="connsiteY3" fmla="*/ 251124 h 719277"/>
              <a:gd name="connsiteX4" fmla="*/ 852002 w 1140714"/>
              <a:gd name="connsiteY4" fmla="*/ 8636 h 719277"/>
              <a:gd name="connsiteX5" fmla="*/ 223273 w 1140714"/>
              <a:gd name="connsiteY5" fmla="*/ 73334 h 719277"/>
              <a:gd name="connsiteX6" fmla="*/ 0 w 1140714"/>
              <a:gd name="connsiteY6" fmla="*/ 335540 h 719277"/>
              <a:gd name="connsiteX7" fmla="*/ 396342 w 1140714"/>
              <a:gd name="connsiteY7" fmla="*/ 644506 h 719277"/>
              <a:gd name="connsiteX8" fmla="*/ 463684 w 1140714"/>
              <a:gd name="connsiteY8" fmla="*/ 719277 h 719277"/>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6732"/>
              <a:gd name="connsiteY0" fmla="*/ 721380 h 721380"/>
              <a:gd name="connsiteX1" fmla="*/ 610575 w 1136732"/>
              <a:gd name="connsiteY1" fmla="*/ 643699 h 721380"/>
              <a:gd name="connsiteX2" fmla="*/ 999851 w 1136732"/>
              <a:gd name="connsiteY2" fmla="*/ 544309 h 721380"/>
              <a:gd name="connsiteX3" fmla="*/ 1133577 w 1136732"/>
              <a:gd name="connsiteY3" fmla="*/ 253227 h 721380"/>
              <a:gd name="connsiteX4" fmla="*/ 852002 w 1136732"/>
              <a:gd name="connsiteY4" fmla="*/ 10739 h 721380"/>
              <a:gd name="connsiteX5" fmla="*/ 223273 w 1136732"/>
              <a:gd name="connsiteY5" fmla="*/ 64441 h 721380"/>
              <a:gd name="connsiteX6" fmla="*/ 0 w 1136732"/>
              <a:gd name="connsiteY6" fmla="*/ 337643 h 721380"/>
              <a:gd name="connsiteX7" fmla="*/ 396342 w 1136732"/>
              <a:gd name="connsiteY7" fmla="*/ 646609 h 721380"/>
              <a:gd name="connsiteX8" fmla="*/ 463684 w 1136732"/>
              <a:gd name="connsiteY8" fmla="*/ 721380 h 721380"/>
              <a:gd name="connsiteX0" fmla="*/ 463684 w 1121891"/>
              <a:gd name="connsiteY0" fmla="*/ 721255 h 721255"/>
              <a:gd name="connsiteX1" fmla="*/ 610575 w 1121891"/>
              <a:gd name="connsiteY1" fmla="*/ 643574 h 721255"/>
              <a:gd name="connsiteX2" fmla="*/ 999851 w 1121891"/>
              <a:gd name="connsiteY2" fmla="*/ 544184 h 721255"/>
              <a:gd name="connsiteX3" fmla="*/ 1118177 w 1121891"/>
              <a:gd name="connsiteY3" fmla="*/ 251269 h 721255"/>
              <a:gd name="connsiteX4" fmla="*/ 852002 w 1121891"/>
              <a:gd name="connsiteY4" fmla="*/ 10614 h 721255"/>
              <a:gd name="connsiteX5" fmla="*/ 223273 w 1121891"/>
              <a:gd name="connsiteY5" fmla="*/ 64316 h 721255"/>
              <a:gd name="connsiteX6" fmla="*/ 0 w 1121891"/>
              <a:gd name="connsiteY6" fmla="*/ 337518 h 721255"/>
              <a:gd name="connsiteX7" fmla="*/ 396342 w 1121891"/>
              <a:gd name="connsiteY7" fmla="*/ 646484 h 721255"/>
              <a:gd name="connsiteX8" fmla="*/ 463684 w 1121891"/>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354"/>
              <a:gd name="connsiteY0" fmla="*/ 721255 h 721255"/>
              <a:gd name="connsiteX1" fmla="*/ 610575 w 1123354"/>
              <a:gd name="connsiteY1" fmla="*/ 643574 h 721255"/>
              <a:gd name="connsiteX2" fmla="*/ 999851 w 1123354"/>
              <a:gd name="connsiteY2" fmla="*/ 549682 h 721255"/>
              <a:gd name="connsiteX3" fmla="*/ 1118177 w 1123354"/>
              <a:gd name="connsiteY3" fmla="*/ 251269 h 721255"/>
              <a:gd name="connsiteX4" fmla="*/ 852002 w 1123354"/>
              <a:gd name="connsiteY4" fmla="*/ 10614 h 721255"/>
              <a:gd name="connsiteX5" fmla="*/ 223273 w 1123354"/>
              <a:gd name="connsiteY5" fmla="*/ 64316 h 721255"/>
              <a:gd name="connsiteX6" fmla="*/ 0 w 1123354"/>
              <a:gd name="connsiteY6" fmla="*/ 337518 h 721255"/>
              <a:gd name="connsiteX7" fmla="*/ 396342 w 1123354"/>
              <a:gd name="connsiteY7" fmla="*/ 646484 h 721255"/>
              <a:gd name="connsiteX8" fmla="*/ 463684 w 1123354"/>
              <a:gd name="connsiteY8" fmla="*/ 721255 h 721255"/>
              <a:gd name="connsiteX0" fmla="*/ 411324 w 1070994"/>
              <a:gd name="connsiteY0" fmla="*/ 721255 h 721255"/>
              <a:gd name="connsiteX1" fmla="*/ 558215 w 1070994"/>
              <a:gd name="connsiteY1" fmla="*/ 643574 h 721255"/>
              <a:gd name="connsiteX2" fmla="*/ 947491 w 1070994"/>
              <a:gd name="connsiteY2" fmla="*/ 549682 h 721255"/>
              <a:gd name="connsiteX3" fmla="*/ 1065817 w 1070994"/>
              <a:gd name="connsiteY3" fmla="*/ 251269 h 721255"/>
              <a:gd name="connsiteX4" fmla="*/ 799642 w 1070994"/>
              <a:gd name="connsiteY4" fmla="*/ 10614 h 721255"/>
              <a:gd name="connsiteX5" fmla="*/ 170913 w 1070994"/>
              <a:gd name="connsiteY5" fmla="*/ 64316 h 721255"/>
              <a:gd name="connsiteX6" fmla="*/ 0 w 1070994"/>
              <a:gd name="connsiteY6" fmla="*/ 339351 h 721255"/>
              <a:gd name="connsiteX7" fmla="*/ 343982 w 1070994"/>
              <a:gd name="connsiteY7" fmla="*/ 646484 h 721255"/>
              <a:gd name="connsiteX8" fmla="*/ 411324 w 107099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3864 h 723864"/>
              <a:gd name="connsiteX1" fmla="*/ 538195 w 1050974"/>
              <a:gd name="connsiteY1" fmla="*/ 646183 h 723864"/>
              <a:gd name="connsiteX2" fmla="*/ 927471 w 1050974"/>
              <a:gd name="connsiteY2" fmla="*/ 552291 h 723864"/>
              <a:gd name="connsiteX3" fmla="*/ 1045797 w 1050974"/>
              <a:gd name="connsiteY3" fmla="*/ 253878 h 723864"/>
              <a:gd name="connsiteX4" fmla="*/ 779622 w 1050974"/>
              <a:gd name="connsiteY4" fmla="*/ 13223 h 723864"/>
              <a:gd name="connsiteX5" fmla="*/ 201713 w 1050974"/>
              <a:gd name="connsiteY5" fmla="*/ 55929 h 723864"/>
              <a:gd name="connsiteX6" fmla="*/ 0 w 1050974"/>
              <a:gd name="connsiteY6" fmla="*/ 341960 h 723864"/>
              <a:gd name="connsiteX7" fmla="*/ 323962 w 1050974"/>
              <a:gd name="connsiteY7" fmla="*/ 649093 h 723864"/>
              <a:gd name="connsiteX8" fmla="*/ 391304 w 1050974"/>
              <a:gd name="connsiteY8" fmla="*/ 723864 h 723864"/>
              <a:gd name="connsiteX0" fmla="*/ 391304 w 1050974"/>
              <a:gd name="connsiteY0" fmla="*/ 722931 h 722931"/>
              <a:gd name="connsiteX1" fmla="*/ 538195 w 1050974"/>
              <a:gd name="connsiteY1" fmla="*/ 645250 h 722931"/>
              <a:gd name="connsiteX2" fmla="*/ 927471 w 1050974"/>
              <a:gd name="connsiteY2" fmla="*/ 551358 h 722931"/>
              <a:gd name="connsiteX3" fmla="*/ 1045797 w 1050974"/>
              <a:gd name="connsiteY3" fmla="*/ 252945 h 722931"/>
              <a:gd name="connsiteX4" fmla="*/ 779622 w 1050974"/>
              <a:gd name="connsiteY4" fmla="*/ 12290 h 722931"/>
              <a:gd name="connsiteX5" fmla="*/ 215573 w 1050974"/>
              <a:gd name="connsiteY5" fmla="*/ 58661 h 722931"/>
              <a:gd name="connsiteX6" fmla="*/ 0 w 1050974"/>
              <a:gd name="connsiteY6" fmla="*/ 341027 h 722931"/>
              <a:gd name="connsiteX7" fmla="*/ 323962 w 1050974"/>
              <a:gd name="connsiteY7" fmla="*/ 648160 h 722931"/>
              <a:gd name="connsiteX8" fmla="*/ 391304 w 1050974"/>
              <a:gd name="connsiteY8" fmla="*/ 722931 h 722931"/>
              <a:gd name="connsiteX0" fmla="*/ 382064 w 1041734"/>
              <a:gd name="connsiteY0" fmla="*/ 722931 h 722931"/>
              <a:gd name="connsiteX1" fmla="*/ 528955 w 1041734"/>
              <a:gd name="connsiteY1" fmla="*/ 645250 h 722931"/>
              <a:gd name="connsiteX2" fmla="*/ 918231 w 1041734"/>
              <a:gd name="connsiteY2" fmla="*/ 551358 h 722931"/>
              <a:gd name="connsiteX3" fmla="*/ 1036557 w 1041734"/>
              <a:gd name="connsiteY3" fmla="*/ 252945 h 722931"/>
              <a:gd name="connsiteX4" fmla="*/ 770382 w 1041734"/>
              <a:gd name="connsiteY4" fmla="*/ 12290 h 722931"/>
              <a:gd name="connsiteX5" fmla="*/ 206333 w 1041734"/>
              <a:gd name="connsiteY5" fmla="*/ 58661 h 722931"/>
              <a:gd name="connsiteX6" fmla="*/ 0 w 1041734"/>
              <a:gd name="connsiteY6" fmla="*/ 342860 h 722931"/>
              <a:gd name="connsiteX7" fmla="*/ 314722 w 1041734"/>
              <a:gd name="connsiteY7" fmla="*/ 648160 h 722931"/>
              <a:gd name="connsiteX8" fmla="*/ 382064 w 1041734"/>
              <a:gd name="connsiteY8" fmla="*/ 722931 h 722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1734" h="722931">
                <a:moveTo>
                  <a:pt x="382064" y="722931"/>
                </a:moveTo>
                <a:cubicBezTo>
                  <a:pt x="406019" y="660055"/>
                  <a:pt x="439594" y="666515"/>
                  <a:pt x="528955" y="645250"/>
                </a:cubicBezTo>
                <a:cubicBezTo>
                  <a:pt x="618316" y="623985"/>
                  <a:pt x="833631" y="616742"/>
                  <a:pt x="918231" y="551358"/>
                </a:cubicBezTo>
                <a:cubicBezTo>
                  <a:pt x="1002831" y="485974"/>
                  <a:pt x="1059658" y="370279"/>
                  <a:pt x="1036557" y="252945"/>
                </a:cubicBezTo>
                <a:cubicBezTo>
                  <a:pt x="1013456" y="135611"/>
                  <a:pt x="908753" y="44671"/>
                  <a:pt x="770382" y="12290"/>
                </a:cubicBezTo>
                <a:cubicBezTo>
                  <a:pt x="632011" y="-20091"/>
                  <a:pt x="338916" y="17165"/>
                  <a:pt x="206333" y="58661"/>
                </a:cubicBezTo>
                <a:cubicBezTo>
                  <a:pt x="73750" y="100157"/>
                  <a:pt x="1822" y="199023"/>
                  <a:pt x="0" y="342860"/>
                </a:cubicBezTo>
                <a:cubicBezTo>
                  <a:pt x="27105" y="498943"/>
                  <a:pt x="87932" y="573770"/>
                  <a:pt x="314722" y="648160"/>
                </a:cubicBezTo>
                <a:cubicBezTo>
                  <a:pt x="367872" y="666162"/>
                  <a:pt x="382064" y="722931"/>
                  <a:pt x="382064" y="722931"/>
                </a:cubicBezTo>
                <a:close/>
              </a:path>
            </a:pathLst>
          </a:custGeom>
          <a:solidFill>
            <a:schemeClr val="bg1"/>
          </a:solidFill>
          <a:ln w="19050"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9ECC812-F2A9-46D4-9B78-6659C68ED4EE}"/>
              </a:ext>
            </a:extLst>
          </p:cNvPr>
          <p:cNvSpPr>
            <a:spLocks noGrp="1"/>
          </p:cNvSpPr>
          <p:nvPr>
            <p:ph type="title"/>
          </p:nvPr>
        </p:nvSpPr>
        <p:spPr>
          <a:xfrm>
            <a:off x="3412671" y="1932214"/>
            <a:ext cx="6966858" cy="3091544"/>
          </a:xfrm>
        </p:spPr>
        <p:txBody>
          <a:bodyPr/>
          <a:lstStyle>
            <a:lvl1pPr algn="ctr">
              <a:defRPr/>
            </a:lvl1pPr>
          </a:lstStyle>
          <a:p>
            <a:r>
              <a:rPr lang="en-US"/>
              <a:t>Click to edit Master title style</a:t>
            </a:r>
            <a:endParaRPr lang="en-US" dirty="0"/>
          </a:p>
        </p:txBody>
      </p:sp>
      <p:sp>
        <p:nvSpPr>
          <p:cNvPr id="7" name="Freeform: Shape 6">
            <a:extLst>
              <a:ext uri="{FF2B5EF4-FFF2-40B4-BE49-F238E27FC236}">
                <a16:creationId xmlns:a16="http://schemas.microsoft.com/office/drawing/2014/main" id="{B7A37F60-69E7-41AC-BC9A-9DBC3B577269}"/>
              </a:ext>
              <a:ext uri="{C183D7F6-B498-43B3-948B-1728B52AA6E4}">
                <adec:decorative xmlns:adec="http://schemas.microsoft.com/office/drawing/2017/decorative" val="1"/>
              </a:ext>
            </a:extLst>
          </p:cNvPr>
          <p:cNvSpPr/>
          <p:nvPr/>
        </p:nvSpPr>
        <p:spPr>
          <a:xfrm rot="492880">
            <a:off x="2455668" y="1103025"/>
            <a:ext cx="8982171" cy="5009917"/>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61601"/>
              <a:gd name="connsiteY0" fmla="*/ 725435 h 725435"/>
              <a:gd name="connsiteX1" fmla="*/ 430018 w 961601"/>
              <a:gd name="connsiteY1" fmla="*/ 636758 h 725435"/>
              <a:gd name="connsiteX2" fmla="*/ 820834 w 961601"/>
              <a:gd name="connsiteY2" fmla="*/ 548364 h 725435"/>
              <a:gd name="connsiteX3" fmla="*/ 954560 w 961601"/>
              <a:gd name="connsiteY3" fmla="*/ 257282 h 725435"/>
              <a:gd name="connsiteX4" fmla="*/ 674525 w 961601"/>
              <a:gd name="connsiteY4" fmla="*/ 5631 h 725435"/>
              <a:gd name="connsiteX5" fmla="*/ 15300 w 961601"/>
              <a:gd name="connsiteY5" fmla="*/ 246614 h 725435"/>
              <a:gd name="connsiteX6" fmla="*/ 217325 w 961601"/>
              <a:gd name="connsiteY6" fmla="*/ 650664 h 725435"/>
              <a:gd name="connsiteX7" fmla="*/ 284667 w 961601"/>
              <a:gd name="connsiteY7" fmla="*/ 725435 h 725435"/>
              <a:gd name="connsiteX0" fmla="*/ 284667 w 961601"/>
              <a:gd name="connsiteY0" fmla="*/ 725962 h 725962"/>
              <a:gd name="connsiteX1" fmla="*/ 430018 w 961601"/>
              <a:gd name="connsiteY1" fmla="*/ 637285 h 725962"/>
              <a:gd name="connsiteX2" fmla="*/ 820834 w 961601"/>
              <a:gd name="connsiteY2" fmla="*/ 548891 h 725962"/>
              <a:gd name="connsiteX3" fmla="*/ 954560 w 961601"/>
              <a:gd name="connsiteY3" fmla="*/ 257809 h 725962"/>
              <a:gd name="connsiteX4" fmla="*/ 674525 w 961601"/>
              <a:gd name="connsiteY4" fmla="*/ 6158 h 725962"/>
              <a:gd name="connsiteX5" fmla="*/ 15300 w 961601"/>
              <a:gd name="connsiteY5" fmla="*/ 247141 h 725962"/>
              <a:gd name="connsiteX6" fmla="*/ 217325 w 961601"/>
              <a:gd name="connsiteY6" fmla="*/ 651191 h 725962"/>
              <a:gd name="connsiteX7" fmla="*/ 284667 w 961601"/>
              <a:gd name="connsiteY7" fmla="*/ 725962 h 725962"/>
              <a:gd name="connsiteX0" fmla="*/ 410902 w 1087836"/>
              <a:gd name="connsiteY0" fmla="*/ 719810 h 719810"/>
              <a:gd name="connsiteX1" fmla="*/ 556253 w 1087836"/>
              <a:gd name="connsiteY1" fmla="*/ 631133 h 719810"/>
              <a:gd name="connsiteX2" fmla="*/ 947069 w 1087836"/>
              <a:gd name="connsiteY2" fmla="*/ 542739 h 719810"/>
              <a:gd name="connsiteX3" fmla="*/ 1080795 w 1087836"/>
              <a:gd name="connsiteY3" fmla="*/ 251657 h 719810"/>
              <a:gd name="connsiteX4" fmla="*/ 800760 w 1087836"/>
              <a:gd name="connsiteY4" fmla="*/ 6 h 719810"/>
              <a:gd name="connsiteX5" fmla="*/ 5261 w 1087836"/>
              <a:gd name="connsiteY5" fmla="*/ 248982 h 719810"/>
              <a:gd name="connsiteX6" fmla="*/ 343560 w 1087836"/>
              <a:gd name="connsiteY6" fmla="*/ 645039 h 719810"/>
              <a:gd name="connsiteX7" fmla="*/ 410902 w 1087836"/>
              <a:gd name="connsiteY7" fmla="*/ 719810 h 719810"/>
              <a:gd name="connsiteX0" fmla="*/ 412791 w 1089725"/>
              <a:gd name="connsiteY0" fmla="*/ 726835 h 726835"/>
              <a:gd name="connsiteX1" fmla="*/ 558142 w 1089725"/>
              <a:gd name="connsiteY1" fmla="*/ 638158 h 726835"/>
              <a:gd name="connsiteX2" fmla="*/ 948958 w 1089725"/>
              <a:gd name="connsiteY2" fmla="*/ 549764 h 726835"/>
              <a:gd name="connsiteX3" fmla="*/ 1082684 w 1089725"/>
              <a:gd name="connsiteY3" fmla="*/ 258682 h 726835"/>
              <a:gd name="connsiteX4" fmla="*/ 802649 w 1089725"/>
              <a:gd name="connsiteY4" fmla="*/ 7031 h 726835"/>
              <a:gd name="connsiteX5" fmla="*/ 171027 w 1089725"/>
              <a:gd name="connsiteY5" fmla="*/ 85967 h 726835"/>
              <a:gd name="connsiteX6" fmla="*/ 7150 w 1089725"/>
              <a:gd name="connsiteY6" fmla="*/ 256007 h 726835"/>
              <a:gd name="connsiteX7" fmla="*/ 345449 w 1089725"/>
              <a:gd name="connsiteY7" fmla="*/ 652064 h 726835"/>
              <a:gd name="connsiteX8" fmla="*/ 412791 w 1089725"/>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7340 w 1084274"/>
              <a:gd name="connsiteY0" fmla="*/ 726835 h 726835"/>
              <a:gd name="connsiteX1" fmla="*/ 552691 w 1084274"/>
              <a:gd name="connsiteY1" fmla="*/ 638158 h 726835"/>
              <a:gd name="connsiteX2" fmla="*/ 943507 w 1084274"/>
              <a:gd name="connsiteY2" fmla="*/ 549764 h 726835"/>
              <a:gd name="connsiteX3" fmla="*/ 1077233 w 1084274"/>
              <a:gd name="connsiteY3" fmla="*/ 258682 h 726835"/>
              <a:gd name="connsiteX4" fmla="*/ 797198 w 1084274"/>
              <a:gd name="connsiteY4" fmla="*/ 7031 h 726835"/>
              <a:gd name="connsiteX5" fmla="*/ 165576 w 1084274"/>
              <a:gd name="connsiteY5" fmla="*/ 85967 h 726835"/>
              <a:gd name="connsiteX6" fmla="*/ 5798 w 1084274"/>
              <a:gd name="connsiteY6" fmla="*/ 285590 h 726835"/>
              <a:gd name="connsiteX7" fmla="*/ 339998 w 1084274"/>
              <a:gd name="connsiteY7" fmla="*/ 652064 h 726835"/>
              <a:gd name="connsiteX8" fmla="*/ 407340 w 1084274"/>
              <a:gd name="connsiteY8" fmla="*/ 726835 h 726835"/>
              <a:gd name="connsiteX0" fmla="*/ 405193 w 1082127"/>
              <a:gd name="connsiteY0" fmla="*/ 726835 h 726835"/>
              <a:gd name="connsiteX1" fmla="*/ 550544 w 1082127"/>
              <a:gd name="connsiteY1" fmla="*/ 638158 h 726835"/>
              <a:gd name="connsiteX2" fmla="*/ 941360 w 1082127"/>
              <a:gd name="connsiteY2" fmla="*/ 549764 h 726835"/>
              <a:gd name="connsiteX3" fmla="*/ 1075086 w 1082127"/>
              <a:gd name="connsiteY3" fmla="*/ 258682 h 726835"/>
              <a:gd name="connsiteX4" fmla="*/ 795051 w 1082127"/>
              <a:gd name="connsiteY4" fmla="*/ 7031 h 726835"/>
              <a:gd name="connsiteX5" fmla="*/ 163429 w 1082127"/>
              <a:gd name="connsiteY5" fmla="*/ 85967 h 726835"/>
              <a:gd name="connsiteX6" fmla="*/ 5959 w 1082127"/>
              <a:gd name="connsiteY6" fmla="*/ 336874 h 726835"/>
              <a:gd name="connsiteX7" fmla="*/ 337851 w 1082127"/>
              <a:gd name="connsiteY7" fmla="*/ 652064 h 726835"/>
              <a:gd name="connsiteX8" fmla="*/ 405193 w 1082127"/>
              <a:gd name="connsiteY8" fmla="*/ 726835 h 726835"/>
              <a:gd name="connsiteX0" fmla="*/ 405097 w 1082031"/>
              <a:gd name="connsiteY0" fmla="*/ 727553 h 727553"/>
              <a:gd name="connsiteX1" fmla="*/ 550448 w 1082031"/>
              <a:gd name="connsiteY1" fmla="*/ 638876 h 727553"/>
              <a:gd name="connsiteX2" fmla="*/ 941264 w 1082031"/>
              <a:gd name="connsiteY2" fmla="*/ 550482 h 727553"/>
              <a:gd name="connsiteX3" fmla="*/ 1074990 w 1082031"/>
              <a:gd name="connsiteY3" fmla="*/ 259400 h 727553"/>
              <a:gd name="connsiteX4" fmla="*/ 794955 w 1082031"/>
              <a:gd name="connsiteY4" fmla="*/ 7749 h 727553"/>
              <a:gd name="connsiteX5" fmla="*/ 164686 w 1082031"/>
              <a:gd name="connsiteY5" fmla="*/ 81610 h 727553"/>
              <a:gd name="connsiteX6" fmla="*/ 5863 w 1082031"/>
              <a:gd name="connsiteY6" fmla="*/ 337592 h 727553"/>
              <a:gd name="connsiteX7" fmla="*/ 337755 w 1082031"/>
              <a:gd name="connsiteY7" fmla="*/ 652782 h 727553"/>
              <a:gd name="connsiteX8" fmla="*/ 405097 w 1082031"/>
              <a:gd name="connsiteY8" fmla="*/ 727553 h 727553"/>
              <a:gd name="connsiteX0" fmla="*/ 427815 w 1104749"/>
              <a:gd name="connsiteY0" fmla="*/ 727553 h 727553"/>
              <a:gd name="connsiteX1" fmla="*/ 573166 w 1104749"/>
              <a:gd name="connsiteY1" fmla="*/ 638876 h 727553"/>
              <a:gd name="connsiteX2" fmla="*/ 963982 w 1104749"/>
              <a:gd name="connsiteY2" fmla="*/ 550482 h 727553"/>
              <a:gd name="connsiteX3" fmla="*/ 1097708 w 1104749"/>
              <a:gd name="connsiteY3" fmla="*/ 259400 h 727553"/>
              <a:gd name="connsiteX4" fmla="*/ 817673 w 1104749"/>
              <a:gd name="connsiteY4" fmla="*/ 7749 h 727553"/>
              <a:gd name="connsiteX5" fmla="*/ 187404 w 1104749"/>
              <a:gd name="connsiteY5" fmla="*/ 81610 h 727553"/>
              <a:gd name="connsiteX6" fmla="*/ 4537 w 1104749"/>
              <a:gd name="connsiteY6" fmla="*/ 344274 h 727553"/>
              <a:gd name="connsiteX7" fmla="*/ 360473 w 1104749"/>
              <a:gd name="connsiteY7" fmla="*/ 652782 h 727553"/>
              <a:gd name="connsiteX8" fmla="*/ 427815 w 1104749"/>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37503 w 1114437"/>
              <a:gd name="connsiteY0" fmla="*/ 727553 h 727553"/>
              <a:gd name="connsiteX1" fmla="*/ 582854 w 1114437"/>
              <a:gd name="connsiteY1" fmla="*/ 638876 h 727553"/>
              <a:gd name="connsiteX2" fmla="*/ 973670 w 1114437"/>
              <a:gd name="connsiteY2" fmla="*/ 550482 h 727553"/>
              <a:gd name="connsiteX3" fmla="*/ 1107396 w 1114437"/>
              <a:gd name="connsiteY3" fmla="*/ 259400 h 727553"/>
              <a:gd name="connsiteX4" fmla="*/ 827361 w 1114437"/>
              <a:gd name="connsiteY4" fmla="*/ 7749 h 727553"/>
              <a:gd name="connsiteX5" fmla="*/ 197092 w 1114437"/>
              <a:gd name="connsiteY5" fmla="*/ 81610 h 727553"/>
              <a:gd name="connsiteX6" fmla="*/ 0 w 1114437"/>
              <a:gd name="connsiteY6" fmla="*/ 341962 h 727553"/>
              <a:gd name="connsiteX7" fmla="*/ 370161 w 1114437"/>
              <a:gd name="connsiteY7" fmla="*/ 652782 h 727553"/>
              <a:gd name="connsiteX8" fmla="*/ 437503 w 1114437"/>
              <a:gd name="connsiteY8" fmla="*/ 727553 h 727553"/>
              <a:gd name="connsiteX0" fmla="*/ 463684 w 1140618"/>
              <a:gd name="connsiteY0" fmla="*/ 727553 h 727553"/>
              <a:gd name="connsiteX1" fmla="*/ 609035 w 1140618"/>
              <a:gd name="connsiteY1" fmla="*/ 638876 h 727553"/>
              <a:gd name="connsiteX2" fmla="*/ 999851 w 1140618"/>
              <a:gd name="connsiteY2" fmla="*/ 550482 h 727553"/>
              <a:gd name="connsiteX3" fmla="*/ 1133577 w 1140618"/>
              <a:gd name="connsiteY3" fmla="*/ 259400 h 727553"/>
              <a:gd name="connsiteX4" fmla="*/ 853542 w 1140618"/>
              <a:gd name="connsiteY4" fmla="*/ 7749 h 727553"/>
              <a:gd name="connsiteX5" fmla="*/ 223273 w 1140618"/>
              <a:gd name="connsiteY5" fmla="*/ 81610 h 727553"/>
              <a:gd name="connsiteX6" fmla="*/ 0 w 1140618"/>
              <a:gd name="connsiteY6" fmla="*/ 343816 h 727553"/>
              <a:gd name="connsiteX7" fmla="*/ 396342 w 1140618"/>
              <a:gd name="connsiteY7" fmla="*/ 652782 h 727553"/>
              <a:gd name="connsiteX8" fmla="*/ 463684 w 1140618"/>
              <a:gd name="connsiteY8" fmla="*/ 727553 h 727553"/>
              <a:gd name="connsiteX0" fmla="*/ 463684 w 1140714"/>
              <a:gd name="connsiteY0" fmla="*/ 719277 h 719277"/>
              <a:gd name="connsiteX1" fmla="*/ 609035 w 1140714"/>
              <a:gd name="connsiteY1" fmla="*/ 630600 h 719277"/>
              <a:gd name="connsiteX2" fmla="*/ 999851 w 1140714"/>
              <a:gd name="connsiteY2" fmla="*/ 542206 h 719277"/>
              <a:gd name="connsiteX3" fmla="*/ 1133577 w 1140714"/>
              <a:gd name="connsiteY3" fmla="*/ 251124 h 719277"/>
              <a:gd name="connsiteX4" fmla="*/ 852002 w 1140714"/>
              <a:gd name="connsiteY4" fmla="*/ 8636 h 719277"/>
              <a:gd name="connsiteX5" fmla="*/ 223273 w 1140714"/>
              <a:gd name="connsiteY5" fmla="*/ 73334 h 719277"/>
              <a:gd name="connsiteX6" fmla="*/ 0 w 1140714"/>
              <a:gd name="connsiteY6" fmla="*/ 335540 h 719277"/>
              <a:gd name="connsiteX7" fmla="*/ 396342 w 1140714"/>
              <a:gd name="connsiteY7" fmla="*/ 644506 h 719277"/>
              <a:gd name="connsiteX8" fmla="*/ 463684 w 1140714"/>
              <a:gd name="connsiteY8" fmla="*/ 719277 h 719277"/>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6732"/>
              <a:gd name="connsiteY0" fmla="*/ 721380 h 721380"/>
              <a:gd name="connsiteX1" fmla="*/ 610575 w 1136732"/>
              <a:gd name="connsiteY1" fmla="*/ 643699 h 721380"/>
              <a:gd name="connsiteX2" fmla="*/ 999851 w 1136732"/>
              <a:gd name="connsiteY2" fmla="*/ 544309 h 721380"/>
              <a:gd name="connsiteX3" fmla="*/ 1133577 w 1136732"/>
              <a:gd name="connsiteY3" fmla="*/ 253227 h 721380"/>
              <a:gd name="connsiteX4" fmla="*/ 852002 w 1136732"/>
              <a:gd name="connsiteY4" fmla="*/ 10739 h 721380"/>
              <a:gd name="connsiteX5" fmla="*/ 223273 w 1136732"/>
              <a:gd name="connsiteY5" fmla="*/ 64441 h 721380"/>
              <a:gd name="connsiteX6" fmla="*/ 0 w 1136732"/>
              <a:gd name="connsiteY6" fmla="*/ 337643 h 721380"/>
              <a:gd name="connsiteX7" fmla="*/ 396342 w 1136732"/>
              <a:gd name="connsiteY7" fmla="*/ 646609 h 721380"/>
              <a:gd name="connsiteX8" fmla="*/ 463684 w 1136732"/>
              <a:gd name="connsiteY8" fmla="*/ 721380 h 721380"/>
              <a:gd name="connsiteX0" fmla="*/ 463684 w 1121891"/>
              <a:gd name="connsiteY0" fmla="*/ 721255 h 721255"/>
              <a:gd name="connsiteX1" fmla="*/ 610575 w 1121891"/>
              <a:gd name="connsiteY1" fmla="*/ 643574 h 721255"/>
              <a:gd name="connsiteX2" fmla="*/ 999851 w 1121891"/>
              <a:gd name="connsiteY2" fmla="*/ 544184 h 721255"/>
              <a:gd name="connsiteX3" fmla="*/ 1118177 w 1121891"/>
              <a:gd name="connsiteY3" fmla="*/ 251269 h 721255"/>
              <a:gd name="connsiteX4" fmla="*/ 852002 w 1121891"/>
              <a:gd name="connsiteY4" fmla="*/ 10614 h 721255"/>
              <a:gd name="connsiteX5" fmla="*/ 223273 w 1121891"/>
              <a:gd name="connsiteY5" fmla="*/ 64316 h 721255"/>
              <a:gd name="connsiteX6" fmla="*/ 0 w 1121891"/>
              <a:gd name="connsiteY6" fmla="*/ 337518 h 721255"/>
              <a:gd name="connsiteX7" fmla="*/ 396342 w 1121891"/>
              <a:gd name="connsiteY7" fmla="*/ 646484 h 721255"/>
              <a:gd name="connsiteX8" fmla="*/ 463684 w 1121891"/>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354"/>
              <a:gd name="connsiteY0" fmla="*/ 721255 h 721255"/>
              <a:gd name="connsiteX1" fmla="*/ 610575 w 1123354"/>
              <a:gd name="connsiteY1" fmla="*/ 643574 h 721255"/>
              <a:gd name="connsiteX2" fmla="*/ 999851 w 1123354"/>
              <a:gd name="connsiteY2" fmla="*/ 549682 h 721255"/>
              <a:gd name="connsiteX3" fmla="*/ 1118177 w 1123354"/>
              <a:gd name="connsiteY3" fmla="*/ 251269 h 721255"/>
              <a:gd name="connsiteX4" fmla="*/ 852002 w 1123354"/>
              <a:gd name="connsiteY4" fmla="*/ 10614 h 721255"/>
              <a:gd name="connsiteX5" fmla="*/ 223273 w 1123354"/>
              <a:gd name="connsiteY5" fmla="*/ 64316 h 721255"/>
              <a:gd name="connsiteX6" fmla="*/ 0 w 1123354"/>
              <a:gd name="connsiteY6" fmla="*/ 337518 h 721255"/>
              <a:gd name="connsiteX7" fmla="*/ 396342 w 1123354"/>
              <a:gd name="connsiteY7" fmla="*/ 646484 h 721255"/>
              <a:gd name="connsiteX8" fmla="*/ 463684 w 1123354"/>
              <a:gd name="connsiteY8" fmla="*/ 721255 h 721255"/>
              <a:gd name="connsiteX0" fmla="*/ 411324 w 1070994"/>
              <a:gd name="connsiteY0" fmla="*/ 721255 h 721255"/>
              <a:gd name="connsiteX1" fmla="*/ 558215 w 1070994"/>
              <a:gd name="connsiteY1" fmla="*/ 643574 h 721255"/>
              <a:gd name="connsiteX2" fmla="*/ 947491 w 1070994"/>
              <a:gd name="connsiteY2" fmla="*/ 549682 h 721255"/>
              <a:gd name="connsiteX3" fmla="*/ 1065817 w 1070994"/>
              <a:gd name="connsiteY3" fmla="*/ 251269 h 721255"/>
              <a:gd name="connsiteX4" fmla="*/ 799642 w 1070994"/>
              <a:gd name="connsiteY4" fmla="*/ 10614 h 721255"/>
              <a:gd name="connsiteX5" fmla="*/ 170913 w 1070994"/>
              <a:gd name="connsiteY5" fmla="*/ 64316 h 721255"/>
              <a:gd name="connsiteX6" fmla="*/ 0 w 1070994"/>
              <a:gd name="connsiteY6" fmla="*/ 339351 h 721255"/>
              <a:gd name="connsiteX7" fmla="*/ 343982 w 1070994"/>
              <a:gd name="connsiteY7" fmla="*/ 646484 h 721255"/>
              <a:gd name="connsiteX8" fmla="*/ 411324 w 107099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3864 h 723864"/>
              <a:gd name="connsiteX1" fmla="*/ 538195 w 1050974"/>
              <a:gd name="connsiteY1" fmla="*/ 646183 h 723864"/>
              <a:gd name="connsiteX2" fmla="*/ 927471 w 1050974"/>
              <a:gd name="connsiteY2" fmla="*/ 552291 h 723864"/>
              <a:gd name="connsiteX3" fmla="*/ 1045797 w 1050974"/>
              <a:gd name="connsiteY3" fmla="*/ 253878 h 723864"/>
              <a:gd name="connsiteX4" fmla="*/ 779622 w 1050974"/>
              <a:gd name="connsiteY4" fmla="*/ 13223 h 723864"/>
              <a:gd name="connsiteX5" fmla="*/ 201713 w 1050974"/>
              <a:gd name="connsiteY5" fmla="*/ 55929 h 723864"/>
              <a:gd name="connsiteX6" fmla="*/ 0 w 1050974"/>
              <a:gd name="connsiteY6" fmla="*/ 341960 h 723864"/>
              <a:gd name="connsiteX7" fmla="*/ 323962 w 1050974"/>
              <a:gd name="connsiteY7" fmla="*/ 649093 h 723864"/>
              <a:gd name="connsiteX8" fmla="*/ 391304 w 1050974"/>
              <a:gd name="connsiteY8" fmla="*/ 723864 h 723864"/>
              <a:gd name="connsiteX0" fmla="*/ 391304 w 1050974"/>
              <a:gd name="connsiteY0" fmla="*/ 722931 h 722931"/>
              <a:gd name="connsiteX1" fmla="*/ 538195 w 1050974"/>
              <a:gd name="connsiteY1" fmla="*/ 645250 h 722931"/>
              <a:gd name="connsiteX2" fmla="*/ 927471 w 1050974"/>
              <a:gd name="connsiteY2" fmla="*/ 551358 h 722931"/>
              <a:gd name="connsiteX3" fmla="*/ 1045797 w 1050974"/>
              <a:gd name="connsiteY3" fmla="*/ 252945 h 722931"/>
              <a:gd name="connsiteX4" fmla="*/ 779622 w 1050974"/>
              <a:gd name="connsiteY4" fmla="*/ 12290 h 722931"/>
              <a:gd name="connsiteX5" fmla="*/ 215573 w 1050974"/>
              <a:gd name="connsiteY5" fmla="*/ 58661 h 722931"/>
              <a:gd name="connsiteX6" fmla="*/ 0 w 1050974"/>
              <a:gd name="connsiteY6" fmla="*/ 341027 h 722931"/>
              <a:gd name="connsiteX7" fmla="*/ 323962 w 1050974"/>
              <a:gd name="connsiteY7" fmla="*/ 648160 h 722931"/>
              <a:gd name="connsiteX8" fmla="*/ 391304 w 1050974"/>
              <a:gd name="connsiteY8" fmla="*/ 722931 h 722931"/>
              <a:gd name="connsiteX0" fmla="*/ 382064 w 1041734"/>
              <a:gd name="connsiteY0" fmla="*/ 722931 h 722931"/>
              <a:gd name="connsiteX1" fmla="*/ 528955 w 1041734"/>
              <a:gd name="connsiteY1" fmla="*/ 645250 h 722931"/>
              <a:gd name="connsiteX2" fmla="*/ 918231 w 1041734"/>
              <a:gd name="connsiteY2" fmla="*/ 551358 h 722931"/>
              <a:gd name="connsiteX3" fmla="*/ 1036557 w 1041734"/>
              <a:gd name="connsiteY3" fmla="*/ 252945 h 722931"/>
              <a:gd name="connsiteX4" fmla="*/ 770382 w 1041734"/>
              <a:gd name="connsiteY4" fmla="*/ 12290 h 722931"/>
              <a:gd name="connsiteX5" fmla="*/ 206333 w 1041734"/>
              <a:gd name="connsiteY5" fmla="*/ 58661 h 722931"/>
              <a:gd name="connsiteX6" fmla="*/ 0 w 1041734"/>
              <a:gd name="connsiteY6" fmla="*/ 342860 h 722931"/>
              <a:gd name="connsiteX7" fmla="*/ 314722 w 1041734"/>
              <a:gd name="connsiteY7" fmla="*/ 648160 h 722931"/>
              <a:gd name="connsiteX8" fmla="*/ 382064 w 1041734"/>
              <a:gd name="connsiteY8" fmla="*/ 722931 h 722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1734" h="722931">
                <a:moveTo>
                  <a:pt x="382064" y="722931"/>
                </a:moveTo>
                <a:cubicBezTo>
                  <a:pt x="406019" y="660055"/>
                  <a:pt x="439594" y="666515"/>
                  <a:pt x="528955" y="645250"/>
                </a:cubicBezTo>
                <a:cubicBezTo>
                  <a:pt x="618316" y="623985"/>
                  <a:pt x="833631" y="616742"/>
                  <a:pt x="918231" y="551358"/>
                </a:cubicBezTo>
                <a:cubicBezTo>
                  <a:pt x="1002831" y="485974"/>
                  <a:pt x="1059658" y="370279"/>
                  <a:pt x="1036557" y="252945"/>
                </a:cubicBezTo>
                <a:cubicBezTo>
                  <a:pt x="1013456" y="135611"/>
                  <a:pt x="908753" y="44671"/>
                  <a:pt x="770382" y="12290"/>
                </a:cubicBezTo>
                <a:cubicBezTo>
                  <a:pt x="632011" y="-20091"/>
                  <a:pt x="338916" y="17165"/>
                  <a:pt x="206333" y="58661"/>
                </a:cubicBezTo>
                <a:cubicBezTo>
                  <a:pt x="73750" y="100157"/>
                  <a:pt x="1822" y="199023"/>
                  <a:pt x="0" y="342860"/>
                </a:cubicBezTo>
                <a:cubicBezTo>
                  <a:pt x="27105" y="498943"/>
                  <a:pt x="87932" y="573770"/>
                  <a:pt x="314722" y="648160"/>
                </a:cubicBezTo>
                <a:cubicBezTo>
                  <a:pt x="367872" y="666162"/>
                  <a:pt x="382064" y="722931"/>
                  <a:pt x="382064" y="722931"/>
                </a:cubicBezTo>
                <a:close/>
              </a:path>
            </a:pathLst>
          </a:custGeom>
          <a:noFill/>
          <a:ln w="19050" cap="flat">
            <a:solidFill>
              <a:schemeClr val="tx1"/>
            </a:solidFill>
            <a:prstDash val="solid"/>
            <a:miter/>
          </a:ln>
        </p:spPr>
        <p:txBody>
          <a:bodyPr rtlCol="0" anchor="ctr"/>
          <a:lstStyle/>
          <a:p>
            <a:endParaRPr lang="en-US" dirty="0"/>
          </a:p>
        </p:txBody>
      </p:sp>
    </p:spTree>
    <p:extLst>
      <p:ext uri="{BB962C8B-B14F-4D97-AF65-F5344CB8AC3E}">
        <p14:creationId xmlns:p14="http://schemas.microsoft.com/office/powerpoint/2010/main" val="3611754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6D441F-9FBB-4F90-987A-39793DE0E7A0}"/>
              </a:ext>
            </a:extLst>
          </p:cNvPr>
          <p:cNvSpPr>
            <a:spLocks noGrp="1"/>
          </p:cNvSpPr>
          <p:nvPr>
            <p:ph type="dt" sz="half" idx="10"/>
          </p:nvPr>
        </p:nvSpPr>
        <p:spPr/>
        <p:txBody>
          <a:bodyPr/>
          <a:lstStyle/>
          <a:p>
            <a:fld id="{C1691109-F4F8-4597-962C-A4F4B7960636}" type="datetimeFigureOut">
              <a:rPr lang="en-US" smtClean="0"/>
              <a:t>10/9/2022</a:t>
            </a:fld>
            <a:endParaRPr lang="en-US" dirty="0"/>
          </a:p>
        </p:txBody>
      </p:sp>
      <p:sp>
        <p:nvSpPr>
          <p:cNvPr id="3" name="Footer Placeholder 2">
            <a:extLst>
              <a:ext uri="{FF2B5EF4-FFF2-40B4-BE49-F238E27FC236}">
                <a16:creationId xmlns:a16="http://schemas.microsoft.com/office/drawing/2014/main" id="{53C92B1E-8D5D-45CA-9A8B-53E3B7FEC48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1489E71-49A9-4CE9-AD1D-780A876BC35A}"/>
              </a:ext>
            </a:extLst>
          </p:cNvPr>
          <p:cNvSpPr>
            <a:spLocks noGrp="1"/>
          </p:cNvSpPr>
          <p:nvPr>
            <p:ph type="sldNum" sz="quarter" idx="12"/>
          </p:nvPr>
        </p:nvSpPr>
        <p:spPr/>
        <p:txBody>
          <a:bodyPr/>
          <a:lstStyle/>
          <a:p>
            <a:fld id="{7C7FAD9F-AEE9-406E-B720-57D2B9DB2816}" type="slidenum">
              <a:rPr lang="en-US" smtClean="0"/>
              <a:t>‹#›</a:t>
            </a:fld>
            <a:endParaRPr lang="en-US" dirty="0"/>
          </a:p>
        </p:txBody>
      </p:sp>
    </p:spTree>
    <p:extLst>
      <p:ext uri="{BB962C8B-B14F-4D97-AF65-F5344CB8AC3E}">
        <p14:creationId xmlns:p14="http://schemas.microsoft.com/office/powerpoint/2010/main" val="3353196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4053A-B2EE-4E20-9723-6BB0BBD500FD}"/>
              </a:ext>
            </a:extLst>
          </p:cNvPr>
          <p:cNvSpPr>
            <a:spLocks noGrp="1"/>
          </p:cNvSpPr>
          <p:nvPr>
            <p:ph type="title"/>
          </p:nvPr>
        </p:nvSpPr>
        <p:spPr>
          <a:xfrm>
            <a:off x="839788" y="553272"/>
            <a:ext cx="3932237" cy="1732727"/>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7B065AB-0DF3-4C86-AB5F-EB65021FDB99}"/>
              </a:ext>
            </a:extLst>
          </p:cNvPr>
          <p:cNvSpPr>
            <a:spLocks noGrp="1"/>
          </p:cNvSpPr>
          <p:nvPr>
            <p:ph idx="1"/>
          </p:nvPr>
        </p:nvSpPr>
        <p:spPr>
          <a:xfrm>
            <a:off x="5415642" y="987425"/>
            <a:ext cx="593974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2D99FAE-8825-466D-9F1E-3B7BAED2C05B}"/>
              </a:ext>
            </a:extLst>
          </p:cNvPr>
          <p:cNvSpPr>
            <a:spLocks noGrp="1"/>
          </p:cNvSpPr>
          <p:nvPr>
            <p:ph type="body" sz="half" idx="2"/>
          </p:nvPr>
        </p:nvSpPr>
        <p:spPr>
          <a:xfrm>
            <a:off x="839788" y="2368550"/>
            <a:ext cx="3932237" cy="350043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3A6375-677F-4A58-B98D-18F3DEF8E623}"/>
              </a:ext>
            </a:extLst>
          </p:cNvPr>
          <p:cNvSpPr>
            <a:spLocks noGrp="1"/>
          </p:cNvSpPr>
          <p:nvPr>
            <p:ph type="dt" sz="half" idx="10"/>
          </p:nvPr>
        </p:nvSpPr>
        <p:spPr/>
        <p:txBody>
          <a:bodyPr/>
          <a:lstStyle/>
          <a:p>
            <a:fld id="{C1691109-F4F8-4597-962C-A4F4B7960636}" type="datetimeFigureOut">
              <a:rPr lang="en-US" smtClean="0"/>
              <a:t>10/9/2022</a:t>
            </a:fld>
            <a:endParaRPr lang="en-US" dirty="0"/>
          </a:p>
        </p:txBody>
      </p:sp>
      <p:sp>
        <p:nvSpPr>
          <p:cNvPr id="6" name="Footer Placeholder 5">
            <a:extLst>
              <a:ext uri="{FF2B5EF4-FFF2-40B4-BE49-F238E27FC236}">
                <a16:creationId xmlns:a16="http://schemas.microsoft.com/office/drawing/2014/main" id="{E6B40F2C-7AE7-481B-856A-B3E26AE8B91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1E7C48C-9BD9-41CB-915E-A905B8869B70}"/>
              </a:ext>
            </a:extLst>
          </p:cNvPr>
          <p:cNvSpPr>
            <a:spLocks noGrp="1"/>
          </p:cNvSpPr>
          <p:nvPr>
            <p:ph type="sldNum" sz="quarter" idx="12"/>
          </p:nvPr>
        </p:nvSpPr>
        <p:spPr/>
        <p:txBody>
          <a:bodyPr/>
          <a:lstStyle/>
          <a:p>
            <a:fld id="{7C7FAD9F-AEE9-406E-B720-57D2B9DB2816}" type="slidenum">
              <a:rPr lang="en-US" smtClean="0"/>
              <a:t>‹#›</a:t>
            </a:fld>
            <a:endParaRPr lang="en-US" dirty="0"/>
          </a:p>
        </p:txBody>
      </p:sp>
    </p:spTree>
    <p:extLst>
      <p:ext uri="{BB962C8B-B14F-4D97-AF65-F5344CB8AC3E}">
        <p14:creationId xmlns:p14="http://schemas.microsoft.com/office/powerpoint/2010/main" val="3921840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B6DE4-025D-4D93-A5D0-FB45897207DA}"/>
              </a:ext>
            </a:extLst>
          </p:cNvPr>
          <p:cNvSpPr>
            <a:spLocks noGrp="1"/>
          </p:cNvSpPr>
          <p:nvPr>
            <p:ph type="title"/>
          </p:nvPr>
        </p:nvSpPr>
        <p:spPr>
          <a:xfrm>
            <a:off x="839788" y="615915"/>
            <a:ext cx="3932237" cy="1670085"/>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993EE21-471F-4B7B-B7AF-192243A127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D146B769-8E40-42E6-8F62-C4347B0CE929}"/>
              </a:ext>
            </a:extLst>
          </p:cNvPr>
          <p:cNvSpPr>
            <a:spLocks noGrp="1"/>
          </p:cNvSpPr>
          <p:nvPr>
            <p:ph type="body" sz="half" idx="2"/>
          </p:nvPr>
        </p:nvSpPr>
        <p:spPr>
          <a:xfrm>
            <a:off x="839788" y="2365744"/>
            <a:ext cx="3932237" cy="35032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384DC6-1AA3-4779-8EDF-F4A877508EE3}"/>
              </a:ext>
            </a:extLst>
          </p:cNvPr>
          <p:cNvSpPr>
            <a:spLocks noGrp="1"/>
          </p:cNvSpPr>
          <p:nvPr>
            <p:ph type="dt" sz="half" idx="10"/>
          </p:nvPr>
        </p:nvSpPr>
        <p:spPr/>
        <p:txBody>
          <a:bodyPr/>
          <a:lstStyle/>
          <a:p>
            <a:fld id="{C1691109-F4F8-4597-962C-A4F4B7960636}" type="datetimeFigureOut">
              <a:rPr lang="en-US" smtClean="0"/>
              <a:t>10/9/2022</a:t>
            </a:fld>
            <a:endParaRPr lang="en-US" dirty="0"/>
          </a:p>
        </p:txBody>
      </p:sp>
      <p:sp>
        <p:nvSpPr>
          <p:cNvPr id="6" name="Footer Placeholder 5">
            <a:extLst>
              <a:ext uri="{FF2B5EF4-FFF2-40B4-BE49-F238E27FC236}">
                <a16:creationId xmlns:a16="http://schemas.microsoft.com/office/drawing/2014/main" id="{CD47F83E-FAF9-43E1-95CC-6F4EDD76B3C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23D8C7B-B211-4BAF-9C05-09CF993B0DA2}"/>
              </a:ext>
            </a:extLst>
          </p:cNvPr>
          <p:cNvSpPr>
            <a:spLocks noGrp="1"/>
          </p:cNvSpPr>
          <p:nvPr>
            <p:ph type="sldNum" sz="quarter" idx="12"/>
          </p:nvPr>
        </p:nvSpPr>
        <p:spPr/>
        <p:txBody>
          <a:bodyPr/>
          <a:lstStyle/>
          <a:p>
            <a:fld id="{7C7FAD9F-AEE9-406E-B720-57D2B9DB2816}" type="slidenum">
              <a:rPr lang="en-US" smtClean="0"/>
              <a:t>‹#›</a:t>
            </a:fld>
            <a:endParaRPr lang="en-US" dirty="0"/>
          </a:p>
        </p:txBody>
      </p:sp>
    </p:spTree>
    <p:extLst>
      <p:ext uri="{BB962C8B-B14F-4D97-AF65-F5344CB8AC3E}">
        <p14:creationId xmlns:p14="http://schemas.microsoft.com/office/powerpoint/2010/main" val="3037132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FAAE2DA9-9BAF-4D46-BC97-20425C5321FD}"/>
              </a:ext>
            </a:extLst>
          </p:cNvPr>
          <p:cNvSpPr/>
          <p:nvPr/>
        </p:nvSpPr>
        <p:spPr>
          <a:xfrm>
            <a:off x="372926" y="367993"/>
            <a:ext cx="11499601" cy="6203902"/>
          </a:xfrm>
          <a:custGeom>
            <a:avLst/>
            <a:gdLst>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321880 w 11499601"/>
              <a:gd name="connsiteY17" fmla="*/ 5943328 h 6250474"/>
              <a:gd name="connsiteX18" fmla="*/ 2161451 w 11499601"/>
              <a:gd name="connsiteY18" fmla="*/ 5941720 h 6250474"/>
              <a:gd name="connsiteX19" fmla="*/ 1884575 w 11499601"/>
              <a:gd name="connsiteY19" fmla="*/ 5937508 h 6250474"/>
              <a:gd name="connsiteX20" fmla="*/ 1731597 w 11499601"/>
              <a:gd name="connsiteY20" fmla="*/ 5934968 h 6250474"/>
              <a:gd name="connsiteX21" fmla="*/ 1588500 w 11499601"/>
              <a:gd name="connsiteY21" fmla="*/ 5940418 h 6250474"/>
              <a:gd name="connsiteX22" fmla="*/ 671167 w 11499601"/>
              <a:gd name="connsiteY22" fmla="*/ 5948382 h 6250474"/>
              <a:gd name="connsiteX23" fmla="*/ 94741 w 11499601"/>
              <a:gd name="connsiteY23" fmla="*/ 5957415 h 6250474"/>
              <a:gd name="connsiteX24" fmla="*/ 37859 w 11499601"/>
              <a:gd name="connsiteY24" fmla="*/ 5876060 h 6250474"/>
              <a:gd name="connsiteX25" fmla="*/ 28975 w 11499601"/>
              <a:gd name="connsiteY25" fmla="*/ 2606888 h 6250474"/>
              <a:gd name="connsiteX26" fmla="*/ 33539 w 11499601"/>
              <a:gd name="connsiteY26" fmla="*/ 59860 h 6250474"/>
              <a:gd name="connsiteX27" fmla="*/ 39830 w 11499601"/>
              <a:gd name="connsiteY27" fmla="*/ 42028 h 6250474"/>
              <a:gd name="connsiteX28" fmla="*/ 88659 w 11499601"/>
              <a:gd name="connsiteY28" fmla="*/ 37282 h 6250474"/>
              <a:gd name="connsiteX29" fmla="*/ 301554 w 11499601"/>
              <a:gd name="connsiteY29" fmla="*/ 37282 h 6250474"/>
              <a:gd name="connsiteX30" fmla="*/ 416464 w 11499601"/>
              <a:gd name="connsiteY30" fmla="*/ 30725 h 6250474"/>
              <a:gd name="connsiteX31" fmla="*/ 907723 w 11499601"/>
              <a:gd name="connsiteY31" fmla="*/ 24269 h 6250474"/>
              <a:gd name="connsiteX32" fmla="*/ 3989089 w 11499601"/>
              <a:gd name="connsiteY32" fmla="*/ 29653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161451 w 11499601"/>
              <a:gd name="connsiteY17" fmla="*/ 5941720 h 6250474"/>
              <a:gd name="connsiteX18" fmla="*/ 1884575 w 11499601"/>
              <a:gd name="connsiteY18" fmla="*/ 5937508 h 6250474"/>
              <a:gd name="connsiteX19" fmla="*/ 1731597 w 11499601"/>
              <a:gd name="connsiteY19" fmla="*/ 5934968 h 6250474"/>
              <a:gd name="connsiteX20" fmla="*/ 1588500 w 11499601"/>
              <a:gd name="connsiteY20" fmla="*/ 5940418 h 6250474"/>
              <a:gd name="connsiteX21" fmla="*/ 671167 w 11499601"/>
              <a:gd name="connsiteY21" fmla="*/ 5948382 h 6250474"/>
              <a:gd name="connsiteX22" fmla="*/ 94741 w 11499601"/>
              <a:gd name="connsiteY22" fmla="*/ 5957415 h 6250474"/>
              <a:gd name="connsiteX23" fmla="*/ 37859 w 11499601"/>
              <a:gd name="connsiteY23" fmla="*/ 5876060 h 6250474"/>
              <a:gd name="connsiteX24" fmla="*/ 28975 w 11499601"/>
              <a:gd name="connsiteY24" fmla="*/ 2606888 h 6250474"/>
              <a:gd name="connsiteX25" fmla="*/ 33539 w 11499601"/>
              <a:gd name="connsiteY25" fmla="*/ 59860 h 6250474"/>
              <a:gd name="connsiteX26" fmla="*/ 39830 w 11499601"/>
              <a:gd name="connsiteY26" fmla="*/ 42028 h 6250474"/>
              <a:gd name="connsiteX27" fmla="*/ 88659 w 11499601"/>
              <a:gd name="connsiteY27" fmla="*/ 37282 h 6250474"/>
              <a:gd name="connsiteX28" fmla="*/ 301554 w 11499601"/>
              <a:gd name="connsiteY28" fmla="*/ 37282 h 6250474"/>
              <a:gd name="connsiteX29" fmla="*/ 416464 w 11499601"/>
              <a:gd name="connsiteY29" fmla="*/ 30725 h 6250474"/>
              <a:gd name="connsiteX30" fmla="*/ 907723 w 11499601"/>
              <a:gd name="connsiteY30" fmla="*/ 24269 h 6250474"/>
              <a:gd name="connsiteX31" fmla="*/ 3989089 w 11499601"/>
              <a:gd name="connsiteY31" fmla="*/ 29653 h 6250474"/>
              <a:gd name="connsiteX32" fmla="*/ 9680053 w 11499601"/>
              <a:gd name="connsiteY32"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1884575 w 11499601"/>
              <a:gd name="connsiteY17" fmla="*/ 5937508 h 6250474"/>
              <a:gd name="connsiteX18" fmla="*/ 1731597 w 11499601"/>
              <a:gd name="connsiteY18" fmla="*/ 5934968 h 6250474"/>
              <a:gd name="connsiteX19" fmla="*/ 1588500 w 11499601"/>
              <a:gd name="connsiteY19" fmla="*/ 5940418 h 6250474"/>
              <a:gd name="connsiteX20" fmla="*/ 671167 w 11499601"/>
              <a:gd name="connsiteY20" fmla="*/ 5948382 h 6250474"/>
              <a:gd name="connsiteX21" fmla="*/ 94741 w 11499601"/>
              <a:gd name="connsiteY21" fmla="*/ 5957415 h 6250474"/>
              <a:gd name="connsiteX22" fmla="*/ 37859 w 11499601"/>
              <a:gd name="connsiteY22" fmla="*/ 5876060 h 6250474"/>
              <a:gd name="connsiteX23" fmla="*/ 28975 w 11499601"/>
              <a:gd name="connsiteY23" fmla="*/ 2606888 h 6250474"/>
              <a:gd name="connsiteX24" fmla="*/ 33539 w 11499601"/>
              <a:gd name="connsiteY24" fmla="*/ 59860 h 6250474"/>
              <a:gd name="connsiteX25" fmla="*/ 39830 w 11499601"/>
              <a:gd name="connsiteY25" fmla="*/ 42028 h 6250474"/>
              <a:gd name="connsiteX26" fmla="*/ 88659 w 11499601"/>
              <a:gd name="connsiteY26" fmla="*/ 37282 h 6250474"/>
              <a:gd name="connsiteX27" fmla="*/ 301554 w 11499601"/>
              <a:gd name="connsiteY27" fmla="*/ 37282 h 6250474"/>
              <a:gd name="connsiteX28" fmla="*/ 416464 w 11499601"/>
              <a:gd name="connsiteY28" fmla="*/ 30725 h 6250474"/>
              <a:gd name="connsiteX29" fmla="*/ 907723 w 11499601"/>
              <a:gd name="connsiteY29" fmla="*/ 24269 h 6250474"/>
              <a:gd name="connsiteX30" fmla="*/ 3989089 w 11499601"/>
              <a:gd name="connsiteY30" fmla="*/ 29653 h 6250474"/>
              <a:gd name="connsiteX31" fmla="*/ 9680053 w 11499601"/>
              <a:gd name="connsiteY31"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11590 w 11499601"/>
              <a:gd name="connsiteY9" fmla="*/ 5989374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01402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731597 w 11499601"/>
              <a:gd name="connsiteY16" fmla="*/ 5934968 h 6250474"/>
              <a:gd name="connsiteX17" fmla="*/ 1588500 w 11499601"/>
              <a:gd name="connsiteY17" fmla="*/ 5940418 h 6250474"/>
              <a:gd name="connsiteX18" fmla="*/ 671167 w 11499601"/>
              <a:gd name="connsiteY18" fmla="*/ 5948382 h 6250474"/>
              <a:gd name="connsiteX19" fmla="*/ 94741 w 11499601"/>
              <a:gd name="connsiteY19" fmla="*/ 5957415 h 6250474"/>
              <a:gd name="connsiteX20" fmla="*/ 37859 w 11499601"/>
              <a:gd name="connsiteY20" fmla="*/ 5876060 h 6250474"/>
              <a:gd name="connsiteX21" fmla="*/ 28975 w 11499601"/>
              <a:gd name="connsiteY21" fmla="*/ 2606888 h 6250474"/>
              <a:gd name="connsiteX22" fmla="*/ 33539 w 11499601"/>
              <a:gd name="connsiteY22" fmla="*/ 59860 h 6250474"/>
              <a:gd name="connsiteX23" fmla="*/ 39830 w 11499601"/>
              <a:gd name="connsiteY23" fmla="*/ 42028 h 6250474"/>
              <a:gd name="connsiteX24" fmla="*/ 88659 w 11499601"/>
              <a:gd name="connsiteY24" fmla="*/ 37282 h 6250474"/>
              <a:gd name="connsiteX25" fmla="*/ 301554 w 11499601"/>
              <a:gd name="connsiteY25" fmla="*/ 37282 h 6250474"/>
              <a:gd name="connsiteX26" fmla="*/ 416464 w 11499601"/>
              <a:gd name="connsiteY26" fmla="*/ 30725 h 6250474"/>
              <a:gd name="connsiteX27" fmla="*/ 907723 w 11499601"/>
              <a:gd name="connsiteY27" fmla="*/ 24269 h 6250474"/>
              <a:gd name="connsiteX28" fmla="*/ 3989089 w 11499601"/>
              <a:gd name="connsiteY28" fmla="*/ 29653 h 6250474"/>
              <a:gd name="connsiteX29" fmla="*/ 9680053 w 11499601"/>
              <a:gd name="connsiteY29"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88500 w 11499601"/>
              <a:gd name="connsiteY16" fmla="*/ 5940418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16786 w 11499601"/>
              <a:gd name="connsiteY15" fmla="*/ 5901423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71167 w 11499601"/>
              <a:gd name="connsiteY16" fmla="*/ 5948382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499601" h="6250474">
                <a:moveTo>
                  <a:pt x="9680053" y="0"/>
                </a:moveTo>
                <a:lnTo>
                  <a:pt x="11263634" y="10894"/>
                </a:lnTo>
                <a:cubicBezTo>
                  <a:pt x="11382518" y="17609"/>
                  <a:pt x="11468807" y="-29564"/>
                  <a:pt x="11499601" y="84193"/>
                </a:cubicBezTo>
                <a:lnTo>
                  <a:pt x="11496115" y="333210"/>
                </a:lnTo>
                <a:cubicBezTo>
                  <a:pt x="11496285" y="489431"/>
                  <a:pt x="11496456" y="645651"/>
                  <a:pt x="11496626" y="801872"/>
                </a:cubicBezTo>
                <a:cubicBezTo>
                  <a:pt x="11485119" y="918570"/>
                  <a:pt x="11483798" y="1773917"/>
                  <a:pt x="11482477" y="1834579"/>
                </a:cubicBezTo>
                <a:cubicBezTo>
                  <a:pt x="11462397" y="2645173"/>
                  <a:pt x="11489491" y="2970847"/>
                  <a:pt x="11478714" y="3520214"/>
                </a:cubicBezTo>
                <a:cubicBezTo>
                  <a:pt x="11462615" y="5654060"/>
                  <a:pt x="11560172" y="6010354"/>
                  <a:pt x="11419375" y="5982433"/>
                </a:cubicBezTo>
                <a:cubicBezTo>
                  <a:pt x="9251879" y="6044921"/>
                  <a:pt x="7569480" y="6004728"/>
                  <a:pt x="5959453" y="5973386"/>
                </a:cubicBezTo>
                <a:lnTo>
                  <a:pt x="4858766" y="5999562"/>
                </a:lnTo>
                <a:lnTo>
                  <a:pt x="3239306" y="5972741"/>
                </a:lnTo>
                <a:lnTo>
                  <a:pt x="3217554" y="6005912"/>
                </a:lnTo>
                <a:cubicBezTo>
                  <a:pt x="3195952" y="6047442"/>
                  <a:pt x="3201415" y="6144511"/>
                  <a:pt x="3219866" y="6250474"/>
                </a:cubicBezTo>
                <a:cubicBezTo>
                  <a:pt x="3113618" y="6201492"/>
                  <a:pt x="2980145" y="6145854"/>
                  <a:pt x="2870715" y="6056161"/>
                </a:cubicBezTo>
                <a:lnTo>
                  <a:pt x="2785655" y="5972741"/>
                </a:lnTo>
                <a:lnTo>
                  <a:pt x="2301504" y="5967647"/>
                </a:lnTo>
                <a:lnTo>
                  <a:pt x="666073" y="5958571"/>
                </a:lnTo>
                <a:cubicBezTo>
                  <a:pt x="416338" y="5959078"/>
                  <a:pt x="199443" y="5971167"/>
                  <a:pt x="94741" y="5957415"/>
                </a:cubicBezTo>
                <a:cubicBezTo>
                  <a:pt x="-9961" y="5943663"/>
                  <a:pt x="43390" y="5957506"/>
                  <a:pt x="37859" y="5876060"/>
                </a:cubicBezTo>
                <a:cubicBezTo>
                  <a:pt x="13485" y="5737802"/>
                  <a:pt x="42281" y="4414258"/>
                  <a:pt x="28975" y="2606888"/>
                </a:cubicBezTo>
                <a:cubicBezTo>
                  <a:pt x="-19249" y="1512253"/>
                  <a:pt x="110" y="488851"/>
                  <a:pt x="33539" y="59860"/>
                </a:cubicBezTo>
                <a:cubicBezTo>
                  <a:pt x="34137" y="52184"/>
                  <a:pt x="36271" y="46366"/>
                  <a:pt x="39830" y="42028"/>
                </a:cubicBezTo>
                <a:lnTo>
                  <a:pt x="88659" y="37282"/>
                </a:lnTo>
                <a:lnTo>
                  <a:pt x="301554" y="37282"/>
                </a:lnTo>
                <a:lnTo>
                  <a:pt x="416464" y="30725"/>
                </a:lnTo>
                <a:lnTo>
                  <a:pt x="907723" y="24269"/>
                </a:lnTo>
                <a:lnTo>
                  <a:pt x="3989089" y="29653"/>
                </a:lnTo>
                <a:lnTo>
                  <a:pt x="9680053"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Placeholder 1">
            <a:extLst>
              <a:ext uri="{FF2B5EF4-FFF2-40B4-BE49-F238E27FC236}">
                <a16:creationId xmlns:a16="http://schemas.microsoft.com/office/drawing/2014/main" id="{0C489E99-8A12-4C4F-92F9-95B01D8147E3}"/>
              </a:ext>
            </a:extLst>
          </p:cNvPr>
          <p:cNvSpPr>
            <a:spLocks noGrp="1"/>
          </p:cNvSpPr>
          <p:nvPr>
            <p:ph type="title"/>
          </p:nvPr>
        </p:nvSpPr>
        <p:spPr>
          <a:xfrm>
            <a:off x="1020724" y="558209"/>
            <a:ext cx="10333075" cy="141413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011B211-A6C3-4384-AA0B-7A8561A53C1B}"/>
              </a:ext>
            </a:extLst>
          </p:cNvPr>
          <p:cNvSpPr>
            <a:spLocks noGrp="1"/>
          </p:cNvSpPr>
          <p:nvPr>
            <p:ph type="body" idx="1"/>
          </p:nvPr>
        </p:nvSpPr>
        <p:spPr>
          <a:xfrm>
            <a:off x="1020726" y="2089298"/>
            <a:ext cx="10333074" cy="38277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6007E98-5ED3-41C2-BC39-EA8FB826AB1E}"/>
              </a:ext>
            </a:extLst>
          </p:cNvPr>
          <p:cNvSpPr>
            <a:spLocks noGrp="1"/>
          </p:cNvSpPr>
          <p:nvPr>
            <p:ph type="dt" sz="half" idx="2"/>
          </p:nvPr>
        </p:nvSpPr>
        <p:spPr>
          <a:xfrm>
            <a:off x="467834" y="6356350"/>
            <a:ext cx="2604976" cy="365125"/>
          </a:xfrm>
          <a:prstGeom prst="rect">
            <a:avLst/>
          </a:prstGeom>
        </p:spPr>
        <p:txBody>
          <a:bodyPr vert="horz" lIns="91440" tIns="45720" rIns="91440" bIns="45720" rtlCol="0" anchor="ctr"/>
          <a:lstStyle>
            <a:lvl1pPr algn="l">
              <a:defRPr sz="1200" b="1">
                <a:solidFill>
                  <a:schemeClr val="tx1"/>
                </a:solidFill>
              </a:defRPr>
            </a:lvl1pPr>
          </a:lstStyle>
          <a:p>
            <a:fld id="{C1691109-F4F8-4597-962C-A4F4B7960636}" type="datetimeFigureOut">
              <a:rPr lang="en-US" smtClean="0"/>
              <a:t>10/9/2022</a:t>
            </a:fld>
            <a:endParaRPr lang="en-US" dirty="0"/>
          </a:p>
        </p:txBody>
      </p:sp>
      <p:sp>
        <p:nvSpPr>
          <p:cNvPr id="5" name="Footer Placeholder 4">
            <a:extLst>
              <a:ext uri="{FF2B5EF4-FFF2-40B4-BE49-F238E27FC236}">
                <a16:creationId xmlns:a16="http://schemas.microsoft.com/office/drawing/2014/main" id="{B7493049-EC55-4ABD-8F77-F5A84AE384F5}"/>
              </a:ext>
            </a:extLst>
          </p:cNvPr>
          <p:cNvSpPr>
            <a:spLocks noGrp="1"/>
          </p:cNvSpPr>
          <p:nvPr>
            <p:ph type="ftr" sz="quarter" idx="3"/>
          </p:nvPr>
        </p:nvSpPr>
        <p:spPr>
          <a:xfrm>
            <a:off x="7756153" y="6356350"/>
            <a:ext cx="3444109" cy="365125"/>
          </a:xfrm>
          <a:prstGeom prst="rect">
            <a:avLst/>
          </a:prstGeom>
        </p:spPr>
        <p:txBody>
          <a:bodyPr vert="horz" lIns="91440" tIns="45720" rIns="91440" bIns="45720" rtlCol="0" anchor="ctr"/>
          <a:lstStyle>
            <a:lvl1pPr algn="r">
              <a:defRPr sz="1200" b="1" cap="all" spc="1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6821B6DF-CCDC-4ED0-A4B2-1512B668F4E3}"/>
              </a:ext>
            </a:extLst>
          </p:cNvPr>
          <p:cNvSpPr>
            <a:spLocks noGrp="1"/>
          </p:cNvSpPr>
          <p:nvPr>
            <p:ph type="sldNum" sz="quarter" idx="4"/>
          </p:nvPr>
        </p:nvSpPr>
        <p:spPr>
          <a:xfrm>
            <a:off x="11200263" y="6356350"/>
            <a:ext cx="523902" cy="365125"/>
          </a:xfrm>
          <a:prstGeom prst="rect">
            <a:avLst/>
          </a:prstGeom>
        </p:spPr>
        <p:txBody>
          <a:bodyPr vert="horz" lIns="91440" tIns="45720" rIns="91440" bIns="45720" rtlCol="0" anchor="ctr"/>
          <a:lstStyle>
            <a:lvl1pPr algn="r">
              <a:defRPr sz="1200" b="1">
                <a:solidFill>
                  <a:schemeClr val="tx1"/>
                </a:solidFill>
              </a:defRPr>
            </a:lvl1pPr>
          </a:lstStyle>
          <a:p>
            <a:fld id="{7C7FAD9F-AEE9-406E-B720-57D2B9DB2816}" type="slidenum">
              <a:rPr lang="en-US" smtClean="0"/>
              <a:t>‹#›</a:t>
            </a:fld>
            <a:endParaRPr lang="en-US" dirty="0"/>
          </a:p>
        </p:txBody>
      </p:sp>
      <p:sp>
        <p:nvSpPr>
          <p:cNvPr id="14" name="Freeform: Shape 13">
            <a:extLst>
              <a:ext uri="{FF2B5EF4-FFF2-40B4-BE49-F238E27FC236}">
                <a16:creationId xmlns:a16="http://schemas.microsoft.com/office/drawing/2014/main" id="{42D2C6CA-56BB-4A08-A1E2-342F83955EDB}"/>
              </a:ext>
            </a:extLst>
          </p:cNvPr>
          <p:cNvSpPr/>
          <p:nvPr/>
        </p:nvSpPr>
        <p:spPr>
          <a:xfrm>
            <a:off x="403284" y="389461"/>
            <a:ext cx="11499601" cy="6203902"/>
          </a:xfrm>
          <a:custGeom>
            <a:avLst/>
            <a:gdLst>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321880 w 11499601"/>
              <a:gd name="connsiteY17" fmla="*/ 5943328 h 6250474"/>
              <a:gd name="connsiteX18" fmla="*/ 2161451 w 11499601"/>
              <a:gd name="connsiteY18" fmla="*/ 5941720 h 6250474"/>
              <a:gd name="connsiteX19" fmla="*/ 1884575 w 11499601"/>
              <a:gd name="connsiteY19" fmla="*/ 5937508 h 6250474"/>
              <a:gd name="connsiteX20" fmla="*/ 1731597 w 11499601"/>
              <a:gd name="connsiteY20" fmla="*/ 5934968 h 6250474"/>
              <a:gd name="connsiteX21" fmla="*/ 1588500 w 11499601"/>
              <a:gd name="connsiteY21" fmla="*/ 5940418 h 6250474"/>
              <a:gd name="connsiteX22" fmla="*/ 671167 w 11499601"/>
              <a:gd name="connsiteY22" fmla="*/ 5948382 h 6250474"/>
              <a:gd name="connsiteX23" fmla="*/ 94741 w 11499601"/>
              <a:gd name="connsiteY23" fmla="*/ 5957415 h 6250474"/>
              <a:gd name="connsiteX24" fmla="*/ 37859 w 11499601"/>
              <a:gd name="connsiteY24" fmla="*/ 5876060 h 6250474"/>
              <a:gd name="connsiteX25" fmla="*/ 28975 w 11499601"/>
              <a:gd name="connsiteY25" fmla="*/ 2606888 h 6250474"/>
              <a:gd name="connsiteX26" fmla="*/ 33539 w 11499601"/>
              <a:gd name="connsiteY26" fmla="*/ 59860 h 6250474"/>
              <a:gd name="connsiteX27" fmla="*/ 39830 w 11499601"/>
              <a:gd name="connsiteY27" fmla="*/ 42028 h 6250474"/>
              <a:gd name="connsiteX28" fmla="*/ 88659 w 11499601"/>
              <a:gd name="connsiteY28" fmla="*/ 37282 h 6250474"/>
              <a:gd name="connsiteX29" fmla="*/ 301554 w 11499601"/>
              <a:gd name="connsiteY29" fmla="*/ 37282 h 6250474"/>
              <a:gd name="connsiteX30" fmla="*/ 416464 w 11499601"/>
              <a:gd name="connsiteY30" fmla="*/ 30725 h 6250474"/>
              <a:gd name="connsiteX31" fmla="*/ 907723 w 11499601"/>
              <a:gd name="connsiteY31" fmla="*/ 24269 h 6250474"/>
              <a:gd name="connsiteX32" fmla="*/ 3989089 w 11499601"/>
              <a:gd name="connsiteY32" fmla="*/ 29653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161451 w 11499601"/>
              <a:gd name="connsiteY17" fmla="*/ 5941720 h 6250474"/>
              <a:gd name="connsiteX18" fmla="*/ 1884575 w 11499601"/>
              <a:gd name="connsiteY18" fmla="*/ 5937508 h 6250474"/>
              <a:gd name="connsiteX19" fmla="*/ 1731597 w 11499601"/>
              <a:gd name="connsiteY19" fmla="*/ 5934968 h 6250474"/>
              <a:gd name="connsiteX20" fmla="*/ 1588500 w 11499601"/>
              <a:gd name="connsiteY20" fmla="*/ 5940418 h 6250474"/>
              <a:gd name="connsiteX21" fmla="*/ 671167 w 11499601"/>
              <a:gd name="connsiteY21" fmla="*/ 5948382 h 6250474"/>
              <a:gd name="connsiteX22" fmla="*/ 94741 w 11499601"/>
              <a:gd name="connsiteY22" fmla="*/ 5957415 h 6250474"/>
              <a:gd name="connsiteX23" fmla="*/ 37859 w 11499601"/>
              <a:gd name="connsiteY23" fmla="*/ 5876060 h 6250474"/>
              <a:gd name="connsiteX24" fmla="*/ 28975 w 11499601"/>
              <a:gd name="connsiteY24" fmla="*/ 2606888 h 6250474"/>
              <a:gd name="connsiteX25" fmla="*/ 33539 w 11499601"/>
              <a:gd name="connsiteY25" fmla="*/ 59860 h 6250474"/>
              <a:gd name="connsiteX26" fmla="*/ 39830 w 11499601"/>
              <a:gd name="connsiteY26" fmla="*/ 42028 h 6250474"/>
              <a:gd name="connsiteX27" fmla="*/ 88659 w 11499601"/>
              <a:gd name="connsiteY27" fmla="*/ 37282 h 6250474"/>
              <a:gd name="connsiteX28" fmla="*/ 301554 w 11499601"/>
              <a:gd name="connsiteY28" fmla="*/ 37282 h 6250474"/>
              <a:gd name="connsiteX29" fmla="*/ 416464 w 11499601"/>
              <a:gd name="connsiteY29" fmla="*/ 30725 h 6250474"/>
              <a:gd name="connsiteX30" fmla="*/ 907723 w 11499601"/>
              <a:gd name="connsiteY30" fmla="*/ 24269 h 6250474"/>
              <a:gd name="connsiteX31" fmla="*/ 3989089 w 11499601"/>
              <a:gd name="connsiteY31" fmla="*/ 29653 h 6250474"/>
              <a:gd name="connsiteX32" fmla="*/ 9680053 w 11499601"/>
              <a:gd name="connsiteY32"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1884575 w 11499601"/>
              <a:gd name="connsiteY17" fmla="*/ 5937508 h 6250474"/>
              <a:gd name="connsiteX18" fmla="*/ 1731597 w 11499601"/>
              <a:gd name="connsiteY18" fmla="*/ 5934968 h 6250474"/>
              <a:gd name="connsiteX19" fmla="*/ 1588500 w 11499601"/>
              <a:gd name="connsiteY19" fmla="*/ 5940418 h 6250474"/>
              <a:gd name="connsiteX20" fmla="*/ 671167 w 11499601"/>
              <a:gd name="connsiteY20" fmla="*/ 5948382 h 6250474"/>
              <a:gd name="connsiteX21" fmla="*/ 94741 w 11499601"/>
              <a:gd name="connsiteY21" fmla="*/ 5957415 h 6250474"/>
              <a:gd name="connsiteX22" fmla="*/ 37859 w 11499601"/>
              <a:gd name="connsiteY22" fmla="*/ 5876060 h 6250474"/>
              <a:gd name="connsiteX23" fmla="*/ 28975 w 11499601"/>
              <a:gd name="connsiteY23" fmla="*/ 2606888 h 6250474"/>
              <a:gd name="connsiteX24" fmla="*/ 33539 w 11499601"/>
              <a:gd name="connsiteY24" fmla="*/ 59860 h 6250474"/>
              <a:gd name="connsiteX25" fmla="*/ 39830 w 11499601"/>
              <a:gd name="connsiteY25" fmla="*/ 42028 h 6250474"/>
              <a:gd name="connsiteX26" fmla="*/ 88659 w 11499601"/>
              <a:gd name="connsiteY26" fmla="*/ 37282 h 6250474"/>
              <a:gd name="connsiteX27" fmla="*/ 301554 w 11499601"/>
              <a:gd name="connsiteY27" fmla="*/ 37282 h 6250474"/>
              <a:gd name="connsiteX28" fmla="*/ 416464 w 11499601"/>
              <a:gd name="connsiteY28" fmla="*/ 30725 h 6250474"/>
              <a:gd name="connsiteX29" fmla="*/ 907723 w 11499601"/>
              <a:gd name="connsiteY29" fmla="*/ 24269 h 6250474"/>
              <a:gd name="connsiteX30" fmla="*/ 3989089 w 11499601"/>
              <a:gd name="connsiteY30" fmla="*/ 29653 h 6250474"/>
              <a:gd name="connsiteX31" fmla="*/ 9680053 w 11499601"/>
              <a:gd name="connsiteY31"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11590 w 11499601"/>
              <a:gd name="connsiteY9" fmla="*/ 5989374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01402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731597 w 11499601"/>
              <a:gd name="connsiteY16" fmla="*/ 5934968 h 6250474"/>
              <a:gd name="connsiteX17" fmla="*/ 1588500 w 11499601"/>
              <a:gd name="connsiteY17" fmla="*/ 5940418 h 6250474"/>
              <a:gd name="connsiteX18" fmla="*/ 671167 w 11499601"/>
              <a:gd name="connsiteY18" fmla="*/ 5948382 h 6250474"/>
              <a:gd name="connsiteX19" fmla="*/ 94741 w 11499601"/>
              <a:gd name="connsiteY19" fmla="*/ 5957415 h 6250474"/>
              <a:gd name="connsiteX20" fmla="*/ 37859 w 11499601"/>
              <a:gd name="connsiteY20" fmla="*/ 5876060 h 6250474"/>
              <a:gd name="connsiteX21" fmla="*/ 28975 w 11499601"/>
              <a:gd name="connsiteY21" fmla="*/ 2606888 h 6250474"/>
              <a:gd name="connsiteX22" fmla="*/ 33539 w 11499601"/>
              <a:gd name="connsiteY22" fmla="*/ 59860 h 6250474"/>
              <a:gd name="connsiteX23" fmla="*/ 39830 w 11499601"/>
              <a:gd name="connsiteY23" fmla="*/ 42028 h 6250474"/>
              <a:gd name="connsiteX24" fmla="*/ 88659 w 11499601"/>
              <a:gd name="connsiteY24" fmla="*/ 37282 h 6250474"/>
              <a:gd name="connsiteX25" fmla="*/ 301554 w 11499601"/>
              <a:gd name="connsiteY25" fmla="*/ 37282 h 6250474"/>
              <a:gd name="connsiteX26" fmla="*/ 416464 w 11499601"/>
              <a:gd name="connsiteY26" fmla="*/ 30725 h 6250474"/>
              <a:gd name="connsiteX27" fmla="*/ 907723 w 11499601"/>
              <a:gd name="connsiteY27" fmla="*/ 24269 h 6250474"/>
              <a:gd name="connsiteX28" fmla="*/ 3989089 w 11499601"/>
              <a:gd name="connsiteY28" fmla="*/ 29653 h 6250474"/>
              <a:gd name="connsiteX29" fmla="*/ 9680053 w 11499601"/>
              <a:gd name="connsiteY29"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88500 w 11499601"/>
              <a:gd name="connsiteY16" fmla="*/ 5940418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16786 w 11499601"/>
              <a:gd name="connsiteY15" fmla="*/ 5901423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71167 w 11499601"/>
              <a:gd name="connsiteY16" fmla="*/ 5948382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5500 h 6255974"/>
              <a:gd name="connsiteX1" fmla="*/ 11263634 w 11499601"/>
              <a:gd name="connsiteY1" fmla="*/ 16394 h 6255974"/>
              <a:gd name="connsiteX2" fmla="*/ 11499601 w 11499601"/>
              <a:gd name="connsiteY2" fmla="*/ 64794 h 6255974"/>
              <a:gd name="connsiteX3" fmla="*/ 11496115 w 11499601"/>
              <a:gd name="connsiteY3" fmla="*/ 338710 h 6255974"/>
              <a:gd name="connsiteX4" fmla="*/ 11496626 w 11499601"/>
              <a:gd name="connsiteY4" fmla="*/ 807372 h 6255974"/>
              <a:gd name="connsiteX5" fmla="*/ 11482477 w 11499601"/>
              <a:gd name="connsiteY5" fmla="*/ 1840079 h 6255974"/>
              <a:gd name="connsiteX6" fmla="*/ 11478714 w 11499601"/>
              <a:gd name="connsiteY6" fmla="*/ 3525714 h 6255974"/>
              <a:gd name="connsiteX7" fmla="*/ 11419375 w 11499601"/>
              <a:gd name="connsiteY7" fmla="*/ 5987933 h 6255974"/>
              <a:gd name="connsiteX8" fmla="*/ 5959453 w 11499601"/>
              <a:gd name="connsiteY8" fmla="*/ 5978886 h 6255974"/>
              <a:gd name="connsiteX9" fmla="*/ 4858766 w 11499601"/>
              <a:gd name="connsiteY9" fmla="*/ 6005062 h 6255974"/>
              <a:gd name="connsiteX10" fmla="*/ 3239306 w 11499601"/>
              <a:gd name="connsiteY10" fmla="*/ 5978241 h 6255974"/>
              <a:gd name="connsiteX11" fmla="*/ 3217554 w 11499601"/>
              <a:gd name="connsiteY11" fmla="*/ 6011412 h 6255974"/>
              <a:gd name="connsiteX12" fmla="*/ 3219866 w 11499601"/>
              <a:gd name="connsiteY12" fmla="*/ 6255974 h 6255974"/>
              <a:gd name="connsiteX13" fmla="*/ 2870715 w 11499601"/>
              <a:gd name="connsiteY13" fmla="*/ 6061661 h 6255974"/>
              <a:gd name="connsiteX14" fmla="*/ 2785655 w 11499601"/>
              <a:gd name="connsiteY14" fmla="*/ 5978241 h 6255974"/>
              <a:gd name="connsiteX15" fmla="*/ 2301504 w 11499601"/>
              <a:gd name="connsiteY15" fmla="*/ 5973147 h 6255974"/>
              <a:gd name="connsiteX16" fmla="*/ 666073 w 11499601"/>
              <a:gd name="connsiteY16" fmla="*/ 5964071 h 6255974"/>
              <a:gd name="connsiteX17" fmla="*/ 94741 w 11499601"/>
              <a:gd name="connsiteY17" fmla="*/ 5962915 h 6255974"/>
              <a:gd name="connsiteX18" fmla="*/ 37859 w 11499601"/>
              <a:gd name="connsiteY18" fmla="*/ 5881560 h 6255974"/>
              <a:gd name="connsiteX19" fmla="*/ 28975 w 11499601"/>
              <a:gd name="connsiteY19" fmla="*/ 2612388 h 6255974"/>
              <a:gd name="connsiteX20" fmla="*/ 33539 w 11499601"/>
              <a:gd name="connsiteY20" fmla="*/ 65360 h 6255974"/>
              <a:gd name="connsiteX21" fmla="*/ 39830 w 11499601"/>
              <a:gd name="connsiteY21" fmla="*/ 47528 h 6255974"/>
              <a:gd name="connsiteX22" fmla="*/ 88659 w 11499601"/>
              <a:gd name="connsiteY22" fmla="*/ 42782 h 6255974"/>
              <a:gd name="connsiteX23" fmla="*/ 301554 w 11499601"/>
              <a:gd name="connsiteY23" fmla="*/ 42782 h 6255974"/>
              <a:gd name="connsiteX24" fmla="*/ 416464 w 11499601"/>
              <a:gd name="connsiteY24" fmla="*/ 36225 h 6255974"/>
              <a:gd name="connsiteX25" fmla="*/ 907723 w 11499601"/>
              <a:gd name="connsiteY25" fmla="*/ 29769 h 6255974"/>
              <a:gd name="connsiteX26" fmla="*/ 3989089 w 11499601"/>
              <a:gd name="connsiteY26" fmla="*/ 35153 h 6255974"/>
              <a:gd name="connsiteX27" fmla="*/ 9680053 w 11499601"/>
              <a:gd name="connsiteY27" fmla="*/ 5500 h 6255974"/>
              <a:gd name="connsiteX0" fmla="*/ 9680053 w 11499601"/>
              <a:gd name="connsiteY0" fmla="*/ 0 h 6250474"/>
              <a:gd name="connsiteX1" fmla="*/ 11263634 w 11499601"/>
              <a:gd name="connsiteY1" fmla="*/ 10894 h 6250474"/>
              <a:gd name="connsiteX2" fmla="*/ 11499601 w 11499601"/>
              <a:gd name="connsiteY2" fmla="*/ 59294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39374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39374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39374 h 6250474"/>
              <a:gd name="connsiteX3" fmla="*/ 11491172 w 11499601"/>
              <a:gd name="connsiteY3" fmla="*/ 31329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499601" h="6250474">
                <a:moveTo>
                  <a:pt x="9680053" y="0"/>
                </a:moveTo>
                <a:lnTo>
                  <a:pt x="11263634" y="10894"/>
                </a:lnTo>
                <a:cubicBezTo>
                  <a:pt x="11382518" y="17609"/>
                  <a:pt x="11483635" y="5293"/>
                  <a:pt x="11499601" y="39374"/>
                </a:cubicBezTo>
                <a:lnTo>
                  <a:pt x="11491172" y="313290"/>
                </a:lnTo>
                <a:cubicBezTo>
                  <a:pt x="11491342" y="469511"/>
                  <a:pt x="11496456" y="645651"/>
                  <a:pt x="11496626" y="801872"/>
                </a:cubicBezTo>
                <a:cubicBezTo>
                  <a:pt x="11485119" y="918570"/>
                  <a:pt x="11483798" y="1773917"/>
                  <a:pt x="11482477" y="1834579"/>
                </a:cubicBezTo>
                <a:cubicBezTo>
                  <a:pt x="11462397" y="2645173"/>
                  <a:pt x="11489491" y="2970847"/>
                  <a:pt x="11478714" y="3520214"/>
                </a:cubicBezTo>
                <a:cubicBezTo>
                  <a:pt x="11462615" y="5654060"/>
                  <a:pt x="11560172" y="6010354"/>
                  <a:pt x="11419375" y="5982433"/>
                </a:cubicBezTo>
                <a:cubicBezTo>
                  <a:pt x="9251879" y="6044921"/>
                  <a:pt x="7569480" y="6004728"/>
                  <a:pt x="5959453" y="5973386"/>
                </a:cubicBezTo>
                <a:lnTo>
                  <a:pt x="4858766" y="5999562"/>
                </a:lnTo>
                <a:lnTo>
                  <a:pt x="3239306" y="5972741"/>
                </a:lnTo>
                <a:lnTo>
                  <a:pt x="3217554" y="6005912"/>
                </a:lnTo>
                <a:cubicBezTo>
                  <a:pt x="3195952" y="6047442"/>
                  <a:pt x="3201415" y="6144511"/>
                  <a:pt x="3219866" y="6250474"/>
                </a:cubicBezTo>
                <a:cubicBezTo>
                  <a:pt x="3113618" y="6201492"/>
                  <a:pt x="2980145" y="6145854"/>
                  <a:pt x="2870715" y="6056161"/>
                </a:cubicBezTo>
                <a:lnTo>
                  <a:pt x="2785655" y="5972741"/>
                </a:lnTo>
                <a:lnTo>
                  <a:pt x="2301504" y="5967647"/>
                </a:lnTo>
                <a:lnTo>
                  <a:pt x="666073" y="5958571"/>
                </a:lnTo>
                <a:cubicBezTo>
                  <a:pt x="416338" y="5959078"/>
                  <a:pt x="199443" y="5971167"/>
                  <a:pt x="94741" y="5957415"/>
                </a:cubicBezTo>
                <a:cubicBezTo>
                  <a:pt x="-9961" y="5943663"/>
                  <a:pt x="43390" y="5957506"/>
                  <a:pt x="37859" y="5876060"/>
                </a:cubicBezTo>
                <a:cubicBezTo>
                  <a:pt x="13485" y="5737802"/>
                  <a:pt x="42281" y="4414258"/>
                  <a:pt x="28975" y="2606888"/>
                </a:cubicBezTo>
                <a:cubicBezTo>
                  <a:pt x="-19249" y="1512253"/>
                  <a:pt x="110" y="488851"/>
                  <a:pt x="33539" y="59860"/>
                </a:cubicBezTo>
                <a:cubicBezTo>
                  <a:pt x="34137" y="52184"/>
                  <a:pt x="36271" y="46366"/>
                  <a:pt x="39830" y="42028"/>
                </a:cubicBezTo>
                <a:lnTo>
                  <a:pt x="88659" y="37282"/>
                </a:lnTo>
                <a:lnTo>
                  <a:pt x="301554" y="37282"/>
                </a:lnTo>
                <a:lnTo>
                  <a:pt x="416464" y="30725"/>
                </a:lnTo>
                <a:lnTo>
                  <a:pt x="907723" y="24269"/>
                </a:lnTo>
                <a:lnTo>
                  <a:pt x="3989089" y="29653"/>
                </a:lnTo>
                <a:lnTo>
                  <a:pt x="9680053"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557708708"/>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15" r:id="rId5"/>
    <p:sldLayoutId id="2147483720" r:id="rId6"/>
    <p:sldLayoutId id="2147483716" r:id="rId7"/>
    <p:sldLayoutId id="2147483717" r:id="rId8"/>
    <p:sldLayoutId id="2147483718" r:id="rId9"/>
    <p:sldLayoutId id="2147483719" r:id="rId10"/>
    <p:sldLayoutId id="2147483721" r:id="rId11"/>
  </p:sldLayoutIdLst>
  <p:txStyles>
    <p:titleStyle>
      <a:lvl1pPr algn="l" defTabSz="914400" rtl="0" eaLnBrk="1" latinLnBrk="0" hangingPunct="1">
        <a:lnSpc>
          <a:spcPct val="100000"/>
        </a:lnSpc>
        <a:spcBef>
          <a:spcPct val="0"/>
        </a:spcBef>
        <a:buNone/>
        <a:defRPr sz="4800" b="1" kern="1200" spc="100" baseline="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SzPct val="73000"/>
        <a:buFontTx/>
        <a:buNone/>
        <a:defRPr sz="3200" b="1" kern="1200" spc="50" baseline="0">
          <a:solidFill>
            <a:schemeClr val="tx1"/>
          </a:solidFill>
          <a:latin typeface="+mn-lt"/>
          <a:ea typeface="+mn-ea"/>
          <a:cs typeface="+mn-cs"/>
        </a:defRPr>
      </a:lvl1pPr>
      <a:lvl2pPr marL="228600" indent="-182880" algn="l" defTabSz="914400" rtl="0" eaLnBrk="1" latinLnBrk="0" hangingPunct="1">
        <a:lnSpc>
          <a:spcPct val="100000"/>
        </a:lnSpc>
        <a:spcBef>
          <a:spcPts val="500"/>
        </a:spcBef>
        <a:buSzPct val="70000"/>
        <a:buFont typeface="Arial" panose="020B0604020202020204" pitchFamily="34" charset="0"/>
        <a:buChar char="•"/>
        <a:defRPr sz="2800" b="1" kern="1200" spc="50" baseline="0">
          <a:solidFill>
            <a:schemeClr val="tx1"/>
          </a:solidFill>
          <a:latin typeface="+mn-lt"/>
          <a:ea typeface="+mn-ea"/>
          <a:cs typeface="+mn-cs"/>
        </a:defRPr>
      </a:lvl2pPr>
      <a:lvl3pPr marL="274320" indent="0" algn="l" defTabSz="914400" rtl="0" eaLnBrk="1" latinLnBrk="0" hangingPunct="1">
        <a:lnSpc>
          <a:spcPct val="100000"/>
        </a:lnSpc>
        <a:spcBef>
          <a:spcPts val="500"/>
        </a:spcBef>
        <a:buSzPct val="73000"/>
        <a:buFontTx/>
        <a:buNone/>
        <a:defRPr sz="2400" b="1" kern="1200" spc="50" baseline="0">
          <a:solidFill>
            <a:schemeClr val="tx1"/>
          </a:solidFill>
          <a:latin typeface="+mn-lt"/>
          <a:ea typeface="+mn-ea"/>
          <a:cs typeface="+mn-cs"/>
        </a:defRPr>
      </a:lvl3pPr>
      <a:lvl4pPr marL="548640" indent="-182880" algn="l" defTabSz="914400" rtl="0" eaLnBrk="1" latinLnBrk="0" hangingPunct="1">
        <a:lnSpc>
          <a:spcPct val="100000"/>
        </a:lnSpc>
        <a:spcBef>
          <a:spcPts val="500"/>
        </a:spcBef>
        <a:buSzPct val="73000"/>
        <a:buFont typeface="Arial" panose="020B0604020202020204" pitchFamily="34" charset="0"/>
        <a:buChar char="•"/>
        <a:defRPr sz="2000" b="1" kern="1200" spc="50" baseline="0">
          <a:solidFill>
            <a:schemeClr val="tx1"/>
          </a:solidFill>
          <a:latin typeface="+mn-lt"/>
          <a:ea typeface="+mn-ea"/>
          <a:cs typeface="+mn-cs"/>
        </a:defRPr>
      </a:lvl4pPr>
      <a:lvl5pPr marL="548640" indent="0" algn="l" defTabSz="914400" rtl="0" eaLnBrk="1" latinLnBrk="0" hangingPunct="1">
        <a:lnSpc>
          <a:spcPct val="100000"/>
        </a:lnSpc>
        <a:spcBef>
          <a:spcPts val="500"/>
        </a:spcBef>
        <a:buSzPct val="73000"/>
        <a:buFontTx/>
        <a:buNone/>
        <a:defRPr sz="20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glowscotland.sharepoint.com/:p:/r/sites/NLVirtualClassrooms/_layouts/15/Doc.aspx?sourcedoc=%7B88B437E1-96B4-4F7D-8B32-A3D1C55333D5%7D&amp;file=Red%20Virtual%20Classroom%201.pptx&amp;action=edit&amp;mobileredirect=tru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hyperlink" Target="https://blogs.glowscotland.org.uk/nl/stthomas/digital-suppor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9FA55D-DBF3-44BD-8BAA-FC35FD1CE7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105C88D6-AF16-3D1E-867C-0C79E22489F5}"/>
              </a:ext>
            </a:extLst>
          </p:cNvPr>
          <p:cNvPicPr>
            <a:picLocks noChangeAspect="1"/>
          </p:cNvPicPr>
          <p:nvPr/>
        </p:nvPicPr>
        <p:blipFill rotWithShape="1">
          <a:blip r:embed="rId3"/>
          <a:srcRect t="8069" r="-2" b="7533"/>
          <a:stretch/>
        </p:blipFill>
        <p:spPr>
          <a:xfrm>
            <a:off x="20" y="10"/>
            <a:ext cx="12191981" cy="6857990"/>
          </a:xfrm>
          <a:prstGeom prst="rect">
            <a:avLst/>
          </a:prstGeom>
        </p:spPr>
      </p:pic>
      <p:sp>
        <p:nvSpPr>
          <p:cNvPr id="11" name="Freeform: Shape 10">
            <a:extLst>
              <a:ext uri="{FF2B5EF4-FFF2-40B4-BE49-F238E27FC236}">
                <a16:creationId xmlns:a16="http://schemas.microsoft.com/office/drawing/2014/main" id="{81D34478-6122-494B-BC0B-DB0603948E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70915">
            <a:off x="6731648" y="357256"/>
            <a:ext cx="4927301" cy="3146160"/>
          </a:xfrm>
          <a:custGeom>
            <a:avLst/>
            <a:gdLst>
              <a:gd name="connsiteX0" fmla="*/ 931249 w 1207078"/>
              <a:gd name="connsiteY0" fmla="*/ 1013346 h 1013355"/>
              <a:gd name="connsiteX1" fmla="*/ 814282 w 1207078"/>
              <a:gd name="connsiteY1" fmla="*/ 829037 h 1013355"/>
              <a:gd name="connsiteX2" fmla="*/ 241924 w 1207078"/>
              <a:gd name="connsiteY2" fmla="*/ 819512 h 1013355"/>
              <a:gd name="connsiteX3" fmla="*/ 79999 w 1207078"/>
              <a:gd name="connsiteY3" fmla="*/ 258680 h 1013355"/>
              <a:gd name="connsiteX4" fmla="*/ 834855 w 1207078"/>
              <a:gd name="connsiteY4" fmla="*/ 11030 h 1013355"/>
              <a:gd name="connsiteX5" fmla="*/ 1206997 w 1207078"/>
              <a:gd name="connsiteY5" fmla="*/ 356597 h 1013355"/>
              <a:gd name="connsiteX6" fmla="*/ 997447 w 1207078"/>
              <a:gd name="connsiteY6" fmla="*/ 742074 h 1013355"/>
              <a:gd name="connsiteX7" fmla="*/ 931249 w 1207078"/>
              <a:gd name="connsiteY7" fmla="*/ 1013346 h 1013355"/>
              <a:gd name="connsiteX0" fmla="*/ 925805 w 1207077"/>
              <a:gd name="connsiteY0" fmla="*/ 966643 h 966643"/>
              <a:gd name="connsiteX1" fmla="*/ 814320 w 1207077"/>
              <a:gd name="connsiteY1" fmla="*/ 829046 h 966643"/>
              <a:gd name="connsiteX2" fmla="*/ 241962 w 1207077"/>
              <a:gd name="connsiteY2" fmla="*/ 819521 h 966643"/>
              <a:gd name="connsiteX3" fmla="*/ 80037 w 1207077"/>
              <a:gd name="connsiteY3" fmla="*/ 258689 h 966643"/>
              <a:gd name="connsiteX4" fmla="*/ 834893 w 1207077"/>
              <a:gd name="connsiteY4" fmla="*/ 11039 h 966643"/>
              <a:gd name="connsiteX5" fmla="*/ 1207035 w 1207077"/>
              <a:gd name="connsiteY5" fmla="*/ 356606 h 966643"/>
              <a:gd name="connsiteX6" fmla="*/ 997485 w 1207077"/>
              <a:gd name="connsiteY6" fmla="*/ 742083 h 966643"/>
              <a:gd name="connsiteX7" fmla="*/ 925805 w 1207077"/>
              <a:gd name="connsiteY7" fmla="*/ 966643 h 966643"/>
              <a:gd name="connsiteX0" fmla="*/ 880512 w 1161784"/>
              <a:gd name="connsiteY0" fmla="*/ 966643 h 966643"/>
              <a:gd name="connsiteX1" fmla="*/ 806031 w 1161784"/>
              <a:gd name="connsiteY1" fmla="*/ 816343 h 966643"/>
              <a:gd name="connsiteX2" fmla="*/ 196669 w 1161784"/>
              <a:gd name="connsiteY2" fmla="*/ 819521 h 966643"/>
              <a:gd name="connsiteX3" fmla="*/ 34744 w 1161784"/>
              <a:gd name="connsiteY3" fmla="*/ 258689 h 966643"/>
              <a:gd name="connsiteX4" fmla="*/ 789600 w 1161784"/>
              <a:gd name="connsiteY4" fmla="*/ 11039 h 966643"/>
              <a:gd name="connsiteX5" fmla="*/ 1161742 w 1161784"/>
              <a:gd name="connsiteY5" fmla="*/ 356606 h 966643"/>
              <a:gd name="connsiteX6" fmla="*/ 952192 w 1161784"/>
              <a:gd name="connsiteY6" fmla="*/ 742083 h 966643"/>
              <a:gd name="connsiteX7" fmla="*/ 880512 w 1161784"/>
              <a:gd name="connsiteY7" fmla="*/ 966643 h 966643"/>
              <a:gd name="connsiteX0" fmla="*/ 886398 w 1167670"/>
              <a:gd name="connsiteY0" fmla="*/ 967976 h 967976"/>
              <a:gd name="connsiteX1" fmla="*/ 811917 w 1167670"/>
              <a:gd name="connsiteY1" fmla="*/ 817676 h 967976"/>
              <a:gd name="connsiteX2" fmla="*/ 176796 w 1167670"/>
              <a:gd name="connsiteY2" fmla="*/ 841907 h 967976"/>
              <a:gd name="connsiteX3" fmla="*/ 40630 w 1167670"/>
              <a:gd name="connsiteY3" fmla="*/ 260022 h 967976"/>
              <a:gd name="connsiteX4" fmla="*/ 795486 w 1167670"/>
              <a:gd name="connsiteY4" fmla="*/ 12372 h 967976"/>
              <a:gd name="connsiteX5" fmla="*/ 1167628 w 1167670"/>
              <a:gd name="connsiteY5" fmla="*/ 357939 h 967976"/>
              <a:gd name="connsiteX6" fmla="*/ 958078 w 1167670"/>
              <a:gd name="connsiteY6" fmla="*/ 743416 h 967976"/>
              <a:gd name="connsiteX7" fmla="*/ 886398 w 1167670"/>
              <a:gd name="connsiteY7" fmla="*/ 967976 h 967976"/>
              <a:gd name="connsiteX0" fmla="*/ 896528 w 1177800"/>
              <a:gd name="connsiteY0" fmla="*/ 968050 h 968050"/>
              <a:gd name="connsiteX1" fmla="*/ 822047 w 1177800"/>
              <a:gd name="connsiteY1" fmla="*/ 817750 h 968050"/>
              <a:gd name="connsiteX2" fmla="*/ 151996 w 1177800"/>
              <a:gd name="connsiteY2" fmla="*/ 850484 h 968050"/>
              <a:gd name="connsiteX3" fmla="*/ 50760 w 1177800"/>
              <a:gd name="connsiteY3" fmla="*/ 260096 h 968050"/>
              <a:gd name="connsiteX4" fmla="*/ 805616 w 1177800"/>
              <a:gd name="connsiteY4" fmla="*/ 12446 h 968050"/>
              <a:gd name="connsiteX5" fmla="*/ 1177758 w 1177800"/>
              <a:gd name="connsiteY5" fmla="*/ 358013 h 968050"/>
              <a:gd name="connsiteX6" fmla="*/ 968208 w 1177800"/>
              <a:gd name="connsiteY6" fmla="*/ 743490 h 968050"/>
              <a:gd name="connsiteX7" fmla="*/ 896528 w 1177800"/>
              <a:gd name="connsiteY7" fmla="*/ 968050 h 968050"/>
              <a:gd name="connsiteX0" fmla="*/ 892346 w 1177800"/>
              <a:gd name="connsiteY0" fmla="*/ 954284 h 954284"/>
              <a:gd name="connsiteX1" fmla="*/ 822047 w 1177800"/>
              <a:gd name="connsiteY1" fmla="*/ 817750 h 954284"/>
              <a:gd name="connsiteX2" fmla="*/ 151996 w 1177800"/>
              <a:gd name="connsiteY2" fmla="*/ 850484 h 954284"/>
              <a:gd name="connsiteX3" fmla="*/ 50760 w 1177800"/>
              <a:gd name="connsiteY3" fmla="*/ 260096 h 954284"/>
              <a:gd name="connsiteX4" fmla="*/ 805616 w 1177800"/>
              <a:gd name="connsiteY4" fmla="*/ 12446 h 954284"/>
              <a:gd name="connsiteX5" fmla="*/ 1177758 w 1177800"/>
              <a:gd name="connsiteY5" fmla="*/ 358013 h 954284"/>
              <a:gd name="connsiteX6" fmla="*/ 968208 w 1177800"/>
              <a:gd name="connsiteY6" fmla="*/ 743490 h 954284"/>
              <a:gd name="connsiteX7" fmla="*/ 892346 w 1177800"/>
              <a:gd name="connsiteY7" fmla="*/ 954284 h 954284"/>
              <a:gd name="connsiteX0" fmla="*/ 892346 w 1177800"/>
              <a:gd name="connsiteY0" fmla="*/ 954284 h 954284"/>
              <a:gd name="connsiteX1" fmla="*/ 822047 w 1177800"/>
              <a:gd name="connsiteY1" fmla="*/ 817750 h 954284"/>
              <a:gd name="connsiteX2" fmla="*/ 151996 w 1177800"/>
              <a:gd name="connsiteY2" fmla="*/ 850484 h 954284"/>
              <a:gd name="connsiteX3" fmla="*/ 50760 w 1177800"/>
              <a:gd name="connsiteY3" fmla="*/ 260096 h 954284"/>
              <a:gd name="connsiteX4" fmla="*/ 805616 w 1177800"/>
              <a:gd name="connsiteY4" fmla="*/ 12446 h 954284"/>
              <a:gd name="connsiteX5" fmla="*/ 1177758 w 1177800"/>
              <a:gd name="connsiteY5" fmla="*/ 358013 h 954284"/>
              <a:gd name="connsiteX6" fmla="*/ 969087 w 1177800"/>
              <a:gd name="connsiteY6" fmla="*/ 772843 h 954284"/>
              <a:gd name="connsiteX7" fmla="*/ 892346 w 1177800"/>
              <a:gd name="connsiteY7" fmla="*/ 954284 h 954284"/>
              <a:gd name="connsiteX0" fmla="*/ 892346 w 1177800"/>
              <a:gd name="connsiteY0" fmla="*/ 954284 h 954284"/>
              <a:gd name="connsiteX1" fmla="*/ 822047 w 1177800"/>
              <a:gd name="connsiteY1" fmla="*/ 817750 h 954284"/>
              <a:gd name="connsiteX2" fmla="*/ 151996 w 1177800"/>
              <a:gd name="connsiteY2" fmla="*/ 850484 h 954284"/>
              <a:gd name="connsiteX3" fmla="*/ 50760 w 1177800"/>
              <a:gd name="connsiteY3" fmla="*/ 260096 h 954284"/>
              <a:gd name="connsiteX4" fmla="*/ 805616 w 1177800"/>
              <a:gd name="connsiteY4" fmla="*/ 12446 h 954284"/>
              <a:gd name="connsiteX5" fmla="*/ 1177758 w 1177800"/>
              <a:gd name="connsiteY5" fmla="*/ 358013 h 954284"/>
              <a:gd name="connsiteX6" fmla="*/ 969087 w 1177800"/>
              <a:gd name="connsiteY6" fmla="*/ 772843 h 954284"/>
              <a:gd name="connsiteX7" fmla="*/ 892346 w 1177800"/>
              <a:gd name="connsiteY7" fmla="*/ 954284 h 954284"/>
              <a:gd name="connsiteX0" fmla="*/ 892510 w 1177964"/>
              <a:gd name="connsiteY0" fmla="*/ 954284 h 954284"/>
              <a:gd name="connsiteX1" fmla="*/ 826798 w 1177964"/>
              <a:gd name="connsiteY1" fmla="*/ 816633 h 954284"/>
              <a:gd name="connsiteX2" fmla="*/ 152160 w 1177964"/>
              <a:gd name="connsiteY2" fmla="*/ 850484 h 954284"/>
              <a:gd name="connsiteX3" fmla="*/ 50924 w 1177964"/>
              <a:gd name="connsiteY3" fmla="*/ 260096 h 954284"/>
              <a:gd name="connsiteX4" fmla="*/ 805780 w 1177964"/>
              <a:gd name="connsiteY4" fmla="*/ 12446 h 954284"/>
              <a:gd name="connsiteX5" fmla="*/ 1177922 w 1177964"/>
              <a:gd name="connsiteY5" fmla="*/ 358013 h 954284"/>
              <a:gd name="connsiteX6" fmla="*/ 969251 w 1177964"/>
              <a:gd name="connsiteY6" fmla="*/ 772843 h 954284"/>
              <a:gd name="connsiteX7" fmla="*/ 892510 w 1177964"/>
              <a:gd name="connsiteY7" fmla="*/ 954284 h 954284"/>
              <a:gd name="connsiteX0" fmla="*/ 892510 w 1177964"/>
              <a:gd name="connsiteY0" fmla="*/ 954284 h 954284"/>
              <a:gd name="connsiteX1" fmla="*/ 826798 w 1177964"/>
              <a:gd name="connsiteY1" fmla="*/ 816633 h 954284"/>
              <a:gd name="connsiteX2" fmla="*/ 152160 w 1177964"/>
              <a:gd name="connsiteY2" fmla="*/ 850484 h 954284"/>
              <a:gd name="connsiteX3" fmla="*/ 50924 w 1177964"/>
              <a:gd name="connsiteY3" fmla="*/ 260096 h 954284"/>
              <a:gd name="connsiteX4" fmla="*/ 805780 w 1177964"/>
              <a:gd name="connsiteY4" fmla="*/ 12446 h 954284"/>
              <a:gd name="connsiteX5" fmla="*/ 1177922 w 1177964"/>
              <a:gd name="connsiteY5" fmla="*/ 358013 h 954284"/>
              <a:gd name="connsiteX6" fmla="*/ 969251 w 1177964"/>
              <a:gd name="connsiteY6" fmla="*/ 772843 h 954284"/>
              <a:gd name="connsiteX7" fmla="*/ 892510 w 1177964"/>
              <a:gd name="connsiteY7" fmla="*/ 954284 h 954284"/>
              <a:gd name="connsiteX0" fmla="*/ 892510 w 1177964"/>
              <a:gd name="connsiteY0" fmla="*/ 954284 h 954284"/>
              <a:gd name="connsiteX1" fmla="*/ 826798 w 1177964"/>
              <a:gd name="connsiteY1" fmla="*/ 816633 h 954284"/>
              <a:gd name="connsiteX2" fmla="*/ 152160 w 1177964"/>
              <a:gd name="connsiteY2" fmla="*/ 850484 h 954284"/>
              <a:gd name="connsiteX3" fmla="*/ 50924 w 1177964"/>
              <a:gd name="connsiteY3" fmla="*/ 260096 h 954284"/>
              <a:gd name="connsiteX4" fmla="*/ 805780 w 1177964"/>
              <a:gd name="connsiteY4" fmla="*/ 12446 h 954284"/>
              <a:gd name="connsiteX5" fmla="*/ 1177922 w 1177964"/>
              <a:gd name="connsiteY5" fmla="*/ 358013 h 954284"/>
              <a:gd name="connsiteX6" fmla="*/ 967539 w 1177964"/>
              <a:gd name="connsiteY6" fmla="*/ 778355 h 954284"/>
              <a:gd name="connsiteX7" fmla="*/ 892510 w 1177964"/>
              <a:gd name="connsiteY7" fmla="*/ 954284 h 954284"/>
              <a:gd name="connsiteX0" fmla="*/ 892912 w 1178366"/>
              <a:gd name="connsiteY0" fmla="*/ 954284 h 954284"/>
              <a:gd name="connsiteX1" fmla="*/ 838317 w 1178366"/>
              <a:gd name="connsiteY1" fmla="*/ 829975 h 954284"/>
              <a:gd name="connsiteX2" fmla="*/ 152562 w 1178366"/>
              <a:gd name="connsiteY2" fmla="*/ 850484 h 954284"/>
              <a:gd name="connsiteX3" fmla="*/ 51326 w 1178366"/>
              <a:gd name="connsiteY3" fmla="*/ 260096 h 954284"/>
              <a:gd name="connsiteX4" fmla="*/ 806182 w 1178366"/>
              <a:gd name="connsiteY4" fmla="*/ 12446 h 954284"/>
              <a:gd name="connsiteX5" fmla="*/ 1178324 w 1178366"/>
              <a:gd name="connsiteY5" fmla="*/ 358013 h 954284"/>
              <a:gd name="connsiteX6" fmla="*/ 967941 w 1178366"/>
              <a:gd name="connsiteY6" fmla="*/ 778355 h 954284"/>
              <a:gd name="connsiteX7" fmla="*/ 892912 w 1178366"/>
              <a:gd name="connsiteY7" fmla="*/ 954284 h 954284"/>
              <a:gd name="connsiteX0" fmla="*/ 894402 w 1179860"/>
              <a:gd name="connsiteY0" fmla="*/ 958956 h 958956"/>
              <a:gd name="connsiteX1" fmla="*/ 839807 w 1179860"/>
              <a:gd name="connsiteY1" fmla="*/ 834647 h 958956"/>
              <a:gd name="connsiteX2" fmla="*/ 154052 w 1179860"/>
              <a:gd name="connsiteY2" fmla="*/ 855156 h 958956"/>
              <a:gd name="connsiteX3" fmla="*/ 52816 w 1179860"/>
              <a:gd name="connsiteY3" fmla="*/ 264768 h 958956"/>
              <a:gd name="connsiteX4" fmla="*/ 827792 w 1179860"/>
              <a:gd name="connsiteY4" fmla="*/ 12221 h 958956"/>
              <a:gd name="connsiteX5" fmla="*/ 1179814 w 1179860"/>
              <a:gd name="connsiteY5" fmla="*/ 362685 h 958956"/>
              <a:gd name="connsiteX6" fmla="*/ 969431 w 1179860"/>
              <a:gd name="connsiteY6" fmla="*/ 783027 h 958956"/>
              <a:gd name="connsiteX7" fmla="*/ 894402 w 1179860"/>
              <a:gd name="connsiteY7" fmla="*/ 958956 h 958956"/>
              <a:gd name="connsiteX0" fmla="*/ 896504 w 1181970"/>
              <a:gd name="connsiteY0" fmla="*/ 961175 h 961175"/>
              <a:gd name="connsiteX1" fmla="*/ 841909 w 1181970"/>
              <a:gd name="connsiteY1" fmla="*/ 836866 h 961175"/>
              <a:gd name="connsiteX2" fmla="*/ 156154 w 1181970"/>
              <a:gd name="connsiteY2" fmla="*/ 857375 h 961175"/>
              <a:gd name="connsiteX3" fmla="*/ 54918 w 1181970"/>
              <a:gd name="connsiteY3" fmla="*/ 266987 h 961175"/>
              <a:gd name="connsiteX4" fmla="*/ 858275 w 1181970"/>
              <a:gd name="connsiteY4" fmla="*/ 12117 h 961175"/>
              <a:gd name="connsiteX5" fmla="*/ 1181916 w 1181970"/>
              <a:gd name="connsiteY5" fmla="*/ 364904 h 961175"/>
              <a:gd name="connsiteX6" fmla="*/ 971533 w 1181970"/>
              <a:gd name="connsiteY6" fmla="*/ 785246 h 961175"/>
              <a:gd name="connsiteX7" fmla="*/ 896504 w 1181970"/>
              <a:gd name="connsiteY7" fmla="*/ 961175 h 961175"/>
              <a:gd name="connsiteX0" fmla="*/ 897768 w 1183239"/>
              <a:gd name="connsiteY0" fmla="*/ 938948 h 938948"/>
              <a:gd name="connsiteX1" fmla="*/ 843173 w 1183239"/>
              <a:gd name="connsiteY1" fmla="*/ 814639 h 938948"/>
              <a:gd name="connsiteX2" fmla="*/ 157418 w 1183239"/>
              <a:gd name="connsiteY2" fmla="*/ 835148 h 938948"/>
              <a:gd name="connsiteX3" fmla="*/ 56182 w 1183239"/>
              <a:gd name="connsiteY3" fmla="*/ 244760 h 938948"/>
              <a:gd name="connsiteX4" fmla="*/ 876607 w 1183239"/>
              <a:gd name="connsiteY4" fmla="*/ 13246 h 938948"/>
              <a:gd name="connsiteX5" fmla="*/ 1183180 w 1183239"/>
              <a:gd name="connsiteY5" fmla="*/ 342677 h 938948"/>
              <a:gd name="connsiteX6" fmla="*/ 972797 w 1183239"/>
              <a:gd name="connsiteY6" fmla="*/ 763019 h 938948"/>
              <a:gd name="connsiteX7" fmla="*/ 897768 w 1183239"/>
              <a:gd name="connsiteY7" fmla="*/ 938948 h 938948"/>
              <a:gd name="connsiteX0" fmla="*/ 899237 w 1184717"/>
              <a:gd name="connsiteY0" fmla="*/ 958806 h 958806"/>
              <a:gd name="connsiteX1" fmla="*/ 844642 w 1184717"/>
              <a:gd name="connsiteY1" fmla="*/ 834497 h 958806"/>
              <a:gd name="connsiteX2" fmla="*/ 158887 w 1184717"/>
              <a:gd name="connsiteY2" fmla="*/ 855006 h 958806"/>
              <a:gd name="connsiteX3" fmla="*/ 57651 w 1184717"/>
              <a:gd name="connsiteY3" fmla="*/ 264618 h 958806"/>
              <a:gd name="connsiteX4" fmla="*/ 897913 w 1184717"/>
              <a:gd name="connsiteY4" fmla="*/ 12228 h 958806"/>
              <a:gd name="connsiteX5" fmla="*/ 1184649 w 1184717"/>
              <a:gd name="connsiteY5" fmla="*/ 362535 h 958806"/>
              <a:gd name="connsiteX6" fmla="*/ 974266 w 1184717"/>
              <a:gd name="connsiteY6" fmla="*/ 782877 h 958806"/>
              <a:gd name="connsiteX7" fmla="*/ 899237 w 1184717"/>
              <a:gd name="connsiteY7" fmla="*/ 958806 h 958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4717" h="958806">
                <a:moveTo>
                  <a:pt x="899237" y="958806"/>
                </a:moveTo>
                <a:cubicBezTo>
                  <a:pt x="894405" y="944889"/>
                  <a:pt x="911997" y="873046"/>
                  <a:pt x="844642" y="834497"/>
                </a:cubicBezTo>
                <a:cubicBezTo>
                  <a:pt x="772061" y="864692"/>
                  <a:pt x="290052" y="949986"/>
                  <a:pt x="158887" y="855006"/>
                </a:cubicBezTo>
                <a:cubicBezTo>
                  <a:pt x="27722" y="760026"/>
                  <a:pt x="-65520" y="405081"/>
                  <a:pt x="57651" y="264618"/>
                </a:cubicBezTo>
                <a:cubicBezTo>
                  <a:pt x="180822" y="124155"/>
                  <a:pt x="458430" y="-47589"/>
                  <a:pt x="897913" y="12228"/>
                </a:cubicBezTo>
                <a:cubicBezTo>
                  <a:pt x="1046789" y="37089"/>
                  <a:pt x="1188269" y="121743"/>
                  <a:pt x="1184649" y="362535"/>
                </a:cubicBezTo>
                <a:cubicBezTo>
                  <a:pt x="1181030" y="603327"/>
                  <a:pt x="1069516" y="742967"/>
                  <a:pt x="974266" y="782877"/>
                </a:cubicBezTo>
                <a:cubicBezTo>
                  <a:pt x="970075" y="839741"/>
                  <a:pt x="899237" y="958806"/>
                  <a:pt x="899237" y="958806"/>
                </a:cubicBezTo>
                <a:close/>
              </a:path>
            </a:pathLst>
          </a:custGeom>
          <a:solidFill>
            <a:schemeClr val="bg1"/>
          </a:solidFill>
          <a:ln w="19050" cap="flat">
            <a:noFill/>
            <a:prstDash val="solid"/>
            <a:miter/>
          </a:ln>
        </p:spPr>
        <p:txBody>
          <a:bodyPr rtlCol="0" anchor="ctr"/>
          <a:lstStyle/>
          <a:p>
            <a:endParaRPr lang="en-US" dirty="0"/>
          </a:p>
        </p:txBody>
      </p:sp>
      <p:sp>
        <p:nvSpPr>
          <p:cNvPr id="2" name="Title 1"/>
          <p:cNvSpPr>
            <a:spLocks noGrp="1"/>
          </p:cNvSpPr>
          <p:nvPr>
            <p:ph type="ctrTitle"/>
          </p:nvPr>
        </p:nvSpPr>
        <p:spPr>
          <a:xfrm>
            <a:off x="7178766" y="732550"/>
            <a:ext cx="4186940" cy="1643447"/>
          </a:xfrm>
        </p:spPr>
        <p:txBody>
          <a:bodyPr rtlCol="0" anchor="b">
            <a:normAutofit/>
          </a:bodyPr>
          <a:lstStyle/>
          <a:p>
            <a:r>
              <a:rPr lang="en-GB" dirty="0"/>
              <a:t>St. Thomas' Primary </a:t>
            </a:r>
          </a:p>
        </p:txBody>
      </p:sp>
      <p:sp>
        <p:nvSpPr>
          <p:cNvPr id="3" name="Subtitle 2"/>
          <p:cNvSpPr>
            <a:spLocks noGrp="1"/>
          </p:cNvSpPr>
          <p:nvPr>
            <p:ph type="subTitle" idx="1"/>
          </p:nvPr>
        </p:nvSpPr>
        <p:spPr>
          <a:xfrm>
            <a:off x="7513957" y="2443363"/>
            <a:ext cx="3632777" cy="589934"/>
          </a:xfrm>
        </p:spPr>
        <p:txBody>
          <a:bodyPr vert="horz" lIns="91440" tIns="91440" rIns="91440" bIns="91440" rtlCol="0">
            <a:normAutofit/>
          </a:bodyPr>
          <a:lstStyle/>
          <a:p>
            <a:pPr algn="ctr">
              <a:lnSpc>
                <a:spcPct val="90000"/>
              </a:lnSpc>
            </a:pPr>
            <a:r>
              <a:rPr lang="en-GB" sz="2700" dirty="0"/>
              <a:t>Homework Strategy 2022</a:t>
            </a:r>
          </a:p>
        </p:txBody>
      </p:sp>
      <p:sp>
        <p:nvSpPr>
          <p:cNvPr id="13" name="Freeform: Shape 12">
            <a:extLst>
              <a:ext uri="{FF2B5EF4-FFF2-40B4-BE49-F238E27FC236}">
                <a16:creationId xmlns:a16="http://schemas.microsoft.com/office/drawing/2014/main" id="{C87AACE3-D796-459A-88F7-2091CC177D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70915">
            <a:off x="6793370" y="351450"/>
            <a:ext cx="4927301" cy="3146160"/>
          </a:xfrm>
          <a:custGeom>
            <a:avLst/>
            <a:gdLst>
              <a:gd name="connsiteX0" fmla="*/ 931249 w 1207078"/>
              <a:gd name="connsiteY0" fmla="*/ 1013346 h 1013355"/>
              <a:gd name="connsiteX1" fmla="*/ 814282 w 1207078"/>
              <a:gd name="connsiteY1" fmla="*/ 829037 h 1013355"/>
              <a:gd name="connsiteX2" fmla="*/ 241924 w 1207078"/>
              <a:gd name="connsiteY2" fmla="*/ 819512 h 1013355"/>
              <a:gd name="connsiteX3" fmla="*/ 79999 w 1207078"/>
              <a:gd name="connsiteY3" fmla="*/ 258680 h 1013355"/>
              <a:gd name="connsiteX4" fmla="*/ 834855 w 1207078"/>
              <a:gd name="connsiteY4" fmla="*/ 11030 h 1013355"/>
              <a:gd name="connsiteX5" fmla="*/ 1206997 w 1207078"/>
              <a:gd name="connsiteY5" fmla="*/ 356597 h 1013355"/>
              <a:gd name="connsiteX6" fmla="*/ 997447 w 1207078"/>
              <a:gd name="connsiteY6" fmla="*/ 742074 h 1013355"/>
              <a:gd name="connsiteX7" fmla="*/ 931249 w 1207078"/>
              <a:gd name="connsiteY7" fmla="*/ 1013346 h 1013355"/>
              <a:gd name="connsiteX0" fmla="*/ 925805 w 1207077"/>
              <a:gd name="connsiteY0" fmla="*/ 966643 h 966643"/>
              <a:gd name="connsiteX1" fmla="*/ 814320 w 1207077"/>
              <a:gd name="connsiteY1" fmla="*/ 829046 h 966643"/>
              <a:gd name="connsiteX2" fmla="*/ 241962 w 1207077"/>
              <a:gd name="connsiteY2" fmla="*/ 819521 h 966643"/>
              <a:gd name="connsiteX3" fmla="*/ 80037 w 1207077"/>
              <a:gd name="connsiteY3" fmla="*/ 258689 h 966643"/>
              <a:gd name="connsiteX4" fmla="*/ 834893 w 1207077"/>
              <a:gd name="connsiteY4" fmla="*/ 11039 h 966643"/>
              <a:gd name="connsiteX5" fmla="*/ 1207035 w 1207077"/>
              <a:gd name="connsiteY5" fmla="*/ 356606 h 966643"/>
              <a:gd name="connsiteX6" fmla="*/ 997485 w 1207077"/>
              <a:gd name="connsiteY6" fmla="*/ 742083 h 966643"/>
              <a:gd name="connsiteX7" fmla="*/ 925805 w 1207077"/>
              <a:gd name="connsiteY7" fmla="*/ 966643 h 966643"/>
              <a:gd name="connsiteX0" fmla="*/ 880512 w 1161784"/>
              <a:gd name="connsiteY0" fmla="*/ 966643 h 966643"/>
              <a:gd name="connsiteX1" fmla="*/ 806031 w 1161784"/>
              <a:gd name="connsiteY1" fmla="*/ 816343 h 966643"/>
              <a:gd name="connsiteX2" fmla="*/ 196669 w 1161784"/>
              <a:gd name="connsiteY2" fmla="*/ 819521 h 966643"/>
              <a:gd name="connsiteX3" fmla="*/ 34744 w 1161784"/>
              <a:gd name="connsiteY3" fmla="*/ 258689 h 966643"/>
              <a:gd name="connsiteX4" fmla="*/ 789600 w 1161784"/>
              <a:gd name="connsiteY4" fmla="*/ 11039 h 966643"/>
              <a:gd name="connsiteX5" fmla="*/ 1161742 w 1161784"/>
              <a:gd name="connsiteY5" fmla="*/ 356606 h 966643"/>
              <a:gd name="connsiteX6" fmla="*/ 952192 w 1161784"/>
              <a:gd name="connsiteY6" fmla="*/ 742083 h 966643"/>
              <a:gd name="connsiteX7" fmla="*/ 880512 w 1161784"/>
              <a:gd name="connsiteY7" fmla="*/ 966643 h 966643"/>
              <a:gd name="connsiteX0" fmla="*/ 886398 w 1167670"/>
              <a:gd name="connsiteY0" fmla="*/ 967976 h 967976"/>
              <a:gd name="connsiteX1" fmla="*/ 811917 w 1167670"/>
              <a:gd name="connsiteY1" fmla="*/ 817676 h 967976"/>
              <a:gd name="connsiteX2" fmla="*/ 176796 w 1167670"/>
              <a:gd name="connsiteY2" fmla="*/ 841907 h 967976"/>
              <a:gd name="connsiteX3" fmla="*/ 40630 w 1167670"/>
              <a:gd name="connsiteY3" fmla="*/ 260022 h 967976"/>
              <a:gd name="connsiteX4" fmla="*/ 795486 w 1167670"/>
              <a:gd name="connsiteY4" fmla="*/ 12372 h 967976"/>
              <a:gd name="connsiteX5" fmla="*/ 1167628 w 1167670"/>
              <a:gd name="connsiteY5" fmla="*/ 357939 h 967976"/>
              <a:gd name="connsiteX6" fmla="*/ 958078 w 1167670"/>
              <a:gd name="connsiteY6" fmla="*/ 743416 h 967976"/>
              <a:gd name="connsiteX7" fmla="*/ 886398 w 1167670"/>
              <a:gd name="connsiteY7" fmla="*/ 967976 h 967976"/>
              <a:gd name="connsiteX0" fmla="*/ 896528 w 1177800"/>
              <a:gd name="connsiteY0" fmla="*/ 968050 h 968050"/>
              <a:gd name="connsiteX1" fmla="*/ 822047 w 1177800"/>
              <a:gd name="connsiteY1" fmla="*/ 817750 h 968050"/>
              <a:gd name="connsiteX2" fmla="*/ 151996 w 1177800"/>
              <a:gd name="connsiteY2" fmla="*/ 850484 h 968050"/>
              <a:gd name="connsiteX3" fmla="*/ 50760 w 1177800"/>
              <a:gd name="connsiteY3" fmla="*/ 260096 h 968050"/>
              <a:gd name="connsiteX4" fmla="*/ 805616 w 1177800"/>
              <a:gd name="connsiteY4" fmla="*/ 12446 h 968050"/>
              <a:gd name="connsiteX5" fmla="*/ 1177758 w 1177800"/>
              <a:gd name="connsiteY5" fmla="*/ 358013 h 968050"/>
              <a:gd name="connsiteX6" fmla="*/ 968208 w 1177800"/>
              <a:gd name="connsiteY6" fmla="*/ 743490 h 968050"/>
              <a:gd name="connsiteX7" fmla="*/ 896528 w 1177800"/>
              <a:gd name="connsiteY7" fmla="*/ 968050 h 968050"/>
              <a:gd name="connsiteX0" fmla="*/ 892346 w 1177800"/>
              <a:gd name="connsiteY0" fmla="*/ 954284 h 954284"/>
              <a:gd name="connsiteX1" fmla="*/ 822047 w 1177800"/>
              <a:gd name="connsiteY1" fmla="*/ 817750 h 954284"/>
              <a:gd name="connsiteX2" fmla="*/ 151996 w 1177800"/>
              <a:gd name="connsiteY2" fmla="*/ 850484 h 954284"/>
              <a:gd name="connsiteX3" fmla="*/ 50760 w 1177800"/>
              <a:gd name="connsiteY3" fmla="*/ 260096 h 954284"/>
              <a:gd name="connsiteX4" fmla="*/ 805616 w 1177800"/>
              <a:gd name="connsiteY4" fmla="*/ 12446 h 954284"/>
              <a:gd name="connsiteX5" fmla="*/ 1177758 w 1177800"/>
              <a:gd name="connsiteY5" fmla="*/ 358013 h 954284"/>
              <a:gd name="connsiteX6" fmla="*/ 968208 w 1177800"/>
              <a:gd name="connsiteY6" fmla="*/ 743490 h 954284"/>
              <a:gd name="connsiteX7" fmla="*/ 892346 w 1177800"/>
              <a:gd name="connsiteY7" fmla="*/ 954284 h 954284"/>
              <a:gd name="connsiteX0" fmla="*/ 892346 w 1177800"/>
              <a:gd name="connsiteY0" fmla="*/ 954284 h 954284"/>
              <a:gd name="connsiteX1" fmla="*/ 822047 w 1177800"/>
              <a:gd name="connsiteY1" fmla="*/ 817750 h 954284"/>
              <a:gd name="connsiteX2" fmla="*/ 151996 w 1177800"/>
              <a:gd name="connsiteY2" fmla="*/ 850484 h 954284"/>
              <a:gd name="connsiteX3" fmla="*/ 50760 w 1177800"/>
              <a:gd name="connsiteY3" fmla="*/ 260096 h 954284"/>
              <a:gd name="connsiteX4" fmla="*/ 805616 w 1177800"/>
              <a:gd name="connsiteY4" fmla="*/ 12446 h 954284"/>
              <a:gd name="connsiteX5" fmla="*/ 1177758 w 1177800"/>
              <a:gd name="connsiteY5" fmla="*/ 358013 h 954284"/>
              <a:gd name="connsiteX6" fmla="*/ 969087 w 1177800"/>
              <a:gd name="connsiteY6" fmla="*/ 772843 h 954284"/>
              <a:gd name="connsiteX7" fmla="*/ 892346 w 1177800"/>
              <a:gd name="connsiteY7" fmla="*/ 954284 h 954284"/>
              <a:gd name="connsiteX0" fmla="*/ 892346 w 1177800"/>
              <a:gd name="connsiteY0" fmla="*/ 954284 h 954284"/>
              <a:gd name="connsiteX1" fmla="*/ 822047 w 1177800"/>
              <a:gd name="connsiteY1" fmla="*/ 817750 h 954284"/>
              <a:gd name="connsiteX2" fmla="*/ 151996 w 1177800"/>
              <a:gd name="connsiteY2" fmla="*/ 850484 h 954284"/>
              <a:gd name="connsiteX3" fmla="*/ 50760 w 1177800"/>
              <a:gd name="connsiteY3" fmla="*/ 260096 h 954284"/>
              <a:gd name="connsiteX4" fmla="*/ 805616 w 1177800"/>
              <a:gd name="connsiteY4" fmla="*/ 12446 h 954284"/>
              <a:gd name="connsiteX5" fmla="*/ 1177758 w 1177800"/>
              <a:gd name="connsiteY5" fmla="*/ 358013 h 954284"/>
              <a:gd name="connsiteX6" fmla="*/ 969087 w 1177800"/>
              <a:gd name="connsiteY6" fmla="*/ 772843 h 954284"/>
              <a:gd name="connsiteX7" fmla="*/ 892346 w 1177800"/>
              <a:gd name="connsiteY7" fmla="*/ 954284 h 954284"/>
              <a:gd name="connsiteX0" fmla="*/ 892510 w 1177964"/>
              <a:gd name="connsiteY0" fmla="*/ 954284 h 954284"/>
              <a:gd name="connsiteX1" fmla="*/ 826798 w 1177964"/>
              <a:gd name="connsiteY1" fmla="*/ 816633 h 954284"/>
              <a:gd name="connsiteX2" fmla="*/ 152160 w 1177964"/>
              <a:gd name="connsiteY2" fmla="*/ 850484 h 954284"/>
              <a:gd name="connsiteX3" fmla="*/ 50924 w 1177964"/>
              <a:gd name="connsiteY3" fmla="*/ 260096 h 954284"/>
              <a:gd name="connsiteX4" fmla="*/ 805780 w 1177964"/>
              <a:gd name="connsiteY4" fmla="*/ 12446 h 954284"/>
              <a:gd name="connsiteX5" fmla="*/ 1177922 w 1177964"/>
              <a:gd name="connsiteY5" fmla="*/ 358013 h 954284"/>
              <a:gd name="connsiteX6" fmla="*/ 969251 w 1177964"/>
              <a:gd name="connsiteY6" fmla="*/ 772843 h 954284"/>
              <a:gd name="connsiteX7" fmla="*/ 892510 w 1177964"/>
              <a:gd name="connsiteY7" fmla="*/ 954284 h 954284"/>
              <a:gd name="connsiteX0" fmla="*/ 892510 w 1177964"/>
              <a:gd name="connsiteY0" fmla="*/ 954284 h 954284"/>
              <a:gd name="connsiteX1" fmla="*/ 826798 w 1177964"/>
              <a:gd name="connsiteY1" fmla="*/ 816633 h 954284"/>
              <a:gd name="connsiteX2" fmla="*/ 152160 w 1177964"/>
              <a:gd name="connsiteY2" fmla="*/ 850484 h 954284"/>
              <a:gd name="connsiteX3" fmla="*/ 50924 w 1177964"/>
              <a:gd name="connsiteY3" fmla="*/ 260096 h 954284"/>
              <a:gd name="connsiteX4" fmla="*/ 805780 w 1177964"/>
              <a:gd name="connsiteY4" fmla="*/ 12446 h 954284"/>
              <a:gd name="connsiteX5" fmla="*/ 1177922 w 1177964"/>
              <a:gd name="connsiteY5" fmla="*/ 358013 h 954284"/>
              <a:gd name="connsiteX6" fmla="*/ 969251 w 1177964"/>
              <a:gd name="connsiteY6" fmla="*/ 772843 h 954284"/>
              <a:gd name="connsiteX7" fmla="*/ 892510 w 1177964"/>
              <a:gd name="connsiteY7" fmla="*/ 954284 h 954284"/>
              <a:gd name="connsiteX0" fmla="*/ 892510 w 1177964"/>
              <a:gd name="connsiteY0" fmla="*/ 954284 h 954284"/>
              <a:gd name="connsiteX1" fmla="*/ 826798 w 1177964"/>
              <a:gd name="connsiteY1" fmla="*/ 816633 h 954284"/>
              <a:gd name="connsiteX2" fmla="*/ 152160 w 1177964"/>
              <a:gd name="connsiteY2" fmla="*/ 850484 h 954284"/>
              <a:gd name="connsiteX3" fmla="*/ 50924 w 1177964"/>
              <a:gd name="connsiteY3" fmla="*/ 260096 h 954284"/>
              <a:gd name="connsiteX4" fmla="*/ 805780 w 1177964"/>
              <a:gd name="connsiteY4" fmla="*/ 12446 h 954284"/>
              <a:gd name="connsiteX5" fmla="*/ 1177922 w 1177964"/>
              <a:gd name="connsiteY5" fmla="*/ 358013 h 954284"/>
              <a:gd name="connsiteX6" fmla="*/ 967539 w 1177964"/>
              <a:gd name="connsiteY6" fmla="*/ 778355 h 954284"/>
              <a:gd name="connsiteX7" fmla="*/ 892510 w 1177964"/>
              <a:gd name="connsiteY7" fmla="*/ 954284 h 954284"/>
              <a:gd name="connsiteX0" fmla="*/ 892912 w 1178366"/>
              <a:gd name="connsiteY0" fmla="*/ 954284 h 954284"/>
              <a:gd name="connsiteX1" fmla="*/ 838317 w 1178366"/>
              <a:gd name="connsiteY1" fmla="*/ 829975 h 954284"/>
              <a:gd name="connsiteX2" fmla="*/ 152562 w 1178366"/>
              <a:gd name="connsiteY2" fmla="*/ 850484 h 954284"/>
              <a:gd name="connsiteX3" fmla="*/ 51326 w 1178366"/>
              <a:gd name="connsiteY3" fmla="*/ 260096 h 954284"/>
              <a:gd name="connsiteX4" fmla="*/ 806182 w 1178366"/>
              <a:gd name="connsiteY4" fmla="*/ 12446 h 954284"/>
              <a:gd name="connsiteX5" fmla="*/ 1178324 w 1178366"/>
              <a:gd name="connsiteY5" fmla="*/ 358013 h 954284"/>
              <a:gd name="connsiteX6" fmla="*/ 967941 w 1178366"/>
              <a:gd name="connsiteY6" fmla="*/ 778355 h 954284"/>
              <a:gd name="connsiteX7" fmla="*/ 892912 w 1178366"/>
              <a:gd name="connsiteY7" fmla="*/ 954284 h 954284"/>
              <a:gd name="connsiteX0" fmla="*/ 894402 w 1179860"/>
              <a:gd name="connsiteY0" fmla="*/ 958956 h 958956"/>
              <a:gd name="connsiteX1" fmla="*/ 839807 w 1179860"/>
              <a:gd name="connsiteY1" fmla="*/ 834647 h 958956"/>
              <a:gd name="connsiteX2" fmla="*/ 154052 w 1179860"/>
              <a:gd name="connsiteY2" fmla="*/ 855156 h 958956"/>
              <a:gd name="connsiteX3" fmla="*/ 52816 w 1179860"/>
              <a:gd name="connsiteY3" fmla="*/ 264768 h 958956"/>
              <a:gd name="connsiteX4" fmla="*/ 827792 w 1179860"/>
              <a:gd name="connsiteY4" fmla="*/ 12221 h 958956"/>
              <a:gd name="connsiteX5" fmla="*/ 1179814 w 1179860"/>
              <a:gd name="connsiteY5" fmla="*/ 362685 h 958956"/>
              <a:gd name="connsiteX6" fmla="*/ 969431 w 1179860"/>
              <a:gd name="connsiteY6" fmla="*/ 783027 h 958956"/>
              <a:gd name="connsiteX7" fmla="*/ 894402 w 1179860"/>
              <a:gd name="connsiteY7" fmla="*/ 958956 h 958956"/>
              <a:gd name="connsiteX0" fmla="*/ 896504 w 1181970"/>
              <a:gd name="connsiteY0" fmla="*/ 961175 h 961175"/>
              <a:gd name="connsiteX1" fmla="*/ 841909 w 1181970"/>
              <a:gd name="connsiteY1" fmla="*/ 836866 h 961175"/>
              <a:gd name="connsiteX2" fmla="*/ 156154 w 1181970"/>
              <a:gd name="connsiteY2" fmla="*/ 857375 h 961175"/>
              <a:gd name="connsiteX3" fmla="*/ 54918 w 1181970"/>
              <a:gd name="connsiteY3" fmla="*/ 266987 h 961175"/>
              <a:gd name="connsiteX4" fmla="*/ 858275 w 1181970"/>
              <a:gd name="connsiteY4" fmla="*/ 12117 h 961175"/>
              <a:gd name="connsiteX5" fmla="*/ 1181916 w 1181970"/>
              <a:gd name="connsiteY5" fmla="*/ 364904 h 961175"/>
              <a:gd name="connsiteX6" fmla="*/ 971533 w 1181970"/>
              <a:gd name="connsiteY6" fmla="*/ 785246 h 961175"/>
              <a:gd name="connsiteX7" fmla="*/ 896504 w 1181970"/>
              <a:gd name="connsiteY7" fmla="*/ 961175 h 961175"/>
              <a:gd name="connsiteX0" fmla="*/ 897768 w 1183239"/>
              <a:gd name="connsiteY0" fmla="*/ 938948 h 938948"/>
              <a:gd name="connsiteX1" fmla="*/ 843173 w 1183239"/>
              <a:gd name="connsiteY1" fmla="*/ 814639 h 938948"/>
              <a:gd name="connsiteX2" fmla="*/ 157418 w 1183239"/>
              <a:gd name="connsiteY2" fmla="*/ 835148 h 938948"/>
              <a:gd name="connsiteX3" fmla="*/ 56182 w 1183239"/>
              <a:gd name="connsiteY3" fmla="*/ 244760 h 938948"/>
              <a:gd name="connsiteX4" fmla="*/ 876607 w 1183239"/>
              <a:gd name="connsiteY4" fmla="*/ 13246 h 938948"/>
              <a:gd name="connsiteX5" fmla="*/ 1183180 w 1183239"/>
              <a:gd name="connsiteY5" fmla="*/ 342677 h 938948"/>
              <a:gd name="connsiteX6" fmla="*/ 972797 w 1183239"/>
              <a:gd name="connsiteY6" fmla="*/ 763019 h 938948"/>
              <a:gd name="connsiteX7" fmla="*/ 897768 w 1183239"/>
              <a:gd name="connsiteY7" fmla="*/ 938948 h 938948"/>
              <a:gd name="connsiteX0" fmla="*/ 899237 w 1184717"/>
              <a:gd name="connsiteY0" fmla="*/ 958806 h 958806"/>
              <a:gd name="connsiteX1" fmla="*/ 844642 w 1184717"/>
              <a:gd name="connsiteY1" fmla="*/ 834497 h 958806"/>
              <a:gd name="connsiteX2" fmla="*/ 158887 w 1184717"/>
              <a:gd name="connsiteY2" fmla="*/ 855006 h 958806"/>
              <a:gd name="connsiteX3" fmla="*/ 57651 w 1184717"/>
              <a:gd name="connsiteY3" fmla="*/ 264618 h 958806"/>
              <a:gd name="connsiteX4" fmla="*/ 897913 w 1184717"/>
              <a:gd name="connsiteY4" fmla="*/ 12228 h 958806"/>
              <a:gd name="connsiteX5" fmla="*/ 1184649 w 1184717"/>
              <a:gd name="connsiteY5" fmla="*/ 362535 h 958806"/>
              <a:gd name="connsiteX6" fmla="*/ 974266 w 1184717"/>
              <a:gd name="connsiteY6" fmla="*/ 782877 h 958806"/>
              <a:gd name="connsiteX7" fmla="*/ 899237 w 1184717"/>
              <a:gd name="connsiteY7" fmla="*/ 958806 h 958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4717" h="958806">
                <a:moveTo>
                  <a:pt x="899237" y="958806"/>
                </a:moveTo>
                <a:cubicBezTo>
                  <a:pt x="894405" y="944889"/>
                  <a:pt x="911997" y="873046"/>
                  <a:pt x="844642" y="834497"/>
                </a:cubicBezTo>
                <a:cubicBezTo>
                  <a:pt x="772061" y="864692"/>
                  <a:pt x="290052" y="949986"/>
                  <a:pt x="158887" y="855006"/>
                </a:cubicBezTo>
                <a:cubicBezTo>
                  <a:pt x="27722" y="760026"/>
                  <a:pt x="-65520" y="405081"/>
                  <a:pt x="57651" y="264618"/>
                </a:cubicBezTo>
                <a:cubicBezTo>
                  <a:pt x="180822" y="124155"/>
                  <a:pt x="458430" y="-47589"/>
                  <a:pt x="897913" y="12228"/>
                </a:cubicBezTo>
                <a:cubicBezTo>
                  <a:pt x="1046789" y="37089"/>
                  <a:pt x="1188269" y="121743"/>
                  <a:pt x="1184649" y="362535"/>
                </a:cubicBezTo>
                <a:cubicBezTo>
                  <a:pt x="1181030" y="603327"/>
                  <a:pt x="1069516" y="742967"/>
                  <a:pt x="974266" y="782877"/>
                </a:cubicBezTo>
                <a:cubicBezTo>
                  <a:pt x="970075" y="839741"/>
                  <a:pt x="899237" y="958806"/>
                  <a:pt x="899237" y="958806"/>
                </a:cubicBezTo>
                <a:close/>
              </a:path>
            </a:pathLst>
          </a:custGeom>
          <a:noFill/>
          <a:ln w="19050" cap="flat">
            <a:solidFill>
              <a:schemeClr val="tx1"/>
            </a:solidFill>
            <a:prstDash val="solid"/>
            <a:miter/>
          </a:ln>
        </p:spPr>
        <p:txBody>
          <a:bodyPr rtlCol="0" anchor="ctr"/>
          <a:lstStyle/>
          <a:p>
            <a:endParaRPr lang="en-US" dirty="0"/>
          </a:p>
        </p:txBody>
      </p:sp>
    </p:spTree>
    <p:extLst>
      <p:ext uri="{BB962C8B-B14F-4D97-AF65-F5344CB8AC3E}">
        <p14:creationId xmlns:p14="http://schemas.microsoft.com/office/powerpoint/2010/main" val="128632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96A35EAA-ED80-4FF1-942C-82B1D483A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977627" y="481134"/>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solidFill>
            <a:schemeClr val="bg1"/>
          </a:solidFill>
          <a:ln w="19050" cap="flat">
            <a:noFill/>
            <a:prstDash val="solid"/>
            <a:miter/>
          </a:ln>
        </p:spPr>
        <p:txBody>
          <a:bodyPr rtlCol="0" anchor="ctr"/>
          <a:lstStyle/>
          <a:p>
            <a:endParaRPr lang="en-US" dirty="0"/>
          </a:p>
        </p:txBody>
      </p:sp>
      <p:sp>
        <p:nvSpPr>
          <p:cNvPr id="11" name="Freeform: Shape 10">
            <a:extLst>
              <a:ext uri="{FF2B5EF4-FFF2-40B4-BE49-F238E27FC236}">
                <a16:creationId xmlns:a16="http://schemas.microsoft.com/office/drawing/2014/main" id="{D415F49B-3CBC-46CF-AFB5-988852D04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1010574" y="456230"/>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noFill/>
          <a:ln w="19050" cap="flat">
            <a:solidFill>
              <a:schemeClr val="tx1"/>
            </a:solidFill>
            <a:prstDash val="solid"/>
            <a:miter/>
          </a:ln>
        </p:spPr>
        <p:txBody>
          <a:bodyPr rtlCol="0" anchor="ctr"/>
          <a:lstStyle/>
          <a:p>
            <a:endParaRPr lang="en-US" dirty="0"/>
          </a:p>
        </p:txBody>
      </p:sp>
      <p:sp useBgFill="1">
        <p:nvSpPr>
          <p:cNvPr id="13" name="Rectangle 12">
            <a:extLst>
              <a:ext uri="{FF2B5EF4-FFF2-40B4-BE49-F238E27FC236}">
                <a16:creationId xmlns:a16="http://schemas.microsoft.com/office/drawing/2014/main" id="{D0940C6F-9A54-410C-9BCD-203E8D97F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F646C6CE-72A6-48A2-BAA1-A9BD9AE02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121080" y="0"/>
            <a:ext cx="7070920" cy="6858000"/>
          </a:xfrm>
          <a:custGeom>
            <a:avLst/>
            <a:gdLst>
              <a:gd name="connsiteX0" fmla="*/ 7430701 w 7551955"/>
              <a:gd name="connsiteY0" fmla="*/ 6858000 h 6858000"/>
              <a:gd name="connsiteX1" fmla="*/ 0 w 7551955"/>
              <a:gd name="connsiteY1" fmla="*/ 6858000 h 6858000"/>
              <a:gd name="connsiteX2" fmla="*/ 0 w 7551955"/>
              <a:gd name="connsiteY2" fmla="*/ 0 h 6858000"/>
              <a:gd name="connsiteX3" fmla="*/ 7505795 w 7551955"/>
              <a:gd name="connsiteY3" fmla="*/ 0 h 6858000"/>
              <a:gd name="connsiteX4" fmla="*/ 7520785 w 7551955"/>
              <a:gd name="connsiteY4" fmla="*/ 379063 h 6858000"/>
              <a:gd name="connsiteX5" fmla="*/ 7433327 w 7551955"/>
              <a:gd name="connsiteY5" fmla="*/ 680364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51955" h="6858000">
                <a:moveTo>
                  <a:pt x="7430701" y="6858000"/>
                </a:moveTo>
                <a:lnTo>
                  <a:pt x="0" y="6858000"/>
                </a:lnTo>
                <a:lnTo>
                  <a:pt x="0" y="0"/>
                </a:lnTo>
                <a:lnTo>
                  <a:pt x="7505795" y="0"/>
                </a:lnTo>
                <a:lnTo>
                  <a:pt x="7520785" y="379063"/>
                </a:lnTo>
                <a:cubicBezTo>
                  <a:pt x="7596581" y="2601669"/>
                  <a:pt x="7521128" y="5461844"/>
                  <a:pt x="7433327" y="6803646"/>
                </a:cubicBezTo>
                <a:close/>
              </a:path>
            </a:pathLst>
          </a:custGeom>
          <a:solidFill>
            <a:srgbClr val="FFFFFF"/>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F6AFF5CE-B67C-4572-A244-872A4D90EB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1286044">
            <a:off x="791907" y="958118"/>
            <a:ext cx="4266483" cy="3813636"/>
          </a:xfrm>
          <a:custGeom>
            <a:avLst/>
            <a:gdLst>
              <a:gd name="connsiteX0" fmla="*/ -39 w 914430"/>
              <a:gd name="connsiteY0" fmla="*/ 747812 h 753584"/>
              <a:gd name="connsiteX1" fmla="*/ 400011 w 914430"/>
              <a:gd name="connsiteY1" fmla="*/ 737144 h 753584"/>
              <a:gd name="connsiteX2" fmla="*/ 891787 w 914430"/>
              <a:gd name="connsiteY2" fmla="*/ 487303 h 753584"/>
              <a:gd name="connsiteX3" fmla="*/ 665854 w 914430"/>
              <a:gd name="connsiteY3" fmla="*/ 3528 h 753584"/>
              <a:gd name="connsiteX4" fmla="*/ 136835 w 914430"/>
              <a:gd name="connsiteY4" fmla="*/ 319854 h 753584"/>
              <a:gd name="connsiteX5" fmla="*/ 134168 w 914430"/>
              <a:gd name="connsiteY5" fmla="*/ 630845 h 753584"/>
              <a:gd name="connsiteX6" fmla="*/ -39 w 914430"/>
              <a:gd name="connsiteY6" fmla="*/ 747812 h 753584"/>
              <a:gd name="connsiteX0" fmla="*/ 0 w 855235"/>
              <a:gd name="connsiteY0" fmla="*/ 741453 h 759943"/>
              <a:gd name="connsiteX1" fmla="*/ 340855 w 855235"/>
              <a:gd name="connsiteY1" fmla="*/ 737153 h 759943"/>
              <a:gd name="connsiteX2" fmla="*/ 832631 w 855235"/>
              <a:gd name="connsiteY2" fmla="*/ 487312 h 759943"/>
              <a:gd name="connsiteX3" fmla="*/ 606698 w 855235"/>
              <a:gd name="connsiteY3" fmla="*/ 3537 h 759943"/>
              <a:gd name="connsiteX4" fmla="*/ 77679 w 855235"/>
              <a:gd name="connsiteY4" fmla="*/ 319863 h 759943"/>
              <a:gd name="connsiteX5" fmla="*/ 75012 w 855235"/>
              <a:gd name="connsiteY5" fmla="*/ 630854 h 759943"/>
              <a:gd name="connsiteX6" fmla="*/ 0 w 855235"/>
              <a:gd name="connsiteY6" fmla="*/ 741453 h 759943"/>
              <a:gd name="connsiteX0" fmla="*/ 0 w 850882"/>
              <a:gd name="connsiteY0" fmla="*/ 741453 h 766485"/>
              <a:gd name="connsiteX1" fmla="*/ 348748 w 850882"/>
              <a:gd name="connsiteY1" fmla="*/ 746704 h 766485"/>
              <a:gd name="connsiteX2" fmla="*/ 832631 w 850882"/>
              <a:gd name="connsiteY2" fmla="*/ 487312 h 766485"/>
              <a:gd name="connsiteX3" fmla="*/ 606698 w 850882"/>
              <a:gd name="connsiteY3" fmla="*/ 3537 h 766485"/>
              <a:gd name="connsiteX4" fmla="*/ 77679 w 850882"/>
              <a:gd name="connsiteY4" fmla="*/ 319863 h 766485"/>
              <a:gd name="connsiteX5" fmla="*/ 75012 w 850882"/>
              <a:gd name="connsiteY5" fmla="*/ 630854 h 766485"/>
              <a:gd name="connsiteX6" fmla="*/ 0 w 850882"/>
              <a:gd name="connsiteY6" fmla="*/ 741453 h 766485"/>
              <a:gd name="connsiteX0" fmla="*/ 0 w 850882"/>
              <a:gd name="connsiteY0" fmla="*/ 741453 h 764365"/>
              <a:gd name="connsiteX1" fmla="*/ 348748 w 850882"/>
              <a:gd name="connsiteY1" fmla="*/ 746704 h 764365"/>
              <a:gd name="connsiteX2" fmla="*/ 832631 w 850882"/>
              <a:gd name="connsiteY2" fmla="*/ 487312 h 764365"/>
              <a:gd name="connsiteX3" fmla="*/ 606698 w 850882"/>
              <a:gd name="connsiteY3" fmla="*/ 3537 h 764365"/>
              <a:gd name="connsiteX4" fmla="*/ 77679 w 850882"/>
              <a:gd name="connsiteY4" fmla="*/ 319863 h 764365"/>
              <a:gd name="connsiteX5" fmla="*/ 75012 w 850882"/>
              <a:gd name="connsiteY5" fmla="*/ 630854 h 764365"/>
              <a:gd name="connsiteX6" fmla="*/ 0 w 850882"/>
              <a:gd name="connsiteY6" fmla="*/ 741453 h 764365"/>
              <a:gd name="connsiteX0" fmla="*/ 0 w 832466"/>
              <a:gd name="connsiteY0" fmla="*/ 731902 h 763437"/>
              <a:gd name="connsiteX1" fmla="*/ 330332 w 832466"/>
              <a:gd name="connsiteY1" fmla="*/ 746704 h 763437"/>
              <a:gd name="connsiteX2" fmla="*/ 814215 w 832466"/>
              <a:gd name="connsiteY2" fmla="*/ 487312 h 763437"/>
              <a:gd name="connsiteX3" fmla="*/ 588282 w 832466"/>
              <a:gd name="connsiteY3" fmla="*/ 3537 h 763437"/>
              <a:gd name="connsiteX4" fmla="*/ 59263 w 832466"/>
              <a:gd name="connsiteY4" fmla="*/ 319863 h 763437"/>
              <a:gd name="connsiteX5" fmla="*/ 56596 w 832466"/>
              <a:gd name="connsiteY5" fmla="*/ 630854 h 763437"/>
              <a:gd name="connsiteX6" fmla="*/ 0 w 832466"/>
              <a:gd name="connsiteY6" fmla="*/ 731902 h 763437"/>
              <a:gd name="connsiteX0" fmla="*/ 0 w 831373"/>
              <a:gd name="connsiteY0" fmla="*/ 731902 h 763086"/>
              <a:gd name="connsiteX1" fmla="*/ 330332 w 831373"/>
              <a:gd name="connsiteY1" fmla="*/ 746704 h 763086"/>
              <a:gd name="connsiteX2" fmla="*/ 812900 w 831373"/>
              <a:gd name="connsiteY2" fmla="*/ 492088 h 763086"/>
              <a:gd name="connsiteX3" fmla="*/ 588282 w 831373"/>
              <a:gd name="connsiteY3" fmla="*/ 3537 h 763086"/>
              <a:gd name="connsiteX4" fmla="*/ 59263 w 831373"/>
              <a:gd name="connsiteY4" fmla="*/ 319863 h 763086"/>
              <a:gd name="connsiteX5" fmla="*/ 56596 w 831373"/>
              <a:gd name="connsiteY5" fmla="*/ 630854 h 763086"/>
              <a:gd name="connsiteX6" fmla="*/ 0 w 831373"/>
              <a:gd name="connsiteY6" fmla="*/ 731902 h 763086"/>
              <a:gd name="connsiteX0" fmla="*/ 0 w 830248"/>
              <a:gd name="connsiteY0" fmla="*/ 731902 h 763086"/>
              <a:gd name="connsiteX1" fmla="*/ 330332 w 830248"/>
              <a:gd name="connsiteY1" fmla="*/ 746704 h 763086"/>
              <a:gd name="connsiteX2" fmla="*/ 812900 w 830248"/>
              <a:gd name="connsiteY2" fmla="*/ 492088 h 763086"/>
              <a:gd name="connsiteX3" fmla="*/ 588282 w 830248"/>
              <a:gd name="connsiteY3" fmla="*/ 3537 h 763086"/>
              <a:gd name="connsiteX4" fmla="*/ 59263 w 830248"/>
              <a:gd name="connsiteY4" fmla="*/ 319863 h 763086"/>
              <a:gd name="connsiteX5" fmla="*/ 56596 w 830248"/>
              <a:gd name="connsiteY5" fmla="*/ 630854 h 763086"/>
              <a:gd name="connsiteX6" fmla="*/ 0 w 830248"/>
              <a:gd name="connsiteY6" fmla="*/ 731902 h 763086"/>
              <a:gd name="connsiteX0" fmla="*/ 0 w 828752"/>
              <a:gd name="connsiteY0" fmla="*/ 731902 h 769484"/>
              <a:gd name="connsiteX1" fmla="*/ 367164 w 828752"/>
              <a:gd name="connsiteY1" fmla="*/ 754664 h 769484"/>
              <a:gd name="connsiteX2" fmla="*/ 812900 w 828752"/>
              <a:gd name="connsiteY2" fmla="*/ 492088 h 769484"/>
              <a:gd name="connsiteX3" fmla="*/ 588282 w 828752"/>
              <a:gd name="connsiteY3" fmla="*/ 3537 h 769484"/>
              <a:gd name="connsiteX4" fmla="*/ 59263 w 828752"/>
              <a:gd name="connsiteY4" fmla="*/ 319863 h 769484"/>
              <a:gd name="connsiteX5" fmla="*/ 56596 w 828752"/>
              <a:gd name="connsiteY5" fmla="*/ 630854 h 769484"/>
              <a:gd name="connsiteX6" fmla="*/ 0 w 828752"/>
              <a:gd name="connsiteY6" fmla="*/ 731902 h 769484"/>
              <a:gd name="connsiteX0" fmla="*/ 0 w 828752"/>
              <a:gd name="connsiteY0" fmla="*/ 731902 h 761354"/>
              <a:gd name="connsiteX1" fmla="*/ 367164 w 828752"/>
              <a:gd name="connsiteY1" fmla="*/ 754664 h 761354"/>
              <a:gd name="connsiteX2" fmla="*/ 812900 w 828752"/>
              <a:gd name="connsiteY2" fmla="*/ 492088 h 761354"/>
              <a:gd name="connsiteX3" fmla="*/ 588282 w 828752"/>
              <a:gd name="connsiteY3" fmla="*/ 3537 h 761354"/>
              <a:gd name="connsiteX4" fmla="*/ 59263 w 828752"/>
              <a:gd name="connsiteY4" fmla="*/ 319863 h 761354"/>
              <a:gd name="connsiteX5" fmla="*/ 56596 w 828752"/>
              <a:gd name="connsiteY5" fmla="*/ 630854 h 761354"/>
              <a:gd name="connsiteX6" fmla="*/ 0 w 828752"/>
              <a:gd name="connsiteY6" fmla="*/ 731902 h 761354"/>
              <a:gd name="connsiteX0" fmla="*/ 0 w 828286"/>
              <a:gd name="connsiteY0" fmla="*/ 731902 h 764135"/>
              <a:gd name="connsiteX1" fmla="*/ 373741 w 828286"/>
              <a:gd name="connsiteY1" fmla="*/ 757848 h 764135"/>
              <a:gd name="connsiteX2" fmla="*/ 812900 w 828286"/>
              <a:gd name="connsiteY2" fmla="*/ 492088 h 764135"/>
              <a:gd name="connsiteX3" fmla="*/ 588282 w 828286"/>
              <a:gd name="connsiteY3" fmla="*/ 3537 h 764135"/>
              <a:gd name="connsiteX4" fmla="*/ 59263 w 828286"/>
              <a:gd name="connsiteY4" fmla="*/ 319863 h 764135"/>
              <a:gd name="connsiteX5" fmla="*/ 56596 w 828286"/>
              <a:gd name="connsiteY5" fmla="*/ 630854 h 764135"/>
              <a:gd name="connsiteX6" fmla="*/ 0 w 828286"/>
              <a:gd name="connsiteY6" fmla="*/ 731902 h 764135"/>
              <a:gd name="connsiteX0" fmla="*/ 0 w 826698"/>
              <a:gd name="connsiteY0" fmla="*/ 684914 h 717147"/>
              <a:gd name="connsiteX1" fmla="*/ 373741 w 826698"/>
              <a:gd name="connsiteY1" fmla="*/ 710860 h 717147"/>
              <a:gd name="connsiteX2" fmla="*/ 812900 w 826698"/>
              <a:gd name="connsiteY2" fmla="*/ 445100 h 717147"/>
              <a:gd name="connsiteX3" fmla="*/ 581207 w 826698"/>
              <a:gd name="connsiteY3" fmla="*/ 14091 h 717147"/>
              <a:gd name="connsiteX4" fmla="*/ 59263 w 826698"/>
              <a:gd name="connsiteY4" fmla="*/ 272875 h 717147"/>
              <a:gd name="connsiteX5" fmla="*/ 56596 w 826698"/>
              <a:gd name="connsiteY5" fmla="*/ 583866 h 717147"/>
              <a:gd name="connsiteX6" fmla="*/ 0 w 826698"/>
              <a:gd name="connsiteY6" fmla="*/ 684914 h 717147"/>
              <a:gd name="connsiteX0" fmla="*/ 0 w 824673"/>
              <a:gd name="connsiteY0" fmla="*/ 684914 h 717147"/>
              <a:gd name="connsiteX1" fmla="*/ 373741 w 824673"/>
              <a:gd name="connsiteY1" fmla="*/ 710860 h 717147"/>
              <a:gd name="connsiteX2" fmla="*/ 812900 w 824673"/>
              <a:gd name="connsiteY2" fmla="*/ 445100 h 717147"/>
              <a:gd name="connsiteX3" fmla="*/ 581207 w 824673"/>
              <a:gd name="connsiteY3" fmla="*/ 14091 h 717147"/>
              <a:gd name="connsiteX4" fmla="*/ 59263 w 824673"/>
              <a:gd name="connsiteY4" fmla="*/ 272875 h 717147"/>
              <a:gd name="connsiteX5" fmla="*/ 56596 w 824673"/>
              <a:gd name="connsiteY5" fmla="*/ 583866 h 717147"/>
              <a:gd name="connsiteX6" fmla="*/ 0 w 824673"/>
              <a:gd name="connsiteY6" fmla="*/ 684914 h 717147"/>
              <a:gd name="connsiteX0" fmla="*/ 0 w 824673"/>
              <a:gd name="connsiteY0" fmla="*/ 674404 h 706637"/>
              <a:gd name="connsiteX1" fmla="*/ 373741 w 824673"/>
              <a:gd name="connsiteY1" fmla="*/ 700350 h 706637"/>
              <a:gd name="connsiteX2" fmla="*/ 812900 w 824673"/>
              <a:gd name="connsiteY2" fmla="*/ 434590 h 706637"/>
              <a:gd name="connsiteX3" fmla="*/ 581207 w 824673"/>
              <a:gd name="connsiteY3" fmla="*/ 3581 h 706637"/>
              <a:gd name="connsiteX4" fmla="*/ 59263 w 824673"/>
              <a:gd name="connsiteY4" fmla="*/ 262365 h 706637"/>
              <a:gd name="connsiteX5" fmla="*/ 56596 w 824673"/>
              <a:gd name="connsiteY5" fmla="*/ 573356 h 706637"/>
              <a:gd name="connsiteX6" fmla="*/ 0 w 824673"/>
              <a:gd name="connsiteY6" fmla="*/ 674404 h 706637"/>
              <a:gd name="connsiteX0" fmla="*/ 0 w 824673"/>
              <a:gd name="connsiteY0" fmla="*/ 674404 h 705498"/>
              <a:gd name="connsiteX1" fmla="*/ 373741 w 824673"/>
              <a:gd name="connsiteY1" fmla="*/ 700350 h 705498"/>
              <a:gd name="connsiteX2" fmla="*/ 812900 w 824673"/>
              <a:gd name="connsiteY2" fmla="*/ 434590 h 705498"/>
              <a:gd name="connsiteX3" fmla="*/ 581207 w 824673"/>
              <a:gd name="connsiteY3" fmla="*/ 3581 h 705498"/>
              <a:gd name="connsiteX4" fmla="*/ 59263 w 824673"/>
              <a:gd name="connsiteY4" fmla="*/ 262365 h 705498"/>
              <a:gd name="connsiteX5" fmla="*/ 56596 w 824673"/>
              <a:gd name="connsiteY5" fmla="*/ 573356 h 705498"/>
              <a:gd name="connsiteX6" fmla="*/ 0 w 824673"/>
              <a:gd name="connsiteY6" fmla="*/ 674404 h 705498"/>
              <a:gd name="connsiteX0" fmla="*/ 0 w 825801"/>
              <a:gd name="connsiteY0" fmla="*/ 674404 h 712003"/>
              <a:gd name="connsiteX1" fmla="*/ 373741 w 825801"/>
              <a:gd name="connsiteY1" fmla="*/ 700350 h 712003"/>
              <a:gd name="connsiteX2" fmla="*/ 814209 w 825801"/>
              <a:gd name="connsiteY2" fmla="*/ 448725 h 712003"/>
              <a:gd name="connsiteX3" fmla="*/ 581207 w 825801"/>
              <a:gd name="connsiteY3" fmla="*/ 3581 h 712003"/>
              <a:gd name="connsiteX4" fmla="*/ 59263 w 825801"/>
              <a:gd name="connsiteY4" fmla="*/ 262365 h 712003"/>
              <a:gd name="connsiteX5" fmla="*/ 56596 w 825801"/>
              <a:gd name="connsiteY5" fmla="*/ 573356 h 712003"/>
              <a:gd name="connsiteX6" fmla="*/ 0 w 825801"/>
              <a:gd name="connsiteY6" fmla="*/ 674404 h 712003"/>
              <a:gd name="connsiteX0" fmla="*/ 0 w 825354"/>
              <a:gd name="connsiteY0" fmla="*/ 674404 h 712003"/>
              <a:gd name="connsiteX1" fmla="*/ 373741 w 825354"/>
              <a:gd name="connsiteY1" fmla="*/ 700350 h 712003"/>
              <a:gd name="connsiteX2" fmla="*/ 814209 w 825354"/>
              <a:gd name="connsiteY2" fmla="*/ 448725 h 712003"/>
              <a:gd name="connsiteX3" fmla="*/ 581207 w 825354"/>
              <a:gd name="connsiteY3" fmla="*/ 3581 h 712003"/>
              <a:gd name="connsiteX4" fmla="*/ 59263 w 825354"/>
              <a:gd name="connsiteY4" fmla="*/ 262365 h 712003"/>
              <a:gd name="connsiteX5" fmla="*/ 56596 w 825354"/>
              <a:gd name="connsiteY5" fmla="*/ 573356 h 712003"/>
              <a:gd name="connsiteX6" fmla="*/ 0 w 825354"/>
              <a:gd name="connsiteY6" fmla="*/ 674404 h 712003"/>
              <a:gd name="connsiteX0" fmla="*/ 0 w 824001"/>
              <a:gd name="connsiteY0" fmla="*/ 674404 h 702198"/>
              <a:gd name="connsiteX1" fmla="*/ 429494 w 824001"/>
              <a:gd name="connsiteY1" fmla="*/ 688873 h 702198"/>
              <a:gd name="connsiteX2" fmla="*/ 814209 w 824001"/>
              <a:gd name="connsiteY2" fmla="*/ 448725 h 702198"/>
              <a:gd name="connsiteX3" fmla="*/ 581207 w 824001"/>
              <a:gd name="connsiteY3" fmla="*/ 3581 h 702198"/>
              <a:gd name="connsiteX4" fmla="*/ 59263 w 824001"/>
              <a:gd name="connsiteY4" fmla="*/ 262365 h 702198"/>
              <a:gd name="connsiteX5" fmla="*/ 56596 w 824001"/>
              <a:gd name="connsiteY5" fmla="*/ 573356 h 702198"/>
              <a:gd name="connsiteX6" fmla="*/ 0 w 824001"/>
              <a:gd name="connsiteY6" fmla="*/ 674404 h 702198"/>
              <a:gd name="connsiteX0" fmla="*/ 0 w 824001"/>
              <a:gd name="connsiteY0" fmla="*/ 674404 h 693317"/>
              <a:gd name="connsiteX1" fmla="*/ 429494 w 824001"/>
              <a:gd name="connsiteY1" fmla="*/ 688873 h 693317"/>
              <a:gd name="connsiteX2" fmla="*/ 814209 w 824001"/>
              <a:gd name="connsiteY2" fmla="*/ 448725 h 693317"/>
              <a:gd name="connsiteX3" fmla="*/ 581207 w 824001"/>
              <a:gd name="connsiteY3" fmla="*/ 3581 h 693317"/>
              <a:gd name="connsiteX4" fmla="*/ 59263 w 824001"/>
              <a:gd name="connsiteY4" fmla="*/ 262365 h 693317"/>
              <a:gd name="connsiteX5" fmla="*/ 56596 w 824001"/>
              <a:gd name="connsiteY5" fmla="*/ 573356 h 693317"/>
              <a:gd name="connsiteX6" fmla="*/ 0 w 824001"/>
              <a:gd name="connsiteY6" fmla="*/ 674404 h 693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4001" h="693317">
                <a:moveTo>
                  <a:pt x="0" y="674404"/>
                </a:moveTo>
                <a:cubicBezTo>
                  <a:pt x="170947" y="672309"/>
                  <a:pt x="289590" y="704889"/>
                  <a:pt x="429494" y="688873"/>
                </a:cubicBezTo>
                <a:cubicBezTo>
                  <a:pt x="585106" y="671059"/>
                  <a:pt x="788924" y="562940"/>
                  <a:pt x="814209" y="448725"/>
                </a:cubicBezTo>
                <a:cubicBezTo>
                  <a:pt x="839495" y="334510"/>
                  <a:pt x="832857" y="49206"/>
                  <a:pt x="581207" y="3581"/>
                </a:cubicBezTo>
                <a:cubicBezTo>
                  <a:pt x="485480" y="-3562"/>
                  <a:pt x="91955" y="-26684"/>
                  <a:pt x="59263" y="262365"/>
                </a:cubicBezTo>
                <a:cubicBezTo>
                  <a:pt x="43357" y="371331"/>
                  <a:pt x="56596" y="510015"/>
                  <a:pt x="56596" y="573356"/>
                </a:cubicBezTo>
                <a:cubicBezTo>
                  <a:pt x="57073" y="645079"/>
                  <a:pt x="0" y="674404"/>
                  <a:pt x="0" y="674404"/>
                </a:cubicBezTo>
                <a:close/>
              </a:path>
            </a:pathLst>
          </a:custGeom>
          <a:solidFill>
            <a:schemeClr val="bg1"/>
          </a:solidFill>
          <a:ln w="19050"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7A40999B-020B-908B-62C7-242C1921A670}"/>
              </a:ext>
            </a:extLst>
          </p:cNvPr>
          <p:cNvSpPr>
            <a:spLocks noGrp="1"/>
          </p:cNvSpPr>
          <p:nvPr>
            <p:ph type="title"/>
          </p:nvPr>
        </p:nvSpPr>
        <p:spPr>
          <a:xfrm>
            <a:off x="1198095" y="1589343"/>
            <a:ext cx="3065958" cy="2628672"/>
          </a:xfrm>
        </p:spPr>
        <p:txBody>
          <a:bodyPr vert="horz" lIns="91440" tIns="45720" rIns="91440" bIns="45720" rtlCol="0" anchor="ctr">
            <a:normAutofit/>
          </a:bodyPr>
          <a:lstStyle/>
          <a:p>
            <a:pPr>
              <a:lnSpc>
                <a:spcPct val="90000"/>
              </a:lnSpc>
            </a:pPr>
            <a:r>
              <a:rPr lang="en-US" sz="2600" dirty="0"/>
              <a:t>Thank you for your support in helping to create this new and flexible approach to homework to suit the needs of all our children and families.  </a:t>
            </a:r>
          </a:p>
        </p:txBody>
      </p:sp>
      <p:sp>
        <p:nvSpPr>
          <p:cNvPr id="19" name="Freeform: Shape 18">
            <a:extLst>
              <a:ext uri="{FF2B5EF4-FFF2-40B4-BE49-F238E27FC236}">
                <a16:creationId xmlns:a16="http://schemas.microsoft.com/office/drawing/2014/main" id="{FB69A980-D397-4383-991D-6DC2FB1C3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1286044">
            <a:off x="735556" y="935488"/>
            <a:ext cx="4587669" cy="3813636"/>
          </a:xfrm>
          <a:custGeom>
            <a:avLst/>
            <a:gdLst>
              <a:gd name="connsiteX0" fmla="*/ -39 w 914430"/>
              <a:gd name="connsiteY0" fmla="*/ 747812 h 753584"/>
              <a:gd name="connsiteX1" fmla="*/ 400011 w 914430"/>
              <a:gd name="connsiteY1" fmla="*/ 737144 h 753584"/>
              <a:gd name="connsiteX2" fmla="*/ 891787 w 914430"/>
              <a:gd name="connsiteY2" fmla="*/ 487303 h 753584"/>
              <a:gd name="connsiteX3" fmla="*/ 665854 w 914430"/>
              <a:gd name="connsiteY3" fmla="*/ 3528 h 753584"/>
              <a:gd name="connsiteX4" fmla="*/ 136835 w 914430"/>
              <a:gd name="connsiteY4" fmla="*/ 319854 h 753584"/>
              <a:gd name="connsiteX5" fmla="*/ 134168 w 914430"/>
              <a:gd name="connsiteY5" fmla="*/ 630845 h 753584"/>
              <a:gd name="connsiteX6" fmla="*/ -39 w 914430"/>
              <a:gd name="connsiteY6" fmla="*/ 747812 h 753584"/>
              <a:gd name="connsiteX0" fmla="*/ 0 w 855235"/>
              <a:gd name="connsiteY0" fmla="*/ 741453 h 759943"/>
              <a:gd name="connsiteX1" fmla="*/ 340855 w 855235"/>
              <a:gd name="connsiteY1" fmla="*/ 737153 h 759943"/>
              <a:gd name="connsiteX2" fmla="*/ 832631 w 855235"/>
              <a:gd name="connsiteY2" fmla="*/ 487312 h 759943"/>
              <a:gd name="connsiteX3" fmla="*/ 606698 w 855235"/>
              <a:gd name="connsiteY3" fmla="*/ 3537 h 759943"/>
              <a:gd name="connsiteX4" fmla="*/ 77679 w 855235"/>
              <a:gd name="connsiteY4" fmla="*/ 319863 h 759943"/>
              <a:gd name="connsiteX5" fmla="*/ 75012 w 855235"/>
              <a:gd name="connsiteY5" fmla="*/ 630854 h 759943"/>
              <a:gd name="connsiteX6" fmla="*/ 0 w 855235"/>
              <a:gd name="connsiteY6" fmla="*/ 741453 h 759943"/>
              <a:gd name="connsiteX0" fmla="*/ 0 w 850882"/>
              <a:gd name="connsiteY0" fmla="*/ 741453 h 766485"/>
              <a:gd name="connsiteX1" fmla="*/ 348748 w 850882"/>
              <a:gd name="connsiteY1" fmla="*/ 746704 h 766485"/>
              <a:gd name="connsiteX2" fmla="*/ 832631 w 850882"/>
              <a:gd name="connsiteY2" fmla="*/ 487312 h 766485"/>
              <a:gd name="connsiteX3" fmla="*/ 606698 w 850882"/>
              <a:gd name="connsiteY3" fmla="*/ 3537 h 766485"/>
              <a:gd name="connsiteX4" fmla="*/ 77679 w 850882"/>
              <a:gd name="connsiteY4" fmla="*/ 319863 h 766485"/>
              <a:gd name="connsiteX5" fmla="*/ 75012 w 850882"/>
              <a:gd name="connsiteY5" fmla="*/ 630854 h 766485"/>
              <a:gd name="connsiteX6" fmla="*/ 0 w 850882"/>
              <a:gd name="connsiteY6" fmla="*/ 741453 h 766485"/>
              <a:gd name="connsiteX0" fmla="*/ 0 w 850882"/>
              <a:gd name="connsiteY0" fmla="*/ 741453 h 764365"/>
              <a:gd name="connsiteX1" fmla="*/ 348748 w 850882"/>
              <a:gd name="connsiteY1" fmla="*/ 746704 h 764365"/>
              <a:gd name="connsiteX2" fmla="*/ 832631 w 850882"/>
              <a:gd name="connsiteY2" fmla="*/ 487312 h 764365"/>
              <a:gd name="connsiteX3" fmla="*/ 606698 w 850882"/>
              <a:gd name="connsiteY3" fmla="*/ 3537 h 764365"/>
              <a:gd name="connsiteX4" fmla="*/ 77679 w 850882"/>
              <a:gd name="connsiteY4" fmla="*/ 319863 h 764365"/>
              <a:gd name="connsiteX5" fmla="*/ 75012 w 850882"/>
              <a:gd name="connsiteY5" fmla="*/ 630854 h 764365"/>
              <a:gd name="connsiteX6" fmla="*/ 0 w 850882"/>
              <a:gd name="connsiteY6" fmla="*/ 741453 h 764365"/>
              <a:gd name="connsiteX0" fmla="*/ 0 w 832466"/>
              <a:gd name="connsiteY0" fmla="*/ 731902 h 763437"/>
              <a:gd name="connsiteX1" fmla="*/ 330332 w 832466"/>
              <a:gd name="connsiteY1" fmla="*/ 746704 h 763437"/>
              <a:gd name="connsiteX2" fmla="*/ 814215 w 832466"/>
              <a:gd name="connsiteY2" fmla="*/ 487312 h 763437"/>
              <a:gd name="connsiteX3" fmla="*/ 588282 w 832466"/>
              <a:gd name="connsiteY3" fmla="*/ 3537 h 763437"/>
              <a:gd name="connsiteX4" fmla="*/ 59263 w 832466"/>
              <a:gd name="connsiteY4" fmla="*/ 319863 h 763437"/>
              <a:gd name="connsiteX5" fmla="*/ 56596 w 832466"/>
              <a:gd name="connsiteY5" fmla="*/ 630854 h 763437"/>
              <a:gd name="connsiteX6" fmla="*/ 0 w 832466"/>
              <a:gd name="connsiteY6" fmla="*/ 731902 h 763437"/>
              <a:gd name="connsiteX0" fmla="*/ 0 w 831373"/>
              <a:gd name="connsiteY0" fmla="*/ 731902 h 763086"/>
              <a:gd name="connsiteX1" fmla="*/ 330332 w 831373"/>
              <a:gd name="connsiteY1" fmla="*/ 746704 h 763086"/>
              <a:gd name="connsiteX2" fmla="*/ 812900 w 831373"/>
              <a:gd name="connsiteY2" fmla="*/ 492088 h 763086"/>
              <a:gd name="connsiteX3" fmla="*/ 588282 w 831373"/>
              <a:gd name="connsiteY3" fmla="*/ 3537 h 763086"/>
              <a:gd name="connsiteX4" fmla="*/ 59263 w 831373"/>
              <a:gd name="connsiteY4" fmla="*/ 319863 h 763086"/>
              <a:gd name="connsiteX5" fmla="*/ 56596 w 831373"/>
              <a:gd name="connsiteY5" fmla="*/ 630854 h 763086"/>
              <a:gd name="connsiteX6" fmla="*/ 0 w 831373"/>
              <a:gd name="connsiteY6" fmla="*/ 731902 h 763086"/>
              <a:gd name="connsiteX0" fmla="*/ 0 w 830248"/>
              <a:gd name="connsiteY0" fmla="*/ 731902 h 763086"/>
              <a:gd name="connsiteX1" fmla="*/ 330332 w 830248"/>
              <a:gd name="connsiteY1" fmla="*/ 746704 h 763086"/>
              <a:gd name="connsiteX2" fmla="*/ 812900 w 830248"/>
              <a:gd name="connsiteY2" fmla="*/ 492088 h 763086"/>
              <a:gd name="connsiteX3" fmla="*/ 588282 w 830248"/>
              <a:gd name="connsiteY3" fmla="*/ 3537 h 763086"/>
              <a:gd name="connsiteX4" fmla="*/ 59263 w 830248"/>
              <a:gd name="connsiteY4" fmla="*/ 319863 h 763086"/>
              <a:gd name="connsiteX5" fmla="*/ 56596 w 830248"/>
              <a:gd name="connsiteY5" fmla="*/ 630854 h 763086"/>
              <a:gd name="connsiteX6" fmla="*/ 0 w 830248"/>
              <a:gd name="connsiteY6" fmla="*/ 731902 h 763086"/>
              <a:gd name="connsiteX0" fmla="*/ 0 w 828752"/>
              <a:gd name="connsiteY0" fmla="*/ 731902 h 769484"/>
              <a:gd name="connsiteX1" fmla="*/ 367164 w 828752"/>
              <a:gd name="connsiteY1" fmla="*/ 754664 h 769484"/>
              <a:gd name="connsiteX2" fmla="*/ 812900 w 828752"/>
              <a:gd name="connsiteY2" fmla="*/ 492088 h 769484"/>
              <a:gd name="connsiteX3" fmla="*/ 588282 w 828752"/>
              <a:gd name="connsiteY3" fmla="*/ 3537 h 769484"/>
              <a:gd name="connsiteX4" fmla="*/ 59263 w 828752"/>
              <a:gd name="connsiteY4" fmla="*/ 319863 h 769484"/>
              <a:gd name="connsiteX5" fmla="*/ 56596 w 828752"/>
              <a:gd name="connsiteY5" fmla="*/ 630854 h 769484"/>
              <a:gd name="connsiteX6" fmla="*/ 0 w 828752"/>
              <a:gd name="connsiteY6" fmla="*/ 731902 h 769484"/>
              <a:gd name="connsiteX0" fmla="*/ 0 w 828752"/>
              <a:gd name="connsiteY0" fmla="*/ 731902 h 761354"/>
              <a:gd name="connsiteX1" fmla="*/ 367164 w 828752"/>
              <a:gd name="connsiteY1" fmla="*/ 754664 h 761354"/>
              <a:gd name="connsiteX2" fmla="*/ 812900 w 828752"/>
              <a:gd name="connsiteY2" fmla="*/ 492088 h 761354"/>
              <a:gd name="connsiteX3" fmla="*/ 588282 w 828752"/>
              <a:gd name="connsiteY3" fmla="*/ 3537 h 761354"/>
              <a:gd name="connsiteX4" fmla="*/ 59263 w 828752"/>
              <a:gd name="connsiteY4" fmla="*/ 319863 h 761354"/>
              <a:gd name="connsiteX5" fmla="*/ 56596 w 828752"/>
              <a:gd name="connsiteY5" fmla="*/ 630854 h 761354"/>
              <a:gd name="connsiteX6" fmla="*/ 0 w 828752"/>
              <a:gd name="connsiteY6" fmla="*/ 731902 h 761354"/>
              <a:gd name="connsiteX0" fmla="*/ 0 w 828286"/>
              <a:gd name="connsiteY0" fmla="*/ 731902 h 764135"/>
              <a:gd name="connsiteX1" fmla="*/ 373741 w 828286"/>
              <a:gd name="connsiteY1" fmla="*/ 757848 h 764135"/>
              <a:gd name="connsiteX2" fmla="*/ 812900 w 828286"/>
              <a:gd name="connsiteY2" fmla="*/ 492088 h 764135"/>
              <a:gd name="connsiteX3" fmla="*/ 588282 w 828286"/>
              <a:gd name="connsiteY3" fmla="*/ 3537 h 764135"/>
              <a:gd name="connsiteX4" fmla="*/ 59263 w 828286"/>
              <a:gd name="connsiteY4" fmla="*/ 319863 h 764135"/>
              <a:gd name="connsiteX5" fmla="*/ 56596 w 828286"/>
              <a:gd name="connsiteY5" fmla="*/ 630854 h 764135"/>
              <a:gd name="connsiteX6" fmla="*/ 0 w 828286"/>
              <a:gd name="connsiteY6" fmla="*/ 731902 h 764135"/>
              <a:gd name="connsiteX0" fmla="*/ 0 w 826698"/>
              <a:gd name="connsiteY0" fmla="*/ 684914 h 717147"/>
              <a:gd name="connsiteX1" fmla="*/ 373741 w 826698"/>
              <a:gd name="connsiteY1" fmla="*/ 710860 h 717147"/>
              <a:gd name="connsiteX2" fmla="*/ 812900 w 826698"/>
              <a:gd name="connsiteY2" fmla="*/ 445100 h 717147"/>
              <a:gd name="connsiteX3" fmla="*/ 581207 w 826698"/>
              <a:gd name="connsiteY3" fmla="*/ 14091 h 717147"/>
              <a:gd name="connsiteX4" fmla="*/ 59263 w 826698"/>
              <a:gd name="connsiteY4" fmla="*/ 272875 h 717147"/>
              <a:gd name="connsiteX5" fmla="*/ 56596 w 826698"/>
              <a:gd name="connsiteY5" fmla="*/ 583866 h 717147"/>
              <a:gd name="connsiteX6" fmla="*/ 0 w 826698"/>
              <a:gd name="connsiteY6" fmla="*/ 684914 h 717147"/>
              <a:gd name="connsiteX0" fmla="*/ 0 w 824673"/>
              <a:gd name="connsiteY0" fmla="*/ 684914 h 717147"/>
              <a:gd name="connsiteX1" fmla="*/ 373741 w 824673"/>
              <a:gd name="connsiteY1" fmla="*/ 710860 h 717147"/>
              <a:gd name="connsiteX2" fmla="*/ 812900 w 824673"/>
              <a:gd name="connsiteY2" fmla="*/ 445100 h 717147"/>
              <a:gd name="connsiteX3" fmla="*/ 581207 w 824673"/>
              <a:gd name="connsiteY3" fmla="*/ 14091 h 717147"/>
              <a:gd name="connsiteX4" fmla="*/ 59263 w 824673"/>
              <a:gd name="connsiteY4" fmla="*/ 272875 h 717147"/>
              <a:gd name="connsiteX5" fmla="*/ 56596 w 824673"/>
              <a:gd name="connsiteY5" fmla="*/ 583866 h 717147"/>
              <a:gd name="connsiteX6" fmla="*/ 0 w 824673"/>
              <a:gd name="connsiteY6" fmla="*/ 684914 h 717147"/>
              <a:gd name="connsiteX0" fmla="*/ 0 w 824673"/>
              <a:gd name="connsiteY0" fmla="*/ 674404 h 706637"/>
              <a:gd name="connsiteX1" fmla="*/ 373741 w 824673"/>
              <a:gd name="connsiteY1" fmla="*/ 700350 h 706637"/>
              <a:gd name="connsiteX2" fmla="*/ 812900 w 824673"/>
              <a:gd name="connsiteY2" fmla="*/ 434590 h 706637"/>
              <a:gd name="connsiteX3" fmla="*/ 581207 w 824673"/>
              <a:gd name="connsiteY3" fmla="*/ 3581 h 706637"/>
              <a:gd name="connsiteX4" fmla="*/ 59263 w 824673"/>
              <a:gd name="connsiteY4" fmla="*/ 262365 h 706637"/>
              <a:gd name="connsiteX5" fmla="*/ 56596 w 824673"/>
              <a:gd name="connsiteY5" fmla="*/ 573356 h 706637"/>
              <a:gd name="connsiteX6" fmla="*/ 0 w 824673"/>
              <a:gd name="connsiteY6" fmla="*/ 674404 h 706637"/>
              <a:gd name="connsiteX0" fmla="*/ 0 w 824673"/>
              <a:gd name="connsiteY0" fmla="*/ 674404 h 705498"/>
              <a:gd name="connsiteX1" fmla="*/ 373741 w 824673"/>
              <a:gd name="connsiteY1" fmla="*/ 700350 h 705498"/>
              <a:gd name="connsiteX2" fmla="*/ 812900 w 824673"/>
              <a:gd name="connsiteY2" fmla="*/ 434590 h 705498"/>
              <a:gd name="connsiteX3" fmla="*/ 581207 w 824673"/>
              <a:gd name="connsiteY3" fmla="*/ 3581 h 705498"/>
              <a:gd name="connsiteX4" fmla="*/ 59263 w 824673"/>
              <a:gd name="connsiteY4" fmla="*/ 262365 h 705498"/>
              <a:gd name="connsiteX5" fmla="*/ 56596 w 824673"/>
              <a:gd name="connsiteY5" fmla="*/ 573356 h 705498"/>
              <a:gd name="connsiteX6" fmla="*/ 0 w 824673"/>
              <a:gd name="connsiteY6" fmla="*/ 674404 h 705498"/>
              <a:gd name="connsiteX0" fmla="*/ 0 w 825801"/>
              <a:gd name="connsiteY0" fmla="*/ 674404 h 712003"/>
              <a:gd name="connsiteX1" fmla="*/ 373741 w 825801"/>
              <a:gd name="connsiteY1" fmla="*/ 700350 h 712003"/>
              <a:gd name="connsiteX2" fmla="*/ 814209 w 825801"/>
              <a:gd name="connsiteY2" fmla="*/ 448725 h 712003"/>
              <a:gd name="connsiteX3" fmla="*/ 581207 w 825801"/>
              <a:gd name="connsiteY3" fmla="*/ 3581 h 712003"/>
              <a:gd name="connsiteX4" fmla="*/ 59263 w 825801"/>
              <a:gd name="connsiteY4" fmla="*/ 262365 h 712003"/>
              <a:gd name="connsiteX5" fmla="*/ 56596 w 825801"/>
              <a:gd name="connsiteY5" fmla="*/ 573356 h 712003"/>
              <a:gd name="connsiteX6" fmla="*/ 0 w 825801"/>
              <a:gd name="connsiteY6" fmla="*/ 674404 h 712003"/>
              <a:gd name="connsiteX0" fmla="*/ 0 w 825354"/>
              <a:gd name="connsiteY0" fmla="*/ 674404 h 712003"/>
              <a:gd name="connsiteX1" fmla="*/ 373741 w 825354"/>
              <a:gd name="connsiteY1" fmla="*/ 700350 h 712003"/>
              <a:gd name="connsiteX2" fmla="*/ 814209 w 825354"/>
              <a:gd name="connsiteY2" fmla="*/ 448725 h 712003"/>
              <a:gd name="connsiteX3" fmla="*/ 581207 w 825354"/>
              <a:gd name="connsiteY3" fmla="*/ 3581 h 712003"/>
              <a:gd name="connsiteX4" fmla="*/ 59263 w 825354"/>
              <a:gd name="connsiteY4" fmla="*/ 262365 h 712003"/>
              <a:gd name="connsiteX5" fmla="*/ 56596 w 825354"/>
              <a:gd name="connsiteY5" fmla="*/ 573356 h 712003"/>
              <a:gd name="connsiteX6" fmla="*/ 0 w 825354"/>
              <a:gd name="connsiteY6" fmla="*/ 674404 h 712003"/>
              <a:gd name="connsiteX0" fmla="*/ 0 w 824001"/>
              <a:gd name="connsiteY0" fmla="*/ 674404 h 702198"/>
              <a:gd name="connsiteX1" fmla="*/ 429494 w 824001"/>
              <a:gd name="connsiteY1" fmla="*/ 688873 h 702198"/>
              <a:gd name="connsiteX2" fmla="*/ 814209 w 824001"/>
              <a:gd name="connsiteY2" fmla="*/ 448725 h 702198"/>
              <a:gd name="connsiteX3" fmla="*/ 581207 w 824001"/>
              <a:gd name="connsiteY3" fmla="*/ 3581 h 702198"/>
              <a:gd name="connsiteX4" fmla="*/ 59263 w 824001"/>
              <a:gd name="connsiteY4" fmla="*/ 262365 h 702198"/>
              <a:gd name="connsiteX5" fmla="*/ 56596 w 824001"/>
              <a:gd name="connsiteY5" fmla="*/ 573356 h 702198"/>
              <a:gd name="connsiteX6" fmla="*/ 0 w 824001"/>
              <a:gd name="connsiteY6" fmla="*/ 674404 h 702198"/>
              <a:gd name="connsiteX0" fmla="*/ 0 w 824001"/>
              <a:gd name="connsiteY0" fmla="*/ 674404 h 693317"/>
              <a:gd name="connsiteX1" fmla="*/ 429494 w 824001"/>
              <a:gd name="connsiteY1" fmla="*/ 688873 h 693317"/>
              <a:gd name="connsiteX2" fmla="*/ 814209 w 824001"/>
              <a:gd name="connsiteY2" fmla="*/ 448725 h 693317"/>
              <a:gd name="connsiteX3" fmla="*/ 581207 w 824001"/>
              <a:gd name="connsiteY3" fmla="*/ 3581 h 693317"/>
              <a:gd name="connsiteX4" fmla="*/ 59263 w 824001"/>
              <a:gd name="connsiteY4" fmla="*/ 262365 h 693317"/>
              <a:gd name="connsiteX5" fmla="*/ 56596 w 824001"/>
              <a:gd name="connsiteY5" fmla="*/ 573356 h 693317"/>
              <a:gd name="connsiteX6" fmla="*/ 0 w 824001"/>
              <a:gd name="connsiteY6" fmla="*/ 674404 h 693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4001" h="693317">
                <a:moveTo>
                  <a:pt x="0" y="674404"/>
                </a:moveTo>
                <a:cubicBezTo>
                  <a:pt x="170947" y="672309"/>
                  <a:pt x="289590" y="704889"/>
                  <a:pt x="429494" y="688873"/>
                </a:cubicBezTo>
                <a:cubicBezTo>
                  <a:pt x="585106" y="671059"/>
                  <a:pt x="788924" y="562940"/>
                  <a:pt x="814209" y="448725"/>
                </a:cubicBezTo>
                <a:cubicBezTo>
                  <a:pt x="839495" y="334510"/>
                  <a:pt x="832857" y="49206"/>
                  <a:pt x="581207" y="3581"/>
                </a:cubicBezTo>
                <a:cubicBezTo>
                  <a:pt x="485480" y="-3562"/>
                  <a:pt x="91955" y="-26684"/>
                  <a:pt x="59263" y="262365"/>
                </a:cubicBezTo>
                <a:cubicBezTo>
                  <a:pt x="43357" y="371331"/>
                  <a:pt x="56596" y="510015"/>
                  <a:pt x="56596" y="573356"/>
                </a:cubicBezTo>
                <a:cubicBezTo>
                  <a:pt x="57073" y="645079"/>
                  <a:pt x="0" y="674404"/>
                  <a:pt x="0" y="674404"/>
                </a:cubicBezTo>
                <a:close/>
              </a:path>
            </a:pathLst>
          </a:custGeom>
          <a:noFill/>
          <a:ln w="19050" cap="flat">
            <a:noFill/>
            <a:prstDash val="solid"/>
            <a:miter/>
          </a:ln>
        </p:spPr>
        <p:txBody>
          <a:bodyPr rtlCol="0" anchor="ctr"/>
          <a:lstStyle/>
          <a:p>
            <a:endParaRPr lang="en-US" dirty="0"/>
          </a:p>
        </p:txBody>
      </p:sp>
      <p:sp>
        <p:nvSpPr>
          <p:cNvPr id="21" name="Freeform: Shape 20">
            <a:extLst>
              <a:ext uri="{FF2B5EF4-FFF2-40B4-BE49-F238E27FC236}">
                <a16:creationId xmlns:a16="http://schemas.microsoft.com/office/drawing/2014/main" id="{365ECCD1-CF5E-4EE6-837B-F9A6958B1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1286044">
            <a:off x="737159" y="912857"/>
            <a:ext cx="4266483" cy="3813636"/>
          </a:xfrm>
          <a:custGeom>
            <a:avLst/>
            <a:gdLst>
              <a:gd name="connsiteX0" fmla="*/ -39 w 914430"/>
              <a:gd name="connsiteY0" fmla="*/ 747812 h 753584"/>
              <a:gd name="connsiteX1" fmla="*/ 400011 w 914430"/>
              <a:gd name="connsiteY1" fmla="*/ 737144 h 753584"/>
              <a:gd name="connsiteX2" fmla="*/ 891787 w 914430"/>
              <a:gd name="connsiteY2" fmla="*/ 487303 h 753584"/>
              <a:gd name="connsiteX3" fmla="*/ 665854 w 914430"/>
              <a:gd name="connsiteY3" fmla="*/ 3528 h 753584"/>
              <a:gd name="connsiteX4" fmla="*/ 136835 w 914430"/>
              <a:gd name="connsiteY4" fmla="*/ 319854 h 753584"/>
              <a:gd name="connsiteX5" fmla="*/ 134168 w 914430"/>
              <a:gd name="connsiteY5" fmla="*/ 630845 h 753584"/>
              <a:gd name="connsiteX6" fmla="*/ -39 w 914430"/>
              <a:gd name="connsiteY6" fmla="*/ 747812 h 753584"/>
              <a:gd name="connsiteX0" fmla="*/ 0 w 855235"/>
              <a:gd name="connsiteY0" fmla="*/ 741453 h 759943"/>
              <a:gd name="connsiteX1" fmla="*/ 340855 w 855235"/>
              <a:gd name="connsiteY1" fmla="*/ 737153 h 759943"/>
              <a:gd name="connsiteX2" fmla="*/ 832631 w 855235"/>
              <a:gd name="connsiteY2" fmla="*/ 487312 h 759943"/>
              <a:gd name="connsiteX3" fmla="*/ 606698 w 855235"/>
              <a:gd name="connsiteY3" fmla="*/ 3537 h 759943"/>
              <a:gd name="connsiteX4" fmla="*/ 77679 w 855235"/>
              <a:gd name="connsiteY4" fmla="*/ 319863 h 759943"/>
              <a:gd name="connsiteX5" fmla="*/ 75012 w 855235"/>
              <a:gd name="connsiteY5" fmla="*/ 630854 h 759943"/>
              <a:gd name="connsiteX6" fmla="*/ 0 w 855235"/>
              <a:gd name="connsiteY6" fmla="*/ 741453 h 759943"/>
              <a:gd name="connsiteX0" fmla="*/ 0 w 850882"/>
              <a:gd name="connsiteY0" fmla="*/ 741453 h 766485"/>
              <a:gd name="connsiteX1" fmla="*/ 348748 w 850882"/>
              <a:gd name="connsiteY1" fmla="*/ 746704 h 766485"/>
              <a:gd name="connsiteX2" fmla="*/ 832631 w 850882"/>
              <a:gd name="connsiteY2" fmla="*/ 487312 h 766485"/>
              <a:gd name="connsiteX3" fmla="*/ 606698 w 850882"/>
              <a:gd name="connsiteY3" fmla="*/ 3537 h 766485"/>
              <a:gd name="connsiteX4" fmla="*/ 77679 w 850882"/>
              <a:gd name="connsiteY4" fmla="*/ 319863 h 766485"/>
              <a:gd name="connsiteX5" fmla="*/ 75012 w 850882"/>
              <a:gd name="connsiteY5" fmla="*/ 630854 h 766485"/>
              <a:gd name="connsiteX6" fmla="*/ 0 w 850882"/>
              <a:gd name="connsiteY6" fmla="*/ 741453 h 766485"/>
              <a:gd name="connsiteX0" fmla="*/ 0 w 850882"/>
              <a:gd name="connsiteY0" fmla="*/ 741453 h 764365"/>
              <a:gd name="connsiteX1" fmla="*/ 348748 w 850882"/>
              <a:gd name="connsiteY1" fmla="*/ 746704 h 764365"/>
              <a:gd name="connsiteX2" fmla="*/ 832631 w 850882"/>
              <a:gd name="connsiteY2" fmla="*/ 487312 h 764365"/>
              <a:gd name="connsiteX3" fmla="*/ 606698 w 850882"/>
              <a:gd name="connsiteY3" fmla="*/ 3537 h 764365"/>
              <a:gd name="connsiteX4" fmla="*/ 77679 w 850882"/>
              <a:gd name="connsiteY4" fmla="*/ 319863 h 764365"/>
              <a:gd name="connsiteX5" fmla="*/ 75012 w 850882"/>
              <a:gd name="connsiteY5" fmla="*/ 630854 h 764365"/>
              <a:gd name="connsiteX6" fmla="*/ 0 w 850882"/>
              <a:gd name="connsiteY6" fmla="*/ 741453 h 764365"/>
              <a:gd name="connsiteX0" fmla="*/ 0 w 832466"/>
              <a:gd name="connsiteY0" fmla="*/ 731902 h 763437"/>
              <a:gd name="connsiteX1" fmla="*/ 330332 w 832466"/>
              <a:gd name="connsiteY1" fmla="*/ 746704 h 763437"/>
              <a:gd name="connsiteX2" fmla="*/ 814215 w 832466"/>
              <a:gd name="connsiteY2" fmla="*/ 487312 h 763437"/>
              <a:gd name="connsiteX3" fmla="*/ 588282 w 832466"/>
              <a:gd name="connsiteY3" fmla="*/ 3537 h 763437"/>
              <a:gd name="connsiteX4" fmla="*/ 59263 w 832466"/>
              <a:gd name="connsiteY4" fmla="*/ 319863 h 763437"/>
              <a:gd name="connsiteX5" fmla="*/ 56596 w 832466"/>
              <a:gd name="connsiteY5" fmla="*/ 630854 h 763437"/>
              <a:gd name="connsiteX6" fmla="*/ 0 w 832466"/>
              <a:gd name="connsiteY6" fmla="*/ 731902 h 763437"/>
              <a:gd name="connsiteX0" fmla="*/ 0 w 831373"/>
              <a:gd name="connsiteY0" fmla="*/ 731902 h 763086"/>
              <a:gd name="connsiteX1" fmla="*/ 330332 w 831373"/>
              <a:gd name="connsiteY1" fmla="*/ 746704 h 763086"/>
              <a:gd name="connsiteX2" fmla="*/ 812900 w 831373"/>
              <a:gd name="connsiteY2" fmla="*/ 492088 h 763086"/>
              <a:gd name="connsiteX3" fmla="*/ 588282 w 831373"/>
              <a:gd name="connsiteY3" fmla="*/ 3537 h 763086"/>
              <a:gd name="connsiteX4" fmla="*/ 59263 w 831373"/>
              <a:gd name="connsiteY4" fmla="*/ 319863 h 763086"/>
              <a:gd name="connsiteX5" fmla="*/ 56596 w 831373"/>
              <a:gd name="connsiteY5" fmla="*/ 630854 h 763086"/>
              <a:gd name="connsiteX6" fmla="*/ 0 w 831373"/>
              <a:gd name="connsiteY6" fmla="*/ 731902 h 763086"/>
              <a:gd name="connsiteX0" fmla="*/ 0 w 830248"/>
              <a:gd name="connsiteY0" fmla="*/ 731902 h 763086"/>
              <a:gd name="connsiteX1" fmla="*/ 330332 w 830248"/>
              <a:gd name="connsiteY1" fmla="*/ 746704 h 763086"/>
              <a:gd name="connsiteX2" fmla="*/ 812900 w 830248"/>
              <a:gd name="connsiteY2" fmla="*/ 492088 h 763086"/>
              <a:gd name="connsiteX3" fmla="*/ 588282 w 830248"/>
              <a:gd name="connsiteY3" fmla="*/ 3537 h 763086"/>
              <a:gd name="connsiteX4" fmla="*/ 59263 w 830248"/>
              <a:gd name="connsiteY4" fmla="*/ 319863 h 763086"/>
              <a:gd name="connsiteX5" fmla="*/ 56596 w 830248"/>
              <a:gd name="connsiteY5" fmla="*/ 630854 h 763086"/>
              <a:gd name="connsiteX6" fmla="*/ 0 w 830248"/>
              <a:gd name="connsiteY6" fmla="*/ 731902 h 763086"/>
              <a:gd name="connsiteX0" fmla="*/ 0 w 828752"/>
              <a:gd name="connsiteY0" fmla="*/ 731902 h 769484"/>
              <a:gd name="connsiteX1" fmla="*/ 367164 w 828752"/>
              <a:gd name="connsiteY1" fmla="*/ 754664 h 769484"/>
              <a:gd name="connsiteX2" fmla="*/ 812900 w 828752"/>
              <a:gd name="connsiteY2" fmla="*/ 492088 h 769484"/>
              <a:gd name="connsiteX3" fmla="*/ 588282 w 828752"/>
              <a:gd name="connsiteY3" fmla="*/ 3537 h 769484"/>
              <a:gd name="connsiteX4" fmla="*/ 59263 w 828752"/>
              <a:gd name="connsiteY4" fmla="*/ 319863 h 769484"/>
              <a:gd name="connsiteX5" fmla="*/ 56596 w 828752"/>
              <a:gd name="connsiteY5" fmla="*/ 630854 h 769484"/>
              <a:gd name="connsiteX6" fmla="*/ 0 w 828752"/>
              <a:gd name="connsiteY6" fmla="*/ 731902 h 769484"/>
              <a:gd name="connsiteX0" fmla="*/ 0 w 828752"/>
              <a:gd name="connsiteY0" fmla="*/ 731902 h 761354"/>
              <a:gd name="connsiteX1" fmla="*/ 367164 w 828752"/>
              <a:gd name="connsiteY1" fmla="*/ 754664 h 761354"/>
              <a:gd name="connsiteX2" fmla="*/ 812900 w 828752"/>
              <a:gd name="connsiteY2" fmla="*/ 492088 h 761354"/>
              <a:gd name="connsiteX3" fmla="*/ 588282 w 828752"/>
              <a:gd name="connsiteY3" fmla="*/ 3537 h 761354"/>
              <a:gd name="connsiteX4" fmla="*/ 59263 w 828752"/>
              <a:gd name="connsiteY4" fmla="*/ 319863 h 761354"/>
              <a:gd name="connsiteX5" fmla="*/ 56596 w 828752"/>
              <a:gd name="connsiteY5" fmla="*/ 630854 h 761354"/>
              <a:gd name="connsiteX6" fmla="*/ 0 w 828752"/>
              <a:gd name="connsiteY6" fmla="*/ 731902 h 761354"/>
              <a:gd name="connsiteX0" fmla="*/ 0 w 828286"/>
              <a:gd name="connsiteY0" fmla="*/ 731902 h 764135"/>
              <a:gd name="connsiteX1" fmla="*/ 373741 w 828286"/>
              <a:gd name="connsiteY1" fmla="*/ 757848 h 764135"/>
              <a:gd name="connsiteX2" fmla="*/ 812900 w 828286"/>
              <a:gd name="connsiteY2" fmla="*/ 492088 h 764135"/>
              <a:gd name="connsiteX3" fmla="*/ 588282 w 828286"/>
              <a:gd name="connsiteY3" fmla="*/ 3537 h 764135"/>
              <a:gd name="connsiteX4" fmla="*/ 59263 w 828286"/>
              <a:gd name="connsiteY4" fmla="*/ 319863 h 764135"/>
              <a:gd name="connsiteX5" fmla="*/ 56596 w 828286"/>
              <a:gd name="connsiteY5" fmla="*/ 630854 h 764135"/>
              <a:gd name="connsiteX6" fmla="*/ 0 w 828286"/>
              <a:gd name="connsiteY6" fmla="*/ 731902 h 764135"/>
              <a:gd name="connsiteX0" fmla="*/ 0 w 826698"/>
              <a:gd name="connsiteY0" fmla="*/ 684914 h 717147"/>
              <a:gd name="connsiteX1" fmla="*/ 373741 w 826698"/>
              <a:gd name="connsiteY1" fmla="*/ 710860 h 717147"/>
              <a:gd name="connsiteX2" fmla="*/ 812900 w 826698"/>
              <a:gd name="connsiteY2" fmla="*/ 445100 h 717147"/>
              <a:gd name="connsiteX3" fmla="*/ 581207 w 826698"/>
              <a:gd name="connsiteY3" fmla="*/ 14091 h 717147"/>
              <a:gd name="connsiteX4" fmla="*/ 59263 w 826698"/>
              <a:gd name="connsiteY4" fmla="*/ 272875 h 717147"/>
              <a:gd name="connsiteX5" fmla="*/ 56596 w 826698"/>
              <a:gd name="connsiteY5" fmla="*/ 583866 h 717147"/>
              <a:gd name="connsiteX6" fmla="*/ 0 w 826698"/>
              <a:gd name="connsiteY6" fmla="*/ 684914 h 717147"/>
              <a:gd name="connsiteX0" fmla="*/ 0 w 824673"/>
              <a:gd name="connsiteY0" fmla="*/ 684914 h 717147"/>
              <a:gd name="connsiteX1" fmla="*/ 373741 w 824673"/>
              <a:gd name="connsiteY1" fmla="*/ 710860 h 717147"/>
              <a:gd name="connsiteX2" fmla="*/ 812900 w 824673"/>
              <a:gd name="connsiteY2" fmla="*/ 445100 h 717147"/>
              <a:gd name="connsiteX3" fmla="*/ 581207 w 824673"/>
              <a:gd name="connsiteY3" fmla="*/ 14091 h 717147"/>
              <a:gd name="connsiteX4" fmla="*/ 59263 w 824673"/>
              <a:gd name="connsiteY4" fmla="*/ 272875 h 717147"/>
              <a:gd name="connsiteX5" fmla="*/ 56596 w 824673"/>
              <a:gd name="connsiteY5" fmla="*/ 583866 h 717147"/>
              <a:gd name="connsiteX6" fmla="*/ 0 w 824673"/>
              <a:gd name="connsiteY6" fmla="*/ 684914 h 717147"/>
              <a:gd name="connsiteX0" fmla="*/ 0 w 824673"/>
              <a:gd name="connsiteY0" fmla="*/ 674404 h 706637"/>
              <a:gd name="connsiteX1" fmla="*/ 373741 w 824673"/>
              <a:gd name="connsiteY1" fmla="*/ 700350 h 706637"/>
              <a:gd name="connsiteX2" fmla="*/ 812900 w 824673"/>
              <a:gd name="connsiteY2" fmla="*/ 434590 h 706637"/>
              <a:gd name="connsiteX3" fmla="*/ 581207 w 824673"/>
              <a:gd name="connsiteY3" fmla="*/ 3581 h 706637"/>
              <a:gd name="connsiteX4" fmla="*/ 59263 w 824673"/>
              <a:gd name="connsiteY4" fmla="*/ 262365 h 706637"/>
              <a:gd name="connsiteX5" fmla="*/ 56596 w 824673"/>
              <a:gd name="connsiteY5" fmla="*/ 573356 h 706637"/>
              <a:gd name="connsiteX6" fmla="*/ 0 w 824673"/>
              <a:gd name="connsiteY6" fmla="*/ 674404 h 706637"/>
              <a:gd name="connsiteX0" fmla="*/ 0 w 824673"/>
              <a:gd name="connsiteY0" fmla="*/ 674404 h 705498"/>
              <a:gd name="connsiteX1" fmla="*/ 373741 w 824673"/>
              <a:gd name="connsiteY1" fmla="*/ 700350 h 705498"/>
              <a:gd name="connsiteX2" fmla="*/ 812900 w 824673"/>
              <a:gd name="connsiteY2" fmla="*/ 434590 h 705498"/>
              <a:gd name="connsiteX3" fmla="*/ 581207 w 824673"/>
              <a:gd name="connsiteY3" fmla="*/ 3581 h 705498"/>
              <a:gd name="connsiteX4" fmla="*/ 59263 w 824673"/>
              <a:gd name="connsiteY4" fmla="*/ 262365 h 705498"/>
              <a:gd name="connsiteX5" fmla="*/ 56596 w 824673"/>
              <a:gd name="connsiteY5" fmla="*/ 573356 h 705498"/>
              <a:gd name="connsiteX6" fmla="*/ 0 w 824673"/>
              <a:gd name="connsiteY6" fmla="*/ 674404 h 705498"/>
              <a:gd name="connsiteX0" fmla="*/ 0 w 825801"/>
              <a:gd name="connsiteY0" fmla="*/ 674404 h 712003"/>
              <a:gd name="connsiteX1" fmla="*/ 373741 w 825801"/>
              <a:gd name="connsiteY1" fmla="*/ 700350 h 712003"/>
              <a:gd name="connsiteX2" fmla="*/ 814209 w 825801"/>
              <a:gd name="connsiteY2" fmla="*/ 448725 h 712003"/>
              <a:gd name="connsiteX3" fmla="*/ 581207 w 825801"/>
              <a:gd name="connsiteY3" fmla="*/ 3581 h 712003"/>
              <a:gd name="connsiteX4" fmla="*/ 59263 w 825801"/>
              <a:gd name="connsiteY4" fmla="*/ 262365 h 712003"/>
              <a:gd name="connsiteX5" fmla="*/ 56596 w 825801"/>
              <a:gd name="connsiteY5" fmla="*/ 573356 h 712003"/>
              <a:gd name="connsiteX6" fmla="*/ 0 w 825801"/>
              <a:gd name="connsiteY6" fmla="*/ 674404 h 712003"/>
              <a:gd name="connsiteX0" fmla="*/ 0 w 825354"/>
              <a:gd name="connsiteY0" fmla="*/ 674404 h 712003"/>
              <a:gd name="connsiteX1" fmla="*/ 373741 w 825354"/>
              <a:gd name="connsiteY1" fmla="*/ 700350 h 712003"/>
              <a:gd name="connsiteX2" fmla="*/ 814209 w 825354"/>
              <a:gd name="connsiteY2" fmla="*/ 448725 h 712003"/>
              <a:gd name="connsiteX3" fmla="*/ 581207 w 825354"/>
              <a:gd name="connsiteY3" fmla="*/ 3581 h 712003"/>
              <a:gd name="connsiteX4" fmla="*/ 59263 w 825354"/>
              <a:gd name="connsiteY4" fmla="*/ 262365 h 712003"/>
              <a:gd name="connsiteX5" fmla="*/ 56596 w 825354"/>
              <a:gd name="connsiteY5" fmla="*/ 573356 h 712003"/>
              <a:gd name="connsiteX6" fmla="*/ 0 w 825354"/>
              <a:gd name="connsiteY6" fmla="*/ 674404 h 712003"/>
              <a:gd name="connsiteX0" fmla="*/ 0 w 824001"/>
              <a:gd name="connsiteY0" fmla="*/ 674404 h 702198"/>
              <a:gd name="connsiteX1" fmla="*/ 429494 w 824001"/>
              <a:gd name="connsiteY1" fmla="*/ 688873 h 702198"/>
              <a:gd name="connsiteX2" fmla="*/ 814209 w 824001"/>
              <a:gd name="connsiteY2" fmla="*/ 448725 h 702198"/>
              <a:gd name="connsiteX3" fmla="*/ 581207 w 824001"/>
              <a:gd name="connsiteY3" fmla="*/ 3581 h 702198"/>
              <a:gd name="connsiteX4" fmla="*/ 59263 w 824001"/>
              <a:gd name="connsiteY4" fmla="*/ 262365 h 702198"/>
              <a:gd name="connsiteX5" fmla="*/ 56596 w 824001"/>
              <a:gd name="connsiteY5" fmla="*/ 573356 h 702198"/>
              <a:gd name="connsiteX6" fmla="*/ 0 w 824001"/>
              <a:gd name="connsiteY6" fmla="*/ 674404 h 702198"/>
              <a:gd name="connsiteX0" fmla="*/ 0 w 824001"/>
              <a:gd name="connsiteY0" fmla="*/ 674404 h 693317"/>
              <a:gd name="connsiteX1" fmla="*/ 429494 w 824001"/>
              <a:gd name="connsiteY1" fmla="*/ 688873 h 693317"/>
              <a:gd name="connsiteX2" fmla="*/ 814209 w 824001"/>
              <a:gd name="connsiteY2" fmla="*/ 448725 h 693317"/>
              <a:gd name="connsiteX3" fmla="*/ 581207 w 824001"/>
              <a:gd name="connsiteY3" fmla="*/ 3581 h 693317"/>
              <a:gd name="connsiteX4" fmla="*/ 59263 w 824001"/>
              <a:gd name="connsiteY4" fmla="*/ 262365 h 693317"/>
              <a:gd name="connsiteX5" fmla="*/ 56596 w 824001"/>
              <a:gd name="connsiteY5" fmla="*/ 573356 h 693317"/>
              <a:gd name="connsiteX6" fmla="*/ 0 w 824001"/>
              <a:gd name="connsiteY6" fmla="*/ 674404 h 693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4001" h="693317">
                <a:moveTo>
                  <a:pt x="0" y="674404"/>
                </a:moveTo>
                <a:cubicBezTo>
                  <a:pt x="170947" y="672309"/>
                  <a:pt x="289590" y="704889"/>
                  <a:pt x="429494" y="688873"/>
                </a:cubicBezTo>
                <a:cubicBezTo>
                  <a:pt x="585106" y="671059"/>
                  <a:pt x="788924" y="562940"/>
                  <a:pt x="814209" y="448725"/>
                </a:cubicBezTo>
                <a:cubicBezTo>
                  <a:pt x="839495" y="334510"/>
                  <a:pt x="832857" y="49206"/>
                  <a:pt x="581207" y="3581"/>
                </a:cubicBezTo>
                <a:cubicBezTo>
                  <a:pt x="485480" y="-3562"/>
                  <a:pt x="91955" y="-26684"/>
                  <a:pt x="59263" y="262365"/>
                </a:cubicBezTo>
                <a:cubicBezTo>
                  <a:pt x="43357" y="371331"/>
                  <a:pt x="56596" y="510015"/>
                  <a:pt x="56596" y="573356"/>
                </a:cubicBezTo>
                <a:cubicBezTo>
                  <a:pt x="57073" y="645079"/>
                  <a:pt x="0" y="674404"/>
                  <a:pt x="0" y="674404"/>
                </a:cubicBezTo>
                <a:close/>
              </a:path>
            </a:pathLst>
          </a:custGeom>
          <a:noFill/>
          <a:ln w="19050" cap="flat">
            <a:solidFill>
              <a:schemeClr val="tx1"/>
            </a:solidFill>
            <a:prstDash val="solid"/>
            <a:miter/>
          </a:ln>
        </p:spPr>
        <p:txBody>
          <a:bodyPr rtlCol="0" anchor="ctr"/>
          <a:lstStyle/>
          <a:p>
            <a:endParaRPr lang="en-US" dirty="0"/>
          </a:p>
        </p:txBody>
      </p:sp>
      <p:pic>
        <p:nvPicPr>
          <p:cNvPr id="4" name="Picture 3" descr="A picture containing diagram">
            <a:extLst>
              <a:ext uri="{FF2B5EF4-FFF2-40B4-BE49-F238E27FC236}">
                <a16:creationId xmlns:a16="http://schemas.microsoft.com/office/drawing/2014/main" id="{8A864132-3063-5CE7-2888-DDC896433A4F}"/>
              </a:ext>
            </a:extLst>
          </p:cNvPr>
          <p:cNvPicPr>
            <a:picLocks noChangeAspect="1"/>
          </p:cNvPicPr>
          <p:nvPr/>
        </p:nvPicPr>
        <p:blipFill>
          <a:blip r:embed="rId2"/>
          <a:stretch>
            <a:fillRect/>
          </a:stretch>
        </p:blipFill>
        <p:spPr>
          <a:xfrm>
            <a:off x="5744862" y="548672"/>
            <a:ext cx="5765657" cy="5765657"/>
          </a:xfrm>
          <a:prstGeom prst="rect">
            <a:avLst/>
          </a:prstGeom>
        </p:spPr>
      </p:pic>
    </p:spTree>
    <p:extLst>
      <p:ext uri="{BB962C8B-B14F-4D97-AF65-F5344CB8AC3E}">
        <p14:creationId xmlns:p14="http://schemas.microsoft.com/office/powerpoint/2010/main" val="1265556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F6F8AE2-ADE1-4F2F-B0C5-43BA8AE69E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DA022123-FBE9-472D-B98E-7D8BB7E642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2">
            <a:extLst>
              <a:ext uri="{FF2B5EF4-FFF2-40B4-BE49-F238E27FC236}">
                <a16:creationId xmlns:a16="http://schemas.microsoft.com/office/drawing/2014/main" id="{4712F5D0-3501-5C35-B741-38ACD6A4F281}"/>
              </a:ext>
            </a:extLst>
          </p:cNvPr>
          <p:cNvPicPr>
            <a:picLocks noChangeAspect="1"/>
          </p:cNvPicPr>
          <p:nvPr/>
        </p:nvPicPr>
        <p:blipFill rotWithShape="1">
          <a:blip r:embed="rId2"/>
          <a:srcRect t="8461" r="1" b="1"/>
          <a:stretch/>
        </p:blipFill>
        <p:spPr>
          <a:xfrm>
            <a:off x="404830" y="235255"/>
            <a:ext cx="11382339" cy="6303657"/>
          </a:xfrm>
          <a:custGeom>
            <a:avLst/>
            <a:gdLst/>
            <a:ahLst/>
            <a:cxnLst/>
            <a:rect l="l" t="t" r="r" b="b"/>
            <a:pathLst>
              <a:path w="11382339" h="6303657">
                <a:moveTo>
                  <a:pt x="6934508" y="9"/>
                </a:moveTo>
                <a:cubicBezTo>
                  <a:pt x="7512288" y="-978"/>
                  <a:pt x="8720172" y="85417"/>
                  <a:pt x="9412767" y="238799"/>
                </a:cubicBezTo>
                <a:cubicBezTo>
                  <a:pt x="10408658" y="459349"/>
                  <a:pt x="10687608" y="621772"/>
                  <a:pt x="10961404" y="1220745"/>
                </a:cubicBezTo>
                <a:cubicBezTo>
                  <a:pt x="11235199" y="1819719"/>
                  <a:pt x="11251841" y="3266104"/>
                  <a:pt x="11055540" y="3832643"/>
                </a:cubicBezTo>
                <a:cubicBezTo>
                  <a:pt x="10961105" y="4107945"/>
                  <a:pt x="10890282" y="4303707"/>
                  <a:pt x="10828700" y="4536212"/>
                </a:cubicBezTo>
                <a:cubicBezTo>
                  <a:pt x="10944662" y="4717708"/>
                  <a:pt x="11245522" y="4816137"/>
                  <a:pt x="11382339" y="4902366"/>
                </a:cubicBezTo>
                <a:lnTo>
                  <a:pt x="11331341" y="4926663"/>
                </a:lnTo>
                <a:lnTo>
                  <a:pt x="11143665" y="4938541"/>
                </a:lnTo>
                <a:cubicBezTo>
                  <a:pt x="10124608" y="5069786"/>
                  <a:pt x="10658482" y="4654915"/>
                  <a:pt x="9867706" y="5319315"/>
                </a:cubicBezTo>
                <a:cubicBezTo>
                  <a:pt x="9076930" y="5983714"/>
                  <a:pt x="7524568" y="6221643"/>
                  <a:pt x="6030783" y="6273789"/>
                </a:cubicBezTo>
                <a:cubicBezTo>
                  <a:pt x="4536998" y="6325935"/>
                  <a:pt x="1691599" y="6398977"/>
                  <a:pt x="904992" y="5632195"/>
                </a:cubicBezTo>
                <a:cubicBezTo>
                  <a:pt x="195404" y="4909610"/>
                  <a:pt x="-82156" y="3922643"/>
                  <a:pt x="20749" y="2845099"/>
                </a:cubicBezTo>
                <a:cubicBezTo>
                  <a:pt x="213952" y="1943341"/>
                  <a:pt x="-31616" y="1045987"/>
                  <a:pt x="1365653" y="588814"/>
                </a:cubicBezTo>
                <a:cubicBezTo>
                  <a:pt x="2413606" y="245936"/>
                  <a:pt x="5201170" y="2971"/>
                  <a:pt x="6934508" y="9"/>
                </a:cubicBezTo>
                <a:close/>
              </a:path>
            </a:pathLst>
          </a:custGeom>
        </p:spPr>
      </p:pic>
      <p:sp>
        <p:nvSpPr>
          <p:cNvPr id="11" name="Freeform: Shape 10">
            <a:extLst>
              <a:ext uri="{FF2B5EF4-FFF2-40B4-BE49-F238E27FC236}">
                <a16:creationId xmlns:a16="http://schemas.microsoft.com/office/drawing/2014/main" id="{61DDE2F0-85B1-43D2-AAB7-2599C06CA1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831" y="235256"/>
            <a:ext cx="11382338" cy="6303656"/>
          </a:xfrm>
          <a:custGeom>
            <a:avLst/>
            <a:gdLst>
              <a:gd name="connsiteX0" fmla="*/ 3179526 w 5273388"/>
              <a:gd name="connsiteY0" fmla="*/ 13 h 3608000"/>
              <a:gd name="connsiteX1" fmla="*/ 3853899 w 5273388"/>
              <a:gd name="connsiteY1" fmla="*/ 59918 h 3608000"/>
              <a:gd name="connsiteX2" fmla="*/ 4979444 w 5273388"/>
              <a:gd name="connsiteY2" fmla="*/ 1297670 h 3608000"/>
              <a:gd name="connsiteX3" fmla="*/ 4900974 w 5273388"/>
              <a:gd name="connsiteY3" fmla="*/ 2238338 h 3608000"/>
              <a:gd name="connsiteX4" fmla="*/ 4858743 w 5273388"/>
              <a:gd name="connsiteY4" fmla="*/ 2381910 h 3608000"/>
              <a:gd name="connsiteX5" fmla="*/ 4849490 w 5273388"/>
              <a:gd name="connsiteY5" fmla="*/ 2451976 h 3608000"/>
              <a:gd name="connsiteX6" fmla="*/ 4816211 w 5273388"/>
              <a:gd name="connsiteY6" fmla="*/ 2647754 h 3608000"/>
              <a:gd name="connsiteX7" fmla="*/ 5255498 w 5273388"/>
              <a:gd name="connsiteY7" fmla="*/ 2851226 h 3608000"/>
              <a:gd name="connsiteX8" fmla="*/ 5220201 w 5273388"/>
              <a:gd name="connsiteY8" fmla="*/ 2877530 h 3608000"/>
              <a:gd name="connsiteX9" fmla="*/ 5204187 w 5273388"/>
              <a:gd name="connsiteY9" fmla="*/ 2887142 h 3608000"/>
              <a:gd name="connsiteX10" fmla="*/ 5200798 w 5273388"/>
              <a:gd name="connsiteY10" fmla="*/ 2891560 h 3608000"/>
              <a:gd name="connsiteX11" fmla="*/ 4206951 w 5273388"/>
              <a:gd name="connsiteY11" fmla="*/ 3179220 h 3608000"/>
              <a:gd name="connsiteX12" fmla="*/ 2487114 w 5273388"/>
              <a:gd name="connsiteY12" fmla="*/ 3607620 h 3608000"/>
              <a:gd name="connsiteX13" fmla="*/ 628718 w 5273388"/>
              <a:gd name="connsiteY13" fmla="*/ 3098753 h 3608000"/>
              <a:gd name="connsiteX14" fmla="*/ 7478 w 5273388"/>
              <a:gd name="connsiteY14" fmla="*/ 1669984 h 3608000"/>
              <a:gd name="connsiteX15" fmla="*/ 840070 w 5273388"/>
              <a:gd name="connsiteY15" fmla="*/ 374196 h 3608000"/>
              <a:gd name="connsiteX16" fmla="*/ 3179526 w 5273388"/>
              <a:gd name="connsiteY16" fmla="*/ 13 h 3608000"/>
              <a:gd name="connsiteX0" fmla="*/ 3179526 w 5273388"/>
              <a:gd name="connsiteY0" fmla="*/ 13 h 3608000"/>
              <a:gd name="connsiteX1" fmla="*/ 3853899 w 5273388"/>
              <a:gd name="connsiteY1" fmla="*/ 59918 h 3608000"/>
              <a:gd name="connsiteX2" fmla="*/ 4979444 w 5273388"/>
              <a:gd name="connsiteY2" fmla="*/ 1297670 h 3608000"/>
              <a:gd name="connsiteX3" fmla="*/ 4900974 w 5273388"/>
              <a:gd name="connsiteY3" fmla="*/ 2238338 h 3608000"/>
              <a:gd name="connsiteX4" fmla="*/ 4849490 w 5273388"/>
              <a:gd name="connsiteY4" fmla="*/ 2451976 h 3608000"/>
              <a:gd name="connsiteX5" fmla="*/ 4816211 w 5273388"/>
              <a:gd name="connsiteY5" fmla="*/ 2647754 h 3608000"/>
              <a:gd name="connsiteX6" fmla="*/ 5255498 w 5273388"/>
              <a:gd name="connsiteY6" fmla="*/ 2851226 h 3608000"/>
              <a:gd name="connsiteX7" fmla="*/ 5220201 w 5273388"/>
              <a:gd name="connsiteY7" fmla="*/ 2877530 h 3608000"/>
              <a:gd name="connsiteX8" fmla="*/ 5204187 w 5273388"/>
              <a:gd name="connsiteY8" fmla="*/ 2887142 h 3608000"/>
              <a:gd name="connsiteX9" fmla="*/ 5200798 w 5273388"/>
              <a:gd name="connsiteY9" fmla="*/ 2891560 h 3608000"/>
              <a:gd name="connsiteX10" fmla="*/ 4206951 w 5273388"/>
              <a:gd name="connsiteY10" fmla="*/ 3179220 h 3608000"/>
              <a:gd name="connsiteX11" fmla="*/ 2487114 w 5273388"/>
              <a:gd name="connsiteY11" fmla="*/ 3607620 h 3608000"/>
              <a:gd name="connsiteX12" fmla="*/ 628718 w 5273388"/>
              <a:gd name="connsiteY12" fmla="*/ 3098753 h 3608000"/>
              <a:gd name="connsiteX13" fmla="*/ 7478 w 5273388"/>
              <a:gd name="connsiteY13" fmla="*/ 1669984 h 3608000"/>
              <a:gd name="connsiteX14" fmla="*/ 840070 w 5273388"/>
              <a:gd name="connsiteY14" fmla="*/ 374196 h 3608000"/>
              <a:gd name="connsiteX15" fmla="*/ 3179526 w 5273388"/>
              <a:gd name="connsiteY15" fmla="*/ 13 h 3608000"/>
              <a:gd name="connsiteX0" fmla="*/ 3179526 w 5273388"/>
              <a:gd name="connsiteY0" fmla="*/ 13 h 3608000"/>
              <a:gd name="connsiteX1" fmla="*/ 3853899 w 5273388"/>
              <a:gd name="connsiteY1" fmla="*/ 59918 h 3608000"/>
              <a:gd name="connsiteX2" fmla="*/ 4979444 w 5273388"/>
              <a:gd name="connsiteY2" fmla="*/ 1297670 h 3608000"/>
              <a:gd name="connsiteX3" fmla="*/ 4900974 w 5273388"/>
              <a:gd name="connsiteY3" fmla="*/ 2238338 h 3608000"/>
              <a:gd name="connsiteX4" fmla="*/ 4816211 w 5273388"/>
              <a:gd name="connsiteY4" fmla="*/ 2647754 h 3608000"/>
              <a:gd name="connsiteX5" fmla="*/ 5255498 w 5273388"/>
              <a:gd name="connsiteY5" fmla="*/ 2851226 h 3608000"/>
              <a:gd name="connsiteX6" fmla="*/ 5220201 w 5273388"/>
              <a:gd name="connsiteY6" fmla="*/ 2877530 h 3608000"/>
              <a:gd name="connsiteX7" fmla="*/ 5204187 w 5273388"/>
              <a:gd name="connsiteY7" fmla="*/ 2887142 h 3608000"/>
              <a:gd name="connsiteX8" fmla="*/ 5200798 w 5273388"/>
              <a:gd name="connsiteY8" fmla="*/ 2891560 h 3608000"/>
              <a:gd name="connsiteX9" fmla="*/ 4206951 w 5273388"/>
              <a:gd name="connsiteY9" fmla="*/ 3179220 h 3608000"/>
              <a:gd name="connsiteX10" fmla="*/ 2487114 w 5273388"/>
              <a:gd name="connsiteY10" fmla="*/ 3607620 h 3608000"/>
              <a:gd name="connsiteX11" fmla="*/ 628718 w 5273388"/>
              <a:gd name="connsiteY11" fmla="*/ 3098753 h 3608000"/>
              <a:gd name="connsiteX12" fmla="*/ 7478 w 5273388"/>
              <a:gd name="connsiteY12" fmla="*/ 1669984 h 3608000"/>
              <a:gd name="connsiteX13" fmla="*/ 840070 w 5273388"/>
              <a:gd name="connsiteY13" fmla="*/ 374196 h 3608000"/>
              <a:gd name="connsiteX14" fmla="*/ 3179526 w 5273388"/>
              <a:gd name="connsiteY14" fmla="*/ 13 h 3608000"/>
              <a:gd name="connsiteX0" fmla="*/ 3179526 w 5273388"/>
              <a:gd name="connsiteY0" fmla="*/ 13 h 3608000"/>
              <a:gd name="connsiteX1" fmla="*/ 3853899 w 5273388"/>
              <a:gd name="connsiteY1" fmla="*/ 59918 h 3608000"/>
              <a:gd name="connsiteX2" fmla="*/ 4979444 w 5273388"/>
              <a:gd name="connsiteY2" fmla="*/ 1297670 h 3608000"/>
              <a:gd name="connsiteX3" fmla="*/ 4900974 w 5273388"/>
              <a:gd name="connsiteY3" fmla="*/ 2238338 h 3608000"/>
              <a:gd name="connsiteX4" fmla="*/ 4816211 w 5273388"/>
              <a:gd name="connsiteY4" fmla="*/ 2647754 h 3608000"/>
              <a:gd name="connsiteX5" fmla="*/ 5255498 w 5273388"/>
              <a:gd name="connsiteY5" fmla="*/ 2851226 h 3608000"/>
              <a:gd name="connsiteX6" fmla="*/ 5220201 w 5273388"/>
              <a:gd name="connsiteY6" fmla="*/ 2877530 h 3608000"/>
              <a:gd name="connsiteX7" fmla="*/ 5204187 w 5273388"/>
              <a:gd name="connsiteY7" fmla="*/ 2887142 h 3608000"/>
              <a:gd name="connsiteX8" fmla="*/ 5200798 w 5273388"/>
              <a:gd name="connsiteY8" fmla="*/ 2891560 h 3608000"/>
              <a:gd name="connsiteX9" fmla="*/ 4206951 w 5273388"/>
              <a:gd name="connsiteY9" fmla="*/ 3179220 h 3608000"/>
              <a:gd name="connsiteX10" fmla="*/ 2487114 w 5273388"/>
              <a:gd name="connsiteY10" fmla="*/ 3607620 h 3608000"/>
              <a:gd name="connsiteX11" fmla="*/ 628718 w 5273388"/>
              <a:gd name="connsiteY11" fmla="*/ 3098753 h 3608000"/>
              <a:gd name="connsiteX12" fmla="*/ 7478 w 5273388"/>
              <a:gd name="connsiteY12" fmla="*/ 1669984 h 3608000"/>
              <a:gd name="connsiteX13" fmla="*/ 840070 w 5273388"/>
              <a:gd name="connsiteY13" fmla="*/ 374196 h 3608000"/>
              <a:gd name="connsiteX14" fmla="*/ 3179526 w 5273388"/>
              <a:gd name="connsiteY14" fmla="*/ 13 h 3608000"/>
              <a:gd name="connsiteX0" fmla="*/ 3179526 w 5273388"/>
              <a:gd name="connsiteY0" fmla="*/ 13 h 3608000"/>
              <a:gd name="connsiteX1" fmla="*/ 3853899 w 5273388"/>
              <a:gd name="connsiteY1" fmla="*/ 59918 h 3608000"/>
              <a:gd name="connsiteX2" fmla="*/ 4979444 w 5273388"/>
              <a:gd name="connsiteY2" fmla="*/ 1297670 h 3608000"/>
              <a:gd name="connsiteX3" fmla="*/ 4900974 w 5273388"/>
              <a:gd name="connsiteY3" fmla="*/ 2238338 h 3608000"/>
              <a:gd name="connsiteX4" fmla="*/ 4816211 w 5273388"/>
              <a:gd name="connsiteY4" fmla="*/ 2647754 h 3608000"/>
              <a:gd name="connsiteX5" fmla="*/ 5255498 w 5273388"/>
              <a:gd name="connsiteY5" fmla="*/ 2851226 h 3608000"/>
              <a:gd name="connsiteX6" fmla="*/ 5220201 w 5273388"/>
              <a:gd name="connsiteY6" fmla="*/ 2877530 h 3608000"/>
              <a:gd name="connsiteX7" fmla="*/ 5204187 w 5273388"/>
              <a:gd name="connsiteY7" fmla="*/ 2887142 h 3608000"/>
              <a:gd name="connsiteX8" fmla="*/ 5200798 w 5273388"/>
              <a:gd name="connsiteY8" fmla="*/ 2891560 h 3608000"/>
              <a:gd name="connsiteX9" fmla="*/ 4206951 w 5273388"/>
              <a:gd name="connsiteY9" fmla="*/ 3179220 h 3608000"/>
              <a:gd name="connsiteX10" fmla="*/ 2487114 w 5273388"/>
              <a:gd name="connsiteY10" fmla="*/ 3607620 h 3608000"/>
              <a:gd name="connsiteX11" fmla="*/ 628718 w 5273388"/>
              <a:gd name="connsiteY11" fmla="*/ 3098753 h 3608000"/>
              <a:gd name="connsiteX12" fmla="*/ 7478 w 5273388"/>
              <a:gd name="connsiteY12" fmla="*/ 1669984 h 3608000"/>
              <a:gd name="connsiteX13" fmla="*/ 840070 w 5273388"/>
              <a:gd name="connsiteY13" fmla="*/ 374196 h 3608000"/>
              <a:gd name="connsiteX14" fmla="*/ 3179526 w 5273388"/>
              <a:gd name="connsiteY14" fmla="*/ 13 h 3608000"/>
              <a:gd name="connsiteX0" fmla="*/ 3179526 w 5273388"/>
              <a:gd name="connsiteY0" fmla="*/ 13 h 3608000"/>
              <a:gd name="connsiteX1" fmla="*/ 3853899 w 5273388"/>
              <a:gd name="connsiteY1" fmla="*/ 59918 h 3608000"/>
              <a:gd name="connsiteX2" fmla="*/ 4979444 w 5273388"/>
              <a:gd name="connsiteY2" fmla="*/ 1297670 h 3608000"/>
              <a:gd name="connsiteX3" fmla="*/ 4900974 w 5273388"/>
              <a:gd name="connsiteY3" fmla="*/ 2238338 h 3608000"/>
              <a:gd name="connsiteX4" fmla="*/ 4816211 w 5273388"/>
              <a:gd name="connsiteY4" fmla="*/ 2647754 h 3608000"/>
              <a:gd name="connsiteX5" fmla="*/ 5255498 w 5273388"/>
              <a:gd name="connsiteY5" fmla="*/ 2851226 h 3608000"/>
              <a:gd name="connsiteX6" fmla="*/ 5220201 w 5273388"/>
              <a:gd name="connsiteY6" fmla="*/ 2877530 h 3608000"/>
              <a:gd name="connsiteX7" fmla="*/ 5204187 w 5273388"/>
              <a:gd name="connsiteY7" fmla="*/ 2887142 h 3608000"/>
              <a:gd name="connsiteX8" fmla="*/ 5200798 w 5273388"/>
              <a:gd name="connsiteY8" fmla="*/ 2891560 h 3608000"/>
              <a:gd name="connsiteX9" fmla="*/ 4206951 w 5273388"/>
              <a:gd name="connsiteY9" fmla="*/ 3179220 h 3608000"/>
              <a:gd name="connsiteX10" fmla="*/ 2487114 w 5273388"/>
              <a:gd name="connsiteY10" fmla="*/ 3607620 h 3608000"/>
              <a:gd name="connsiteX11" fmla="*/ 628718 w 5273388"/>
              <a:gd name="connsiteY11" fmla="*/ 3098753 h 3608000"/>
              <a:gd name="connsiteX12" fmla="*/ 7478 w 5273388"/>
              <a:gd name="connsiteY12" fmla="*/ 1669984 h 3608000"/>
              <a:gd name="connsiteX13" fmla="*/ 840070 w 5273388"/>
              <a:gd name="connsiteY13" fmla="*/ 374196 h 3608000"/>
              <a:gd name="connsiteX14" fmla="*/ 3179526 w 5273388"/>
              <a:gd name="connsiteY14" fmla="*/ 13 h 3608000"/>
              <a:gd name="connsiteX0" fmla="*/ 3179526 w 5273388"/>
              <a:gd name="connsiteY0" fmla="*/ 13 h 3608000"/>
              <a:gd name="connsiteX1" fmla="*/ 3853899 w 5273388"/>
              <a:gd name="connsiteY1" fmla="*/ 59918 h 3608000"/>
              <a:gd name="connsiteX2" fmla="*/ 4979444 w 5273388"/>
              <a:gd name="connsiteY2" fmla="*/ 1297670 h 3608000"/>
              <a:gd name="connsiteX3" fmla="*/ 4900974 w 5273388"/>
              <a:gd name="connsiteY3" fmla="*/ 2238338 h 3608000"/>
              <a:gd name="connsiteX4" fmla="*/ 4816211 w 5273388"/>
              <a:gd name="connsiteY4" fmla="*/ 2647754 h 3608000"/>
              <a:gd name="connsiteX5" fmla="*/ 5255498 w 5273388"/>
              <a:gd name="connsiteY5" fmla="*/ 2851226 h 3608000"/>
              <a:gd name="connsiteX6" fmla="*/ 5220201 w 5273388"/>
              <a:gd name="connsiteY6" fmla="*/ 2877530 h 3608000"/>
              <a:gd name="connsiteX7" fmla="*/ 5204187 w 5273388"/>
              <a:gd name="connsiteY7" fmla="*/ 2887142 h 3608000"/>
              <a:gd name="connsiteX8" fmla="*/ 5200798 w 5273388"/>
              <a:gd name="connsiteY8" fmla="*/ 2891560 h 3608000"/>
              <a:gd name="connsiteX9" fmla="*/ 4206951 w 5273388"/>
              <a:gd name="connsiteY9" fmla="*/ 3179220 h 3608000"/>
              <a:gd name="connsiteX10" fmla="*/ 2487114 w 5273388"/>
              <a:gd name="connsiteY10" fmla="*/ 3607620 h 3608000"/>
              <a:gd name="connsiteX11" fmla="*/ 628718 w 5273388"/>
              <a:gd name="connsiteY11" fmla="*/ 3098753 h 3608000"/>
              <a:gd name="connsiteX12" fmla="*/ 7478 w 5273388"/>
              <a:gd name="connsiteY12" fmla="*/ 1669984 h 3608000"/>
              <a:gd name="connsiteX13" fmla="*/ 840070 w 5273388"/>
              <a:gd name="connsiteY13" fmla="*/ 374196 h 3608000"/>
              <a:gd name="connsiteX14" fmla="*/ 3179526 w 5273388"/>
              <a:gd name="connsiteY14" fmla="*/ 13 h 3608000"/>
              <a:gd name="connsiteX0" fmla="*/ 3179526 w 5273388"/>
              <a:gd name="connsiteY0" fmla="*/ 13 h 3609528"/>
              <a:gd name="connsiteX1" fmla="*/ 3853899 w 5273388"/>
              <a:gd name="connsiteY1" fmla="*/ 59918 h 3609528"/>
              <a:gd name="connsiteX2" fmla="*/ 4979444 w 5273388"/>
              <a:gd name="connsiteY2" fmla="*/ 1297670 h 3609528"/>
              <a:gd name="connsiteX3" fmla="*/ 4900974 w 5273388"/>
              <a:gd name="connsiteY3" fmla="*/ 2238338 h 3609528"/>
              <a:gd name="connsiteX4" fmla="*/ 4816211 w 5273388"/>
              <a:gd name="connsiteY4" fmla="*/ 2647754 h 3609528"/>
              <a:gd name="connsiteX5" fmla="*/ 5255498 w 5273388"/>
              <a:gd name="connsiteY5" fmla="*/ 2851226 h 3609528"/>
              <a:gd name="connsiteX6" fmla="*/ 5220201 w 5273388"/>
              <a:gd name="connsiteY6" fmla="*/ 2877530 h 3609528"/>
              <a:gd name="connsiteX7" fmla="*/ 5204187 w 5273388"/>
              <a:gd name="connsiteY7" fmla="*/ 2887142 h 3609528"/>
              <a:gd name="connsiteX8" fmla="*/ 5200798 w 5273388"/>
              <a:gd name="connsiteY8" fmla="*/ 2891560 h 3609528"/>
              <a:gd name="connsiteX9" fmla="*/ 4206951 w 5273388"/>
              <a:gd name="connsiteY9" fmla="*/ 3179220 h 3609528"/>
              <a:gd name="connsiteX10" fmla="*/ 2487114 w 5273388"/>
              <a:gd name="connsiteY10" fmla="*/ 3607620 h 3609528"/>
              <a:gd name="connsiteX11" fmla="*/ 628718 w 5273388"/>
              <a:gd name="connsiteY11" fmla="*/ 3098753 h 3609528"/>
              <a:gd name="connsiteX12" fmla="*/ 7478 w 5273388"/>
              <a:gd name="connsiteY12" fmla="*/ 1669984 h 3609528"/>
              <a:gd name="connsiteX13" fmla="*/ 840070 w 5273388"/>
              <a:gd name="connsiteY13" fmla="*/ 374196 h 3609528"/>
              <a:gd name="connsiteX14" fmla="*/ 3179526 w 5273388"/>
              <a:gd name="connsiteY14" fmla="*/ 13 h 3609528"/>
              <a:gd name="connsiteX0" fmla="*/ 3179526 w 5273388"/>
              <a:gd name="connsiteY0" fmla="*/ 13 h 3610808"/>
              <a:gd name="connsiteX1" fmla="*/ 3853899 w 5273388"/>
              <a:gd name="connsiteY1" fmla="*/ 59918 h 3610808"/>
              <a:gd name="connsiteX2" fmla="*/ 4979444 w 5273388"/>
              <a:gd name="connsiteY2" fmla="*/ 1297670 h 3610808"/>
              <a:gd name="connsiteX3" fmla="*/ 4900974 w 5273388"/>
              <a:gd name="connsiteY3" fmla="*/ 2238338 h 3610808"/>
              <a:gd name="connsiteX4" fmla="*/ 4816211 w 5273388"/>
              <a:gd name="connsiteY4" fmla="*/ 2647754 h 3610808"/>
              <a:gd name="connsiteX5" fmla="*/ 5255498 w 5273388"/>
              <a:gd name="connsiteY5" fmla="*/ 2851226 h 3610808"/>
              <a:gd name="connsiteX6" fmla="*/ 5220201 w 5273388"/>
              <a:gd name="connsiteY6" fmla="*/ 2877530 h 3610808"/>
              <a:gd name="connsiteX7" fmla="*/ 5204187 w 5273388"/>
              <a:gd name="connsiteY7" fmla="*/ 2887142 h 3610808"/>
              <a:gd name="connsiteX8" fmla="*/ 5200798 w 5273388"/>
              <a:gd name="connsiteY8" fmla="*/ 2891560 h 3610808"/>
              <a:gd name="connsiteX9" fmla="*/ 4206951 w 5273388"/>
              <a:gd name="connsiteY9" fmla="*/ 3179220 h 3610808"/>
              <a:gd name="connsiteX10" fmla="*/ 2487114 w 5273388"/>
              <a:gd name="connsiteY10" fmla="*/ 3607620 h 3610808"/>
              <a:gd name="connsiteX11" fmla="*/ 628718 w 5273388"/>
              <a:gd name="connsiteY11" fmla="*/ 3098753 h 3610808"/>
              <a:gd name="connsiteX12" fmla="*/ 7478 w 5273388"/>
              <a:gd name="connsiteY12" fmla="*/ 1669984 h 3610808"/>
              <a:gd name="connsiteX13" fmla="*/ 840070 w 5273388"/>
              <a:gd name="connsiteY13" fmla="*/ 374196 h 3610808"/>
              <a:gd name="connsiteX14" fmla="*/ 3179526 w 5273388"/>
              <a:gd name="connsiteY14" fmla="*/ 13 h 3610808"/>
              <a:gd name="connsiteX0" fmla="*/ 3179526 w 5273388"/>
              <a:gd name="connsiteY0" fmla="*/ 13 h 3586841"/>
              <a:gd name="connsiteX1" fmla="*/ 3853899 w 5273388"/>
              <a:gd name="connsiteY1" fmla="*/ 59918 h 3586841"/>
              <a:gd name="connsiteX2" fmla="*/ 4979444 w 5273388"/>
              <a:gd name="connsiteY2" fmla="*/ 1297670 h 3586841"/>
              <a:gd name="connsiteX3" fmla="*/ 4900974 w 5273388"/>
              <a:gd name="connsiteY3" fmla="*/ 2238338 h 3586841"/>
              <a:gd name="connsiteX4" fmla="*/ 4816211 w 5273388"/>
              <a:gd name="connsiteY4" fmla="*/ 2647754 h 3586841"/>
              <a:gd name="connsiteX5" fmla="*/ 5255498 w 5273388"/>
              <a:gd name="connsiteY5" fmla="*/ 2851226 h 3586841"/>
              <a:gd name="connsiteX6" fmla="*/ 5220201 w 5273388"/>
              <a:gd name="connsiteY6" fmla="*/ 2877530 h 3586841"/>
              <a:gd name="connsiteX7" fmla="*/ 5204187 w 5273388"/>
              <a:gd name="connsiteY7" fmla="*/ 2887142 h 3586841"/>
              <a:gd name="connsiteX8" fmla="*/ 5200798 w 5273388"/>
              <a:gd name="connsiteY8" fmla="*/ 2891560 h 3586841"/>
              <a:gd name="connsiteX9" fmla="*/ 4206951 w 5273388"/>
              <a:gd name="connsiteY9" fmla="*/ 3179220 h 3586841"/>
              <a:gd name="connsiteX10" fmla="*/ 2532332 w 5273388"/>
              <a:gd name="connsiteY10" fmla="*/ 3582499 h 3586841"/>
              <a:gd name="connsiteX11" fmla="*/ 628718 w 5273388"/>
              <a:gd name="connsiteY11" fmla="*/ 3098753 h 3586841"/>
              <a:gd name="connsiteX12" fmla="*/ 7478 w 5273388"/>
              <a:gd name="connsiteY12" fmla="*/ 1669984 h 3586841"/>
              <a:gd name="connsiteX13" fmla="*/ 840070 w 5273388"/>
              <a:gd name="connsiteY13" fmla="*/ 374196 h 3586841"/>
              <a:gd name="connsiteX14" fmla="*/ 3179526 w 5273388"/>
              <a:gd name="connsiteY14" fmla="*/ 13 h 3586841"/>
              <a:gd name="connsiteX0" fmla="*/ 3179526 w 5273388"/>
              <a:gd name="connsiteY0" fmla="*/ 13 h 3586841"/>
              <a:gd name="connsiteX1" fmla="*/ 3853899 w 5273388"/>
              <a:gd name="connsiteY1" fmla="*/ 59918 h 3586841"/>
              <a:gd name="connsiteX2" fmla="*/ 4979444 w 5273388"/>
              <a:gd name="connsiteY2" fmla="*/ 1297670 h 3586841"/>
              <a:gd name="connsiteX3" fmla="*/ 4900974 w 5273388"/>
              <a:gd name="connsiteY3" fmla="*/ 2238338 h 3586841"/>
              <a:gd name="connsiteX4" fmla="*/ 4816211 w 5273388"/>
              <a:gd name="connsiteY4" fmla="*/ 2647754 h 3586841"/>
              <a:gd name="connsiteX5" fmla="*/ 5255498 w 5273388"/>
              <a:gd name="connsiteY5" fmla="*/ 2851226 h 3586841"/>
              <a:gd name="connsiteX6" fmla="*/ 5220201 w 5273388"/>
              <a:gd name="connsiteY6" fmla="*/ 2877530 h 3586841"/>
              <a:gd name="connsiteX7" fmla="*/ 5204187 w 5273388"/>
              <a:gd name="connsiteY7" fmla="*/ 2887142 h 3586841"/>
              <a:gd name="connsiteX8" fmla="*/ 5200798 w 5273388"/>
              <a:gd name="connsiteY8" fmla="*/ 2891560 h 3586841"/>
              <a:gd name="connsiteX9" fmla="*/ 4206951 w 5273388"/>
              <a:gd name="connsiteY9" fmla="*/ 3179220 h 3586841"/>
              <a:gd name="connsiteX10" fmla="*/ 2532332 w 5273388"/>
              <a:gd name="connsiteY10" fmla="*/ 3582499 h 3586841"/>
              <a:gd name="connsiteX11" fmla="*/ 628718 w 5273388"/>
              <a:gd name="connsiteY11" fmla="*/ 3098753 h 3586841"/>
              <a:gd name="connsiteX12" fmla="*/ 7478 w 5273388"/>
              <a:gd name="connsiteY12" fmla="*/ 1669984 h 3586841"/>
              <a:gd name="connsiteX13" fmla="*/ 624523 w 5273388"/>
              <a:gd name="connsiteY13" fmla="*/ 345622 h 3586841"/>
              <a:gd name="connsiteX14" fmla="*/ 3179526 w 5273388"/>
              <a:gd name="connsiteY14" fmla="*/ 13 h 3586841"/>
              <a:gd name="connsiteX0" fmla="*/ 3190576 w 5284438"/>
              <a:gd name="connsiteY0" fmla="*/ 13 h 3590216"/>
              <a:gd name="connsiteX1" fmla="*/ 3864949 w 5284438"/>
              <a:gd name="connsiteY1" fmla="*/ 59918 h 3590216"/>
              <a:gd name="connsiteX2" fmla="*/ 4990494 w 5284438"/>
              <a:gd name="connsiteY2" fmla="*/ 1297670 h 3590216"/>
              <a:gd name="connsiteX3" fmla="*/ 4912024 w 5284438"/>
              <a:gd name="connsiteY3" fmla="*/ 2238338 h 3590216"/>
              <a:gd name="connsiteX4" fmla="*/ 4827261 w 5284438"/>
              <a:gd name="connsiteY4" fmla="*/ 2647754 h 3590216"/>
              <a:gd name="connsiteX5" fmla="*/ 5266548 w 5284438"/>
              <a:gd name="connsiteY5" fmla="*/ 2851226 h 3590216"/>
              <a:gd name="connsiteX6" fmla="*/ 5231251 w 5284438"/>
              <a:gd name="connsiteY6" fmla="*/ 2877530 h 3590216"/>
              <a:gd name="connsiteX7" fmla="*/ 5215237 w 5284438"/>
              <a:gd name="connsiteY7" fmla="*/ 2887142 h 3590216"/>
              <a:gd name="connsiteX8" fmla="*/ 5211848 w 5284438"/>
              <a:gd name="connsiteY8" fmla="*/ 2891560 h 3590216"/>
              <a:gd name="connsiteX9" fmla="*/ 4218001 w 5284438"/>
              <a:gd name="connsiteY9" fmla="*/ 3179220 h 3590216"/>
              <a:gd name="connsiteX10" fmla="*/ 2543382 w 5284438"/>
              <a:gd name="connsiteY10" fmla="*/ 3582499 h 3590216"/>
              <a:gd name="connsiteX11" fmla="*/ 475272 w 5284438"/>
              <a:gd name="connsiteY11" fmla="*/ 3184475 h 3590216"/>
              <a:gd name="connsiteX12" fmla="*/ 18528 w 5284438"/>
              <a:gd name="connsiteY12" fmla="*/ 1669984 h 3590216"/>
              <a:gd name="connsiteX13" fmla="*/ 635573 w 5284438"/>
              <a:gd name="connsiteY13" fmla="*/ 345622 h 3590216"/>
              <a:gd name="connsiteX14" fmla="*/ 3190576 w 5284438"/>
              <a:gd name="connsiteY14" fmla="*/ 13 h 3590216"/>
              <a:gd name="connsiteX0" fmla="*/ 3179551 w 5273413"/>
              <a:gd name="connsiteY0" fmla="*/ 13 h 3590216"/>
              <a:gd name="connsiteX1" fmla="*/ 3853924 w 5273413"/>
              <a:gd name="connsiteY1" fmla="*/ 59918 h 3590216"/>
              <a:gd name="connsiteX2" fmla="*/ 4979469 w 5273413"/>
              <a:gd name="connsiteY2" fmla="*/ 1297670 h 3590216"/>
              <a:gd name="connsiteX3" fmla="*/ 4900999 w 5273413"/>
              <a:gd name="connsiteY3" fmla="*/ 2238338 h 3590216"/>
              <a:gd name="connsiteX4" fmla="*/ 4816236 w 5273413"/>
              <a:gd name="connsiteY4" fmla="*/ 2647754 h 3590216"/>
              <a:gd name="connsiteX5" fmla="*/ 5255523 w 5273413"/>
              <a:gd name="connsiteY5" fmla="*/ 2851226 h 3590216"/>
              <a:gd name="connsiteX6" fmla="*/ 5220226 w 5273413"/>
              <a:gd name="connsiteY6" fmla="*/ 2877530 h 3590216"/>
              <a:gd name="connsiteX7" fmla="*/ 5204212 w 5273413"/>
              <a:gd name="connsiteY7" fmla="*/ 2887142 h 3590216"/>
              <a:gd name="connsiteX8" fmla="*/ 5200823 w 5273413"/>
              <a:gd name="connsiteY8" fmla="*/ 2891560 h 3590216"/>
              <a:gd name="connsiteX9" fmla="*/ 4206976 w 5273413"/>
              <a:gd name="connsiteY9" fmla="*/ 3179220 h 3590216"/>
              <a:gd name="connsiteX10" fmla="*/ 2532357 w 5273413"/>
              <a:gd name="connsiteY10" fmla="*/ 3582499 h 3590216"/>
              <a:gd name="connsiteX11" fmla="*/ 464247 w 5273413"/>
              <a:gd name="connsiteY11" fmla="*/ 3184475 h 3590216"/>
              <a:gd name="connsiteX12" fmla="*/ 7503 w 5273413"/>
              <a:gd name="connsiteY12" fmla="*/ 1669984 h 3590216"/>
              <a:gd name="connsiteX13" fmla="*/ 624548 w 5273413"/>
              <a:gd name="connsiteY13" fmla="*/ 345622 h 3590216"/>
              <a:gd name="connsiteX14" fmla="*/ 3179551 w 5273413"/>
              <a:gd name="connsiteY14" fmla="*/ 13 h 3590216"/>
              <a:gd name="connsiteX0" fmla="*/ 3179551 w 5273413"/>
              <a:gd name="connsiteY0" fmla="*/ 13 h 3584662"/>
              <a:gd name="connsiteX1" fmla="*/ 3853924 w 5273413"/>
              <a:gd name="connsiteY1" fmla="*/ 59918 h 3584662"/>
              <a:gd name="connsiteX2" fmla="*/ 4979469 w 5273413"/>
              <a:gd name="connsiteY2" fmla="*/ 1297670 h 3584662"/>
              <a:gd name="connsiteX3" fmla="*/ 4900999 w 5273413"/>
              <a:gd name="connsiteY3" fmla="*/ 2238338 h 3584662"/>
              <a:gd name="connsiteX4" fmla="*/ 4816236 w 5273413"/>
              <a:gd name="connsiteY4" fmla="*/ 2647754 h 3584662"/>
              <a:gd name="connsiteX5" fmla="*/ 5255523 w 5273413"/>
              <a:gd name="connsiteY5" fmla="*/ 2851226 h 3584662"/>
              <a:gd name="connsiteX6" fmla="*/ 5220226 w 5273413"/>
              <a:gd name="connsiteY6" fmla="*/ 2877530 h 3584662"/>
              <a:gd name="connsiteX7" fmla="*/ 5204212 w 5273413"/>
              <a:gd name="connsiteY7" fmla="*/ 2887142 h 3584662"/>
              <a:gd name="connsiteX8" fmla="*/ 5200823 w 5273413"/>
              <a:gd name="connsiteY8" fmla="*/ 2891560 h 3584662"/>
              <a:gd name="connsiteX9" fmla="*/ 4206976 w 5273413"/>
              <a:gd name="connsiteY9" fmla="*/ 3179220 h 3584662"/>
              <a:gd name="connsiteX10" fmla="*/ 2532357 w 5273413"/>
              <a:gd name="connsiteY10" fmla="*/ 3582499 h 3584662"/>
              <a:gd name="connsiteX11" fmla="*/ 464247 w 5273413"/>
              <a:gd name="connsiteY11" fmla="*/ 3184475 h 3584662"/>
              <a:gd name="connsiteX12" fmla="*/ 7503 w 5273413"/>
              <a:gd name="connsiteY12" fmla="*/ 1669984 h 3584662"/>
              <a:gd name="connsiteX13" fmla="*/ 624548 w 5273413"/>
              <a:gd name="connsiteY13" fmla="*/ 345622 h 3584662"/>
              <a:gd name="connsiteX14" fmla="*/ 3179551 w 5273413"/>
              <a:gd name="connsiteY14" fmla="*/ 13 h 3584662"/>
              <a:gd name="connsiteX0" fmla="*/ 3181567 w 5275429"/>
              <a:gd name="connsiteY0" fmla="*/ 13 h 3624224"/>
              <a:gd name="connsiteX1" fmla="*/ 3855940 w 5275429"/>
              <a:gd name="connsiteY1" fmla="*/ 59918 h 3624224"/>
              <a:gd name="connsiteX2" fmla="*/ 4981485 w 5275429"/>
              <a:gd name="connsiteY2" fmla="*/ 1297670 h 3624224"/>
              <a:gd name="connsiteX3" fmla="*/ 4903015 w 5275429"/>
              <a:gd name="connsiteY3" fmla="*/ 2238338 h 3624224"/>
              <a:gd name="connsiteX4" fmla="*/ 4818252 w 5275429"/>
              <a:gd name="connsiteY4" fmla="*/ 2647754 h 3624224"/>
              <a:gd name="connsiteX5" fmla="*/ 5257539 w 5275429"/>
              <a:gd name="connsiteY5" fmla="*/ 2851226 h 3624224"/>
              <a:gd name="connsiteX6" fmla="*/ 5222242 w 5275429"/>
              <a:gd name="connsiteY6" fmla="*/ 2877530 h 3624224"/>
              <a:gd name="connsiteX7" fmla="*/ 5206228 w 5275429"/>
              <a:gd name="connsiteY7" fmla="*/ 2887142 h 3624224"/>
              <a:gd name="connsiteX8" fmla="*/ 5202839 w 5275429"/>
              <a:gd name="connsiteY8" fmla="*/ 2891560 h 3624224"/>
              <a:gd name="connsiteX9" fmla="*/ 4208992 w 5275429"/>
              <a:gd name="connsiteY9" fmla="*/ 3179220 h 3624224"/>
              <a:gd name="connsiteX10" fmla="*/ 2534373 w 5275429"/>
              <a:gd name="connsiteY10" fmla="*/ 3582499 h 3624224"/>
              <a:gd name="connsiteX11" fmla="*/ 415212 w 5275429"/>
              <a:gd name="connsiteY11" fmla="*/ 3305915 h 3624224"/>
              <a:gd name="connsiteX12" fmla="*/ 9519 w 5275429"/>
              <a:gd name="connsiteY12" fmla="*/ 1669984 h 3624224"/>
              <a:gd name="connsiteX13" fmla="*/ 626564 w 5275429"/>
              <a:gd name="connsiteY13" fmla="*/ 345622 h 3624224"/>
              <a:gd name="connsiteX14" fmla="*/ 3181567 w 5275429"/>
              <a:gd name="connsiteY14" fmla="*/ 13 h 3624224"/>
              <a:gd name="connsiteX0" fmla="*/ 3181567 w 5275429"/>
              <a:gd name="connsiteY0" fmla="*/ 13 h 3624224"/>
              <a:gd name="connsiteX1" fmla="*/ 3855940 w 5275429"/>
              <a:gd name="connsiteY1" fmla="*/ 59918 h 3624224"/>
              <a:gd name="connsiteX2" fmla="*/ 4981485 w 5275429"/>
              <a:gd name="connsiteY2" fmla="*/ 1297670 h 3624224"/>
              <a:gd name="connsiteX3" fmla="*/ 4903015 w 5275429"/>
              <a:gd name="connsiteY3" fmla="*/ 2238338 h 3624224"/>
              <a:gd name="connsiteX4" fmla="*/ 4818252 w 5275429"/>
              <a:gd name="connsiteY4" fmla="*/ 2647754 h 3624224"/>
              <a:gd name="connsiteX5" fmla="*/ 5257539 w 5275429"/>
              <a:gd name="connsiteY5" fmla="*/ 2851226 h 3624224"/>
              <a:gd name="connsiteX6" fmla="*/ 5222242 w 5275429"/>
              <a:gd name="connsiteY6" fmla="*/ 2877530 h 3624224"/>
              <a:gd name="connsiteX7" fmla="*/ 5206228 w 5275429"/>
              <a:gd name="connsiteY7" fmla="*/ 2887142 h 3624224"/>
              <a:gd name="connsiteX8" fmla="*/ 5202839 w 5275429"/>
              <a:gd name="connsiteY8" fmla="*/ 2891560 h 3624224"/>
              <a:gd name="connsiteX9" fmla="*/ 4208992 w 5275429"/>
              <a:gd name="connsiteY9" fmla="*/ 3179220 h 3624224"/>
              <a:gd name="connsiteX10" fmla="*/ 2534373 w 5275429"/>
              <a:gd name="connsiteY10" fmla="*/ 3582499 h 3624224"/>
              <a:gd name="connsiteX11" fmla="*/ 415212 w 5275429"/>
              <a:gd name="connsiteY11" fmla="*/ 3305915 h 3624224"/>
              <a:gd name="connsiteX12" fmla="*/ 9519 w 5275429"/>
              <a:gd name="connsiteY12" fmla="*/ 1669984 h 3624224"/>
              <a:gd name="connsiteX13" fmla="*/ 626564 w 5275429"/>
              <a:gd name="connsiteY13" fmla="*/ 345622 h 3624224"/>
              <a:gd name="connsiteX14" fmla="*/ 3181567 w 5275429"/>
              <a:gd name="connsiteY14" fmla="*/ 13 h 3624224"/>
              <a:gd name="connsiteX0" fmla="*/ 3181567 w 5275429"/>
              <a:gd name="connsiteY0" fmla="*/ 9 h 3624220"/>
              <a:gd name="connsiteX1" fmla="*/ 3855940 w 5275429"/>
              <a:gd name="connsiteY1" fmla="*/ 59914 h 3624220"/>
              <a:gd name="connsiteX2" fmla="*/ 4981485 w 5275429"/>
              <a:gd name="connsiteY2" fmla="*/ 1297666 h 3624220"/>
              <a:gd name="connsiteX3" fmla="*/ 4903015 w 5275429"/>
              <a:gd name="connsiteY3" fmla="*/ 2238334 h 3624220"/>
              <a:gd name="connsiteX4" fmla="*/ 4818252 w 5275429"/>
              <a:gd name="connsiteY4" fmla="*/ 2647750 h 3624220"/>
              <a:gd name="connsiteX5" fmla="*/ 5257539 w 5275429"/>
              <a:gd name="connsiteY5" fmla="*/ 2851222 h 3624220"/>
              <a:gd name="connsiteX6" fmla="*/ 5222242 w 5275429"/>
              <a:gd name="connsiteY6" fmla="*/ 2877526 h 3624220"/>
              <a:gd name="connsiteX7" fmla="*/ 5206228 w 5275429"/>
              <a:gd name="connsiteY7" fmla="*/ 2887138 h 3624220"/>
              <a:gd name="connsiteX8" fmla="*/ 5202839 w 5275429"/>
              <a:gd name="connsiteY8" fmla="*/ 2891556 h 3624220"/>
              <a:gd name="connsiteX9" fmla="*/ 4208992 w 5275429"/>
              <a:gd name="connsiteY9" fmla="*/ 3179216 h 3624220"/>
              <a:gd name="connsiteX10" fmla="*/ 2534373 w 5275429"/>
              <a:gd name="connsiteY10" fmla="*/ 3582495 h 3624220"/>
              <a:gd name="connsiteX11" fmla="*/ 415212 w 5275429"/>
              <a:gd name="connsiteY11" fmla="*/ 3305911 h 3624220"/>
              <a:gd name="connsiteX12" fmla="*/ 9519 w 5275429"/>
              <a:gd name="connsiteY12" fmla="*/ 1669980 h 3624220"/>
              <a:gd name="connsiteX13" fmla="*/ 626564 w 5275429"/>
              <a:gd name="connsiteY13" fmla="*/ 345618 h 3624220"/>
              <a:gd name="connsiteX14" fmla="*/ 3181567 w 5275429"/>
              <a:gd name="connsiteY14" fmla="*/ 9 h 3624220"/>
              <a:gd name="connsiteX0" fmla="*/ 3181567 w 5275429"/>
              <a:gd name="connsiteY0" fmla="*/ 9 h 3707944"/>
              <a:gd name="connsiteX1" fmla="*/ 3855940 w 5275429"/>
              <a:gd name="connsiteY1" fmla="*/ 59914 h 3707944"/>
              <a:gd name="connsiteX2" fmla="*/ 4981485 w 5275429"/>
              <a:gd name="connsiteY2" fmla="*/ 1297666 h 3707944"/>
              <a:gd name="connsiteX3" fmla="*/ 4903015 w 5275429"/>
              <a:gd name="connsiteY3" fmla="*/ 2238334 h 3707944"/>
              <a:gd name="connsiteX4" fmla="*/ 4818252 w 5275429"/>
              <a:gd name="connsiteY4" fmla="*/ 2647750 h 3707944"/>
              <a:gd name="connsiteX5" fmla="*/ 5257539 w 5275429"/>
              <a:gd name="connsiteY5" fmla="*/ 2851222 h 3707944"/>
              <a:gd name="connsiteX6" fmla="*/ 5222242 w 5275429"/>
              <a:gd name="connsiteY6" fmla="*/ 2877526 h 3707944"/>
              <a:gd name="connsiteX7" fmla="*/ 5206228 w 5275429"/>
              <a:gd name="connsiteY7" fmla="*/ 2887138 h 3707944"/>
              <a:gd name="connsiteX8" fmla="*/ 5202839 w 5275429"/>
              <a:gd name="connsiteY8" fmla="*/ 2891556 h 3707944"/>
              <a:gd name="connsiteX9" fmla="*/ 4208992 w 5275429"/>
              <a:gd name="connsiteY9" fmla="*/ 3179216 h 3707944"/>
              <a:gd name="connsiteX10" fmla="*/ 2540045 w 5275429"/>
              <a:gd name="connsiteY10" fmla="*/ 3696792 h 3707944"/>
              <a:gd name="connsiteX11" fmla="*/ 415212 w 5275429"/>
              <a:gd name="connsiteY11" fmla="*/ 3305911 h 3707944"/>
              <a:gd name="connsiteX12" fmla="*/ 9519 w 5275429"/>
              <a:gd name="connsiteY12" fmla="*/ 1669980 h 3707944"/>
              <a:gd name="connsiteX13" fmla="*/ 626564 w 5275429"/>
              <a:gd name="connsiteY13" fmla="*/ 345618 h 3707944"/>
              <a:gd name="connsiteX14" fmla="*/ 3181567 w 5275429"/>
              <a:gd name="connsiteY14" fmla="*/ 9 h 3707944"/>
              <a:gd name="connsiteX0" fmla="*/ 3181567 w 5275429"/>
              <a:gd name="connsiteY0" fmla="*/ 9 h 3720030"/>
              <a:gd name="connsiteX1" fmla="*/ 3855940 w 5275429"/>
              <a:gd name="connsiteY1" fmla="*/ 59914 h 3720030"/>
              <a:gd name="connsiteX2" fmla="*/ 4981485 w 5275429"/>
              <a:gd name="connsiteY2" fmla="*/ 1297666 h 3720030"/>
              <a:gd name="connsiteX3" fmla="*/ 4903015 w 5275429"/>
              <a:gd name="connsiteY3" fmla="*/ 2238334 h 3720030"/>
              <a:gd name="connsiteX4" fmla="*/ 4818252 w 5275429"/>
              <a:gd name="connsiteY4" fmla="*/ 2647750 h 3720030"/>
              <a:gd name="connsiteX5" fmla="*/ 5257539 w 5275429"/>
              <a:gd name="connsiteY5" fmla="*/ 2851222 h 3720030"/>
              <a:gd name="connsiteX6" fmla="*/ 5222242 w 5275429"/>
              <a:gd name="connsiteY6" fmla="*/ 2877526 h 3720030"/>
              <a:gd name="connsiteX7" fmla="*/ 5206228 w 5275429"/>
              <a:gd name="connsiteY7" fmla="*/ 2887138 h 3720030"/>
              <a:gd name="connsiteX8" fmla="*/ 5202839 w 5275429"/>
              <a:gd name="connsiteY8" fmla="*/ 2891556 h 3720030"/>
              <a:gd name="connsiteX9" fmla="*/ 4208992 w 5275429"/>
              <a:gd name="connsiteY9" fmla="*/ 3179216 h 3720030"/>
              <a:gd name="connsiteX10" fmla="*/ 2540045 w 5275429"/>
              <a:gd name="connsiteY10" fmla="*/ 3696792 h 3720030"/>
              <a:gd name="connsiteX11" fmla="*/ 415212 w 5275429"/>
              <a:gd name="connsiteY11" fmla="*/ 3305911 h 3720030"/>
              <a:gd name="connsiteX12" fmla="*/ 9519 w 5275429"/>
              <a:gd name="connsiteY12" fmla="*/ 1669980 h 3720030"/>
              <a:gd name="connsiteX13" fmla="*/ 626564 w 5275429"/>
              <a:gd name="connsiteY13" fmla="*/ 345618 h 3720030"/>
              <a:gd name="connsiteX14" fmla="*/ 3181567 w 5275429"/>
              <a:gd name="connsiteY14" fmla="*/ 9 h 3720030"/>
              <a:gd name="connsiteX0" fmla="*/ 3181567 w 5275429"/>
              <a:gd name="connsiteY0" fmla="*/ 9 h 3711433"/>
              <a:gd name="connsiteX1" fmla="*/ 3855940 w 5275429"/>
              <a:gd name="connsiteY1" fmla="*/ 59914 h 3711433"/>
              <a:gd name="connsiteX2" fmla="*/ 4981485 w 5275429"/>
              <a:gd name="connsiteY2" fmla="*/ 1297666 h 3711433"/>
              <a:gd name="connsiteX3" fmla="*/ 4903015 w 5275429"/>
              <a:gd name="connsiteY3" fmla="*/ 2238334 h 3711433"/>
              <a:gd name="connsiteX4" fmla="*/ 4818252 w 5275429"/>
              <a:gd name="connsiteY4" fmla="*/ 2647750 h 3711433"/>
              <a:gd name="connsiteX5" fmla="*/ 5257539 w 5275429"/>
              <a:gd name="connsiteY5" fmla="*/ 2851222 h 3711433"/>
              <a:gd name="connsiteX6" fmla="*/ 5222242 w 5275429"/>
              <a:gd name="connsiteY6" fmla="*/ 2877526 h 3711433"/>
              <a:gd name="connsiteX7" fmla="*/ 5206228 w 5275429"/>
              <a:gd name="connsiteY7" fmla="*/ 2887138 h 3711433"/>
              <a:gd name="connsiteX8" fmla="*/ 5202839 w 5275429"/>
              <a:gd name="connsiteY8" fmla="*/ 2891556 h 3711433"/>
              <a:gd name="connsiteX9" fmla="*/ 4350799 w 5275429"/>
              <a:gd name="connsiteY9" fmla="*/ 3129212 h 3711433"/>
              <a:gd name="connsiteX10" fmla="*/ 2540045 w 5275429"/>
              <a:gd name="connsiteY10" fmla="*/ 3696792 h 3711433"/>
              <a:gd name="connsiteX11" fmla="*/ 415212 w 5275429"/>
              <a:gd name="connsiteY11" fmla="*/ 3305911 h 3711433"/>
              <a:gd name="connsiteX12" fmla="*/ 9519 w 5275429"/>
              <a:gd name="connsiteY12" fmla="*/ 1669980 h 3711433"/>
              <a:gd name="connsiteX13" fmla="*/ 626564 w 5275429"/>
              <a:gd name="connsiteY13" fmla="*/ 345618 h 3711433"/>
              <a:gd name="connsiteX14" fmla="*/ 3181567 w 5275429"/>
              <a:gd name="connsiteY14" fmla="*/ 9 h 3711433"/>
              <a:gd name="connsiteX0" fmla="*/ 3181567 w 5275429"/>
              <a:gd name="connsiteY0" fmla="*/ 9 h 3699703"/>
              <a:gd name="connsiteX1" fmla="*/ 3855940 w 5275429"/>
              <a:gd name="connsiteY1" fmla="*/ 59914 h 3699703"/>
              <a:gd name="connsiteX2" fmla="*/ 4981485 w 5275429"/>
              <a:gd name="connsiteY2" fmla="*/ 1297666 h 3699703"/>
              <a:gd name="connsiteX3" fmla="*/ 4903015 w 5275429"/>
              <a:gd name="connsiteY3" fmla="*/ 2238334 h 3699703"/>
              <a:gd name="connsiteX4" fmla="*/ 4818252 w 5275429"/>
              <a:gd name="connsiteY4" fmla="*/ 2647750 h 3699703"/>
              <a:gd name="connsiteX5" fmla="*/ 5257539 w 5275429"/>
              <a:gd name="connsiteY5" fmla="*/ 2851222 h 3699703"/>
              <a:gd name="connsiteX6" fmla="*/ 5222242 w 5275429"/>
              <a:gd name="connsiteY6" fmla="*/ 2877526 h 3699703"/>
              <a:gd name="connsiteX7" fmla="*/ 5206228 w 5275429"/>
              <a:gd name="connsiteY7" fmla="*/ 2887138 h 3699703"/>
              <a:gd name="connsiteX8" fmla="*/ 5202839 w 5275429"/>
              <a:gd name="connsiteY8" fmla="*/ 2891556 h 3699703"/>
              <a:gd name="connsiteX9" fmla="*/ 4350799 w 5275429"/>
              <a:gd name="connsiteY9" fmla="*/ 3129212 h 3699703"/>
              <a:gd name="connsiteX10" fmla="*/ 2540045 w 5275429"/>
              <a:gd name="connsiteY10" fmla="*/ 3696792 h 3699703"/>
              <a:gd name="connsiteX11" fmla="*/ 415212 w 5275429"/>
              <a:gd name="connsiteY11" fmla="*/ 3305911 h 3699703"/>
              <a:gd name="connsiteX12" fmla="*/ 9519 w 5275429"/>
              <a:gd name="connsiteY12" fmla="*/ 1669980 h 3699703"/>
              <a:gd name="connsiteX13" fmla="*/ 626564 w 5275429"/>
              <a:gd name="connsiteY13" fmla="*/ 345618 h 3699703"/>
              <a:gd name="connsiteX14" fmla="*/ 3181567 w 5275429"/>
              <a:gd name="connsiteY14" fmla="*/ 9 h 3699703"/>
              <a:gd name="connsiteX0" fmla="*/ 3181567 w 5275429"/>
              <a:gd name="connsiteY0" fmla="*/ 9 h 3687325"/>
              <a:gd name="connsiteX1" fmla="*/ 3855940 w 5275429"/>
              <a:gd name="connsiteY1" fmla="*/ 59914 h 3687325"/>
              <a:gd name="connsiteX2" fmla="*/ 4981485 w 5275429"/>
              <a:gd name="connsiteY2" fmla="*/ 1297666 h 3687325"/>
              <a:gd name="connsiteX3" fmla="*/ 4903015 w 5275429"/>
              <a:gd name="connsiteY3" fmla="*/ 2238334 h 3687325"/>
              <a:gd name="connsiteX4" fmla="*/ 4818252 w 5275429"/>
              <a:gd name="connsiteY4" fmla="*/ 2647750 h 3687325"/>
              <a:gd name="connsiteX5" fmla="*/ 5257539 w 5275429"/>
              <a:gd name="connsiteY5" fmla="*/ 2851222 h 3687325"/>
              <a:gd name="connsiteX6" fmla="*/ 5222242 w 5275429"/>
              <a:gd name="connsiteY6" fmla="*/ 2877526 h 3687325"/>
              <a:gd name="connsiteX7" fmla="*/ 5206228 w 5275429"/>
              <a:gd name="connsiteY7" fmla="*/ 2887138 h 3687325"/>
              <a:gd name="connsiteX8" fmla="*/ 5202839 w 5275429"/>
              <a:gd name="connsiteY8" fmla="*/ 2891556 h 3687325"/>
              <a:gd name="connsiteX9" fmla="*/ 4350799 w 5275429"/>
              <a:gd name="connsiteY9" fmla="*/ 3129212 h 3687325"/>
              <a:gd name="connsiteX10" fmla="*/ 2766936 w 5275429"/>
              <a:gd name="connsiteY10" fmla="*/ 3682505 h 3687325"/>
              <a:gd name="connsiteX11" fmla="*/ 415212 w 5275429"/>
              <a:gd name="connsiteY11" fmla="*/ 3305911 h 3687325"/>
              <a:gd name="connsiteX12" fmla="*/ 9519 w 5275429"/>
              <a:gd name="connsiteY12" fmla="*/ 1669980 h 3687325"/>
              <a:gd name="connsiteX13" fmla="*/ 626564 w 5275429"/>
              <a:gd name="connsiteY13" fmla="*/ 345618 h 3687325"/>
              <a:gd name="connsiteX14" fmla="*/ 3181567 w 5275429"/>
              <a:gd name="connsiteY14" fmla="*/ 9 h 3687325"/>
              <a:gd name="connsiteX0" fmla="*/ 3181567 w 5275429"/>
              <a:gd name="connsiteY0" fmla="*/ 9 h 3711953"/>
              <a:gd name="connsiteX1" fmla="*/ 3855940 w 5275429"/>
              <a:gd name="connsiteY1" fmla="*/ 59914 h 3711953"/>
              <a:gd name="connsiteX2" fmla="*/ 4981485 w 5275429"/>
              <a:gd name="connsiteY2" fmla="*/ 1297666 h 3711953"/>
              <a:gd name="connsiteX3" fmla="*/ 4903015 w 5275429"/>
              <a:gd name="connsiteY3" fmla="*/ 2238334 h 3711953"/>
              <a:gd name="connsiteX4" fmla="*/ 4818252 w 5275429"/>
              <a:gd name="connsiteY4" fmla="*/ 2647750 h 3711953"/>
              <a:gd name="connsiteX5" fmla="*/ 5257539 w 5275429"/>
              <a:gd name="connsiteY5" fmla="*/ 2851222 h 3711953"/>
              <a:gd name="connsiteX6" fmla="*/ 5222242 w 5275429"/>
              <a:gd name="connsiteY6" fmla="*/ 2877526 h 3711953"/>
              <a:gd name="connsiteX7" fmla="*/ 5206228 w 5275429"/>
              <a:gd name="connsiteY7" fmla="*/ 2887138 h 3711953"/>
              <a:gd name="connsiteX8" fmla="*/ 5202839 w 5275429"/>
              <a:gd name="connsiteY8" fmla="*/ 2891556 h 3711953"/>
              <a:gd name="connsiteX9" fmla="*/ 4350799 w 5275429"/>
              <a:gd name="connsiteY9" fmla="*/ 3129212 h 3711953"/>
              <a:gd name="connsiteX10" fmla="*/ 2766936 w 5275429"/>
              <a:gd name="connsiteY10" fmla="*/ 3682505 h 3711953"/>
              <a:gd name="connsiteX11" fmla="*/ 415212 w 5275429"/>
              <a:gd name="connsiteY11" fmla="*/ 3305911 h 3711953"/>
              <a:gd name="connsiteX12" fmla="*/ 9519 w 5275429"/>
              <a:gd name="connsiteY12" fmla="*/ 1669980 h 3711953"/>
              <a:gd name="connsiteX13" fmla="*/ 626564 w 5275429"/>
              <a:gd name="connsiteY13" fmla="*/ 345618 h 3711953"/>
              <a:gd name="connsiteX14" fmla="*/ 3181567 w 5275429"/>
              <a:gd name="connsiteY14" fmla="*/ 9 h 3711953"/>
              <a:gd name="connsiteX0" fmla="*/ 3181567 w 5275429"/>
              <a:gd name="connsiteY0" fmla="*/ 9 h 3711953"/>
              <a:gd name="connsiteX1" fmla="*/ 3855940 w 5275429"/>
              <a:gd name="connsiteY1" fmla="*/ 59914 h 3711953"/>
              <a:gd name="connsiteX2" fmla="*/ 4981485 w 5275429"/>
              <a:gd name="connsiteY2" fmla="*/ 1297666 h 3711953"/>
              <a:gd name="connsiteX3" fmla="*/ 4903015 w 5275429"/>
              <a:gd name="connsiteY3" fmla="*/ 2238334 h 3711953"/>
              <a:gd name="connsiteX4" fmla="*/ 4818252 w 5275429"/>
              <a:gd name="connsiteY4" fmla="*/ 2647750 h 3711953"/>
              <a:gd name="connsiteX5" fmla="*/ 5257539 w 5275429"/>
              <a:gd name="connsiteY5" fmla="*/ 2851222 h 3711953"/>
              <a:gd name="connsiteX6" fmla="*/ 5222242 w 5275429"/>
              <a:gd name="connsiteY6" fmla="*/ 2877526 h 3711953"/>
              <a:gd name="connsiteX7" fmla="*/ 5206228 w 5275429"/>
              <a:gd name="connsiteY7" fmla="*/ 2887138 h 3711953"/>
              <a:gd name="connsiteX8" fmla="*/ 5202839 w 5275429"/>
              <a:gd name="connsiteY8" fmla="*/ 2891556 h 3711953"/>
              <a:gd name="connsiteX9" fmla="*/ 4350799 w 5275429"/>
              <a:gd name="connsiteY9" fmla="*/ 3129212 h 3711953"/>
              <a:gd name="connsiteX10" fmla="*/ 2766936 w 5275429"/>
              <a:gd name="connsiteY10" fmla="*/ 3682505 h 3711953"/>
              <a:gd name="connsiteX11" fmla="*/ 415212 w 5275429"/>
              <a:gd name="connsiteY11" fmla="*/ 3305911 h 3711953"/>
              <a:gd name="connsiteX12" fmla="*/ 9519 w 5275429"/>
              <a:gd name="connsiteY12" fmla="*/ 1669980 h 3711953"/>
              <a:gd name="connsiteX13" fmla="*/ 626564 w 5275429"/>
              <a:gd name="connsiteY13" fmla="*/ 345618 h 3711953"/>
              <a:gd name="connsiteX14" fmla="*/ 3181567 w 5275429"/>
              <a:gd name="connsiteY14" fmla="*/ 9 h 3711953"/>
              <a:gd name="connsiteX0" fmla="*/ 3181567 w 5275429"/>
              <a:gd name="connsiteY0" fmla="*/ 9 h 3704177"/>
              <a:gd name="connsiteX1" fmla="*/ 3855940 w 5275429"/>
              <a:gd name="connsiteY1" fmla="*/ 59914 h 3704177"/>
              <a:gd name="connsiteX2" fmla="*/ 4981485 w 5275429"/>
              <a:gd name="connsiteY2" fmla="*/ 1297666 h 3704177"/>
              <a:gd name="connsiteX3" fmla="*/ 4903015 w 5275429"/>
              <a:gd name="connsiteY3" fmla="*/ 2238334 h 3704177"/>
              <a:gd name="connsiteX4" fmla="*/ 4818252 w 5275429"/>
              <a:gd name="connsiteY4" fmla="*/ 2647750 h 3704177"/>
              <a:gd name="connsiteX5" fmla="*/ 5257539 w 5275429"/>
              <a:gd name="connsiteY5" fmla="*/ 2851222 h 3704177"/>
              <a:gd name="connsiteX6" fmla="*/ 5222242 w 5275429"/>
              <a:gd name="connsiteY6" fmla="*/ 2877526 h 3704177"/>
              <a:gd name="connsiteX7" fmla="*/ 5206228 w 5275429"/>
              <a:gd name="connsiteY7" fmla="*/ 2887138 h 3704177"/>
              <a:gd name="connsiteX8" fmla="*/ 5202839 w 5275429"/>
              <a:gd name="connsiteY8" fmla="*/ 2891556 h 3704177"/>
              <a:gd name="connsiteX9" fmla="*/ 4464244 w 5275429"/>
              <a:gd name="connsiteY9" fmla="*/ 3064921 h 3704177"/>
              <a:gd name="connsiteX10" fmla="*/ 2766936 w 5275429"/>
              <a:gd name="connsiteY10" fmla="*/ 3682505 h 3704177"/>
              <a:gd name="connsiteX11" fmla="*/ 415212 w 5275429"/>
              <a:gd name="connsiteY11" fmla="*/ 3305911 h 3704177"/>
              <a:gd name="connsiteX12" fmla="*/ 9519 w 5275429"/>
              <a:gd name="connsiteY12" fmla="*/ 1669980 h 3704177"/>
              <a:gd name="connsiteX13" fmla="*/ 626564 w 5275429"/>
              <a:gd name="connsiteY13" fmla="*/ 345618 h 3704177"/>
              <a:gd name="connsiteX14" fmla="*/ 3181567 w 5275429"/>
              <a:gd name="connsiteY14" fmla="*/ 9 h 3704177"/>
              <a:gd name="connsiteX0" fmla="*/ 3181567 w 5275429"/>
              <a:gd name="connsiteY0" fmla="*/ 9 h 3704177"/>
              <a:gd name="connsiteX1" fmla="*/ 3855940 w 5275429"/>
              <a:gd name="connsiteY1" fmla="*/ 59914 h 3704177"/>
              <a:gd name="connsiteX2" fmla="*/ 4981485 w 5275429"/>
              <a:gd name="connsiteY2" fmla="*/ 1297666 h 3704177"/>
              <a:gd name="connsiteX3" fmla="*/ 4903015 w 5275429"/>
              <a:gd name="connsiteY3" fmla="*/ 2238334 h 3704177"/>
              <a:gd name="connsiteX4" fmla="*/ 4818252 w 5275429"/>
              <a:gd name="connsiteY4" fmla="*/ 2647750 h 3704177"/>
              <a:gd name="connsiteX5" fmla="*/ 5257539 w 5275429"/>
              <a:gd name="connsiteY5" fmla="*/ 2851222 h 3704177"/>
              <a:gd name="connsiteX6" fmla="*/ 5222242 w 5275429"/>
              <a:gd name="connsiteY6" fmla="*/ 2877526 h 3704177"/>
              <a:gd name="connsiteX7" fmla="*/ 5206228 w 5275429"/>
              <a:gd name="connsiteY7" fmla="*/ 2887138 h 3704177"/>
              <a:gd name="connsiteX8" fmla="*/ 5202839 w 5275429"/>
              <a:gd name="connsiteY8" fmla="*/ 2891556 h 3704177"/>
              <a:gd name="connsiteX9" fmla="*/ 4464244 w 5275429"/>
              <a:gd name="connsiteY9" fmla="*/ 3064921 h 3704177"/>
              <a:gd name="connsiteX10" fmla="*/ 2766936 w 5275429"/>
              <a:gd name="connsiteY10" fmla="*/ 3682505 h 3704177"/>
              <a:gd name="connsiteX11" fmla="*/ 415212 w 5275429"/>
              <a:gd name="connsiteY11" fmla="*/ 3305911 h 3704177"/>
              <a:gd name="connsiteX12" fmla="*/ 9519 w 5275429"/>
              <a:gd name="connsiteY12" fmla="*/ 1669980 h 3704177"/>
              <a:gd name="connsiteX13" fmla="*/ 626564 w 5275429"/>
              <a:gd name="connsiteY13" fmla="*/ 345618 h 3704177"/>
              <a:gd name="connsiteX14" fmla="*/ 3181567 w 5275429"/>
              <a:gd name="connsiteY14" fmla="*/ 9 h 3704177"/>
              <a:gd name="connsiteX0" fmla="*/ 3181567 w 5275429"/>
              <a:gd name="connsiteY0" fmla="*/ 9 h 3701080"/>
              <a:gd name="connsiteX1" fmla="*/ 3855940 w 5275429"/>
              <a:gd name="connsiteY1" fmla="*/ 59914 h 3701080"/>
              <a:gd name="connsiteX2" fmla="*/ 4981485 w 5275429"/>
              <a:gd name="connsiteY2" fmla="*/ 1297666 h 3701080"/>
              <a:gd name="connsiteX3" fmla="*/ 4903015 w 5275429"/>
              <a:gd name="connsiteY3" fmla="*/ 2238334 h 3701080"/>
              <a:gd name="connsiteX4" fmla="*/ 4818252 w 5275429"/>
              <a:gd name="connsiteY4" fmla="*/ 2647750 h 3701080"/>
              <a:gd name="connsiteX5" fmla="*/ 5257539 w 5275429"/>
              <a:gd name="connsiteY5" fmla="*/ 2851222 h 3701080"/>
              <a:gd name="connsiteX6" fmla="*/ 5222242 w 5275429"/>
              <a:gd name="connsiteY6" fmla="*/ 2877526 h 3701080"/>
              <a:gd name="connsiteX7" fmla="*/ 5206228 w 5275429"/>
              <a:gd name="connsiteY7" fmla="*/ 2887138 h 3701080"/>
              <a:gd name="connsiteX8" fmla="*/ 5202839 w 5275429"/>
              <a:gd name="connsiteY8" fmla="*/ 2891556 h 3701080"/>
              <a:gd name="connsiteX9" fmla="*/ 4475589 w 5275429"/>
              <a:gd name="connsiteY9" fmla="*/ 3107782 h 3701080"/>
              <a:gd name="connsiteX10" fmla="*/ 2766936 w 5275429"/>
              <a:gd name="connsiteY10" fmla="*/ 3682505 h 3701080"/>
              <a:gd name="connsiteX11" fmla="*/ 415212 w 5275429"/>
              <a:gd name="connsiteY11" fmla="*/ 3305911 h 3701080"/>
              <a:gd name="connsiteX12" fmla="*/ 9519 w 5275429"/>
              <a:gd name="connsiteY12" fmla="*/ 1669980 h 3701080"/>
              <a:gd name="connsiteX13" fmla="*/ 626564 w 5275429"/>
              <a:gd name="connsiteY13" fmla="*/ 345618 h 3701080"/>
              <a:gd name="connsiteX14" fmla="*/ 3181567 w 5275429"/>
              <a:gd name="connsiteY14" fmla="*/ 9 h 3701080"/>
              <a:gd name="connsiteX0" fmla="*/ 3181567 w 5275429"/>
              <a:gd name="connsiteY0" fmla="*/ 9 h 3701080"/>
              <a:gd name="connsiteX1" fmla="*/ 3855940 w 5275429"/>
              <a:gd name="connsiteY1" fmla="*/ 59914 h 3701080"/>
              <a:gd name="connsiteX2" fmla="*/ 4981485 w 5275429"/>
              <a:gd name="connsiteY2" fmla="*/ 1297666 h 3701080"/>
              <a:gd name="connsiteX3" fmla="*/ 4903015 w 5275429"/>
              <a:gd name="connsiteY3" fmla="*/ 2238334 h 3701080"/>
              <a:gd name="connsiteX4" fmla="*/ 4818252 w 5275429"/>
              <a:gd name="connsiteY4" fmla="*/ 2647750 h 3701080"/>
              <a:gd name="connsiteX5" fmla="*/ 5257539 w 5275429"/>
              <a:gd name="connsiteY5" fmla="*/ 2851222 h 3701080"/>
              <a:gd name="connsiteX6" fmla="*/ 5222242 w 5275429"/>
              <a:gd name="connsiteY6" fmla="*/ 2877526 h 3701080"/>
              <a:gd name="connsiteX7" fmla="*/ 5206228 w 5275429"/>
              <a:gd name="connsiteY7" fmla="*/ 2887138 h 3701080"/>
              <a:gd name="connsiteX8" fmla="*/ 5202839 w 5275429"/>
              <a:gd name="connsiteY8" fmla="*/ 2891556 h 3701080"/>
              <a:gd name="connsiteX9" fmla="*/ 4475589 w 5275429"/>
              <a:gd name="connsiteY9" fmla="*/ 3107782 h 3701080"/>
              <a:gd name="connsiteX10" fmla="*/ 2766936 w 5275429"/>
              <a:gd name="connsiteY10" fmla="*/ 3682505 h 3701080"/>
              <a:gd name="connsiteX11" fmla="*/ 415212 w 5275429"/>
              <a:gd name="connsiteY11" fmla="*/ 3305911 h 3701080"/>
              <a:gd name="connsiteX12" fmla="*/ 9519 w 5275429"/>
              <a:gd name="connsiteY12" fmla="*/ 1669980 h 3701080"/>
              <a:gd name="connsiteX13" fmla="*/ 626564 w 5275429"/>
              <a:gd name="connsiteY13" fmla="*/ 345618 h 3701080"/>
              <a:gd name="connsiteX14" fmla="*/ 3181567 w 5275429"/>
              <a:gd name="connsiteY14" fmla="*/ 9 h 3701080"/>
              <a:gd name="connsiteX0" fmla="*/ 3181567 w 5281650"/>
              <a:gd name="connsiteY0" fmla="*/ 9 h 3701080"/>
              <a:gd name="connsiteX1" fmla="*/ 3855940 w 5281650"/>
              <a:gd name="connsiteY1" fmla="*/ 59914 h 3701080"/>
              <a:gd name="connsiteX2" fmla="*/ 4981485 w 5281650"/>
              <a:gd name="connsiteY2" fmla="*/ 1297666 h 3701080"/>
              <a:gd name="connsiteX3" fmla="*/ 4903015 w 5281650"/>
              <a:gd name="connsiteY3" fmla="*/ 2238334 h 3701080"/>
              <a:gd name="connsiteX4" fmla="*/ 4829597 w 5281650"/>
              <a:gd name="connsiteY4" fmla="*/ 2583458 h 3701080"/>
              <a:gd name="connsiteX5" fmla="*/ 5257539 w 5281650"/>
              <a:gd name="connsiteY5" fmla="*/ 2851222 h 3701080"/>
              <a:gd name="connsiteX6" fmla="*/ 5222242 w 5281650"/>
              <a:gd name="connsiteY6" fmla="*/ 2877526 h 3701080"/>
              <a:gd name="connsiteX7" fmla="*/ 5206228 w 5281650"/>
              <a:gd name="connsiteY7" fmla="*/ 2887138 h 3701080"/>
              <a:gd name="connsiteX8" fmla="*/ 5202839 w 5281650"/>
              <a:gd name="connsiteY8" fmla="*/ 2891556 h 3701080"/>
              <a:gd name="connsiteX9" fmla="*/ 4475589 w 5281650"/>
              <a:gd name="connsiteY9" fmla="*/ 3107782 h 3701080"/>
              <a:gd name="connsiteX10" fmla="*/ 2766936 w 5281650"/>
              <a:gd name="connsiteY10" fmla="*/ 3682505 h 3701080"/>
              <a:gd name="connsiteX11" fmla="*/ 415212 w 5281650"/>
              <a:gd name="connsiteY11" fmla="*/ 3305911 h 3701080"/>
              <a:gd name="connsiteX12" fmla="*/ 9519 w 5281650"/>
              <a:gd name="connsiteY12" fmla="*/ 1669980 h 3701080"/>
              <a:gd name="connsiteX13" fmla="*/ 626564 w 5281650"/>
              <a:gd name="connsiteY13" fmla="*/ 345618 h 3701080"/>
              <a:gd name="connsiteX14" fmla="*/ 3181567 w 5281650"/>
              <a:gd name="connsiteY14" fmla="*/ 9 h 3701080"/>
              <a:gd name="connsiteX0" fmla="*/ 3181567 w 5222242"/>
              <a:gd name="connsiteY0" fmla="*/ 9 h 3701080"/>
              <a:gd name="connsiteX1" fmla="*/ 3855940 w 5222242"/>
              <a:gd name="connsiteY1" fmla="*/ 59914 h 3701080"/>
              <a:gd name="connsiteX2" fmla="*/ 4981485 w 5222242"/>
              <a:gd name="connsiteY2" fmla="*/ 1297666 h 3701080"/>
              <a:gd name="connsiteX3" fmla="*/ 4903015 w 5222242"/>
              <a:gd name="connsiteY3" fmla="*/ 2238334 h 3701080"/>
              <a:gd name="connsiteX4" fmla="*/ 4829597 w 5222242"/>
              <a:gd name="connsiteY4" fmla="*/ 2583458 h 3701080"/>
              <a:gd name="connsiteX5" fmla="*/ 5222242 w 5222242"/>
              <a:gd name="connsiteY5" fmla="*/ 2877526 h 3701080"/>
              <a:gd name="connsiteX6" fmla="*/ 5206228 w 5222242"/>
              <a:gd name="connsiteY6" fmla="*/ 2887138 h 3701080"/>
              <a:gd name="connsiteX7" fmla="*/ 5202839 w 5222242"/>
              <a:gd name="connsiteY7" fmla="*/ 2891556 h 3701080"/>
              <a:gd name="connsiteX8" fmla="*/ 4475589 w 5222242"/>
              <a:gd name="connsiteY8" fmla="*/ 3107782 h 3701080"/>
              <a:gd name="connsiteX9" fmla="*/ 2766936 w 5222242"/>
              <a:gd name="connsiteY9" fmla="*/ 3682505 h 3701080"/>
              <a:gd name="connsiteX10" fmla="*/ 415212 w 5222242"/>
              <a:gd name="connsiteY10" fmla="*/ 3305911 h 3701080"/>
              <a:gd name="connsiteX11" fmla="*/ 9519 w 5222242"/>
              <a:gd name="connsiteY11" fmla="*/ 1669980 h 3701080"/>
              <a:gd name="connsiteX12" fmla="*/ 626564 w 5222242"/>
              <a:gd name="connsiteY12" fmla="*/ 345618 h 3701080"/>
              <a:gd name="connsiteX13" fmla="*/ 3181567 w 5222242"/>
              <a:gd name="connsiteY13" fmla="*/ 9 h 3701080"/>
              <a:gd name="connsiteX0" fmla="*/ 3181567 w 5222242"/>
              <a:gd name="connsiteY0" fmla="*/ 9 h 3701080"/>
              <a:gd name="connsiteX1" fmla="*/ 3855940 w 5222242"/>
              <a:gd name="connsiteY1" fmla="*/ 59914 h 3701080"/>
              <a:gd name="connsiteX2" fmla="*/ 4981485 w 5222242"/>
              <a:gd name="connsiteY2" fmla="*/ 1297666 h 3701080"/>
              <a:gd name="connsiteX3" fmla="*/ 4903015 w 5222242"/>
              <a:gd name="connsiteY3" fmla="*/ 2238334 h 3701080"/>
              <a:gd name="connsiteX4" fmla="*/ 4829597 w 5222242"/>
              <a:gd name="connsiteY4" fmla="*/ 2583458 h 3701080"/>
              <a:gd name="connsiteX5" fmla="*/ 5222242 w 5222242"/>
              <a:gd name="connsiteY5" fmla="*/ 2877526 h 3701080"/>
              <a:gd name="connsiteX6" fmla="*/ 5198844 w 5222242"/>
              <a:gd name="connsiteY6" fmla="*/ 2891788 h 3701080"/>
              <a:gd name="connsiteX7" fmla="*/ 5202839 w 5222242"/>
              <a:gd name="connsiteY7" fmla="*/ 2891556 h 3701080"/>
              <a:gd name="connsiteX8" fmla="*/ 4475589 w 5222242"/>
              <a:gd name="connsiteY8" fmla="*/ 3107782 h 3701080"/>
              <a:gd name="connsiteX9" fmla="*/ 2766936 w 5222242"/>
              <a:gd name="connsiteY9" fmla="*/ 3682505 h 3701080"/>
              <a:gd name="connsiteX10" fmla="*/ 415212 w 5222242"/>
              <a:gd name="connsiteY10" fmla="*/ 3305911 h 3701080"/>
              <a:gd name="connsiteX11" fmla="*/ 9519 w 5222242"/>
              <a:gd name="connsiteY11" fmla="*/ 1669980 h 3701080"/>
              <a:gd name="connsiteX12" fmla="*/ 626564 w 5222242"/>
              <a:gd name="connsiteY12" fmla="*/ 345618 h 3701080"/>
              <a:gd name="connsiteX13" fmla="*/ 3181567 w 5222242"/>
              <a:gd name="connsiteY13" fmla="*/ 9 h 3701080"/>
              <a:gd name="connsiteX0" fmla="*/ 3181567 w 5222242"/>
              <a:gd name="connsiteY0" fmla="*/ 9 h 3701080"/>
              <a:gd name="connsiteX1" fmla="*/ 3855940 w 5222242"/>
              <a:gd name="connsiteY1" fmla="*/ 59914 h 3701080"/>
              <a:gd name="connsiteX2" fmla="*/ 4981485 w 5222242"/>
              <a:gd name="connsiteY2" fmla="*/ 1297666 h 3701080"/>
              <a:gd name="connsiteX3" fmla="*/ 4903015 w 5222242"/>
              <a:gd name="connsiteY3" fmla="*/ 2238334 h 3701080"/>
              <a:gd name="connsiteX4" fmla="*/ 4840672 w 5222242"/>
              <a:gd name="connsiteY4" fmla="*/ 2550912 h 3701080"/>
              <a:gd name="connsiteX5" fmla="*/ 5222242 w 5222242"/>
              <a:gd name="connsiteY5" fmla="*/ 2877526 h 3701080"/>
              <a:gd name="connsiteX6" fmla="*/ 5198844 w 5222242"/>
              <a:gd name="connsiteY6" fmla="*/ 2891788 h 3701080"/>
              <a:gd name="connsiteX7" fmla="*/ 5202839 w 5222242"/>
              <a:gd name="connsiteY7" fmla="*/ 2891556 h 3701080"/>
              <a:gd name="connsiteX8" fmla="*/ 4475589 w 5222242"/>
              <a:gd name="connsiteY8" fmla="*/ 3107782 h 3701080"/>
              <a:gd name="connsiteX9" fmla="*/ 2766936 w 5222242"/>
              <a:gd name="connsiteY9" fmla="*/ 3682505 h 3701080"/>
              <a:gd name="connsiteX10" fmla="*/ 415212 w 5222242"/>
              <a:gd name="connsiteY10" fmla="*/ 3305911 h 3701080"/>
              <a:gd name="connsiteX11" fmla="*/ 9519 w 5222242"/>
              <a:gd name="connsiteY11" fmla="*/ 1669980 h 3701080"/>
              <a:gd name="connsiteX12" fmla="*/ 626564 w 5222242"/>
              <a:gd name="connsiteY12" fmla="*/ 345618 h 3701080"/>
              <a:gd name="connsiteX13" fmla="*/ 3181567 w 5222242"/>
              <a:gd name="connsiteY13" fmla="*/ 9 h 3701080"/>
              <a:gd name="connsiteX0" fmla="*/ 3181567 w 5222242"/>
              <a:gd name="connsiteY0" fmla="*/ 9 h 3701080"/>
              <a:gd name="connsiteX1" fmla="*/ 3855940 w 5222242"/>
              <a:gd name="connsiteY1" fmla="*/ 59914 h 3701080"/>
              <a:gd name="connsiteX2" fmla="*/ 4981485 w 5222242"/>
              <a:gd name="connsiteY2" fmla="*/ 1297666 h 3701080"/>
              <a:gd name="connsiteX3" fmla="*/ 4903015 w 5222242"/>
              <a:gd name="connsiteY3" fmla="*/ 2238334 h 3701080"/>
              <a:gd name="connsiteX4" fmla="*/ 4897932 w 5222242"/>
              <a:gd name="connsiteY4" fmla="*/ 2592977 h 3701080"/>
              <a:gd name="connsiteX5" fmla="*/ 5222242 w 5222242"/>
              <a:gd name="connsiteY5" fmla="*/ 2877526 h 3701080"/>
              <a:gd name="connsiteX6" fmla="*/ 5198844 w 5222242"/>
              <a:gd name="connsiteY6" fmla="*/ 2891788 h 3701080"/>
              <a:gd name="connsiteX7" fmla="*/ 5202839 w 5222242"/>
              <a:gd name="connsiteY7" fmla="*/ 2891556 h 3701080"/>
              <a:gd name="connsiteX8" fmla="*/ 4475589 w 5222242"/>
              <a:gd name="connsiteY8" fmla="*/ 3107782 h 3701080"/>
              <a:gd name="connsiteX9" fmla="*/ 2766936 w 5222242"/>
              <a:gd name="connsiteY9" fmla="*/ 3682505 h 3701080"/>
              <a:gd name="connsiteX10" fmla="*/ 415212 w 5222242"/>
              <a:gd name="connsiteY10" fmla="*/ 3305911 h 3701080"/>
              <a:gd name="connsiteX11" fmla="*/ 9519 w 5222242"/>
              <a:gd name="connsiteY11" fmla="*/ 1669980 h 3701080"/>
              <a:gd name="connsiteX12" fmla="*/ 626564 w 5222242"/>
              <a:gd name="connsiteY12" fmla="*/ 345618 h 3701080"/>
              <a:gd name="connsiteX13" fmla="*/ 3181567 w 5222242"/>
              <a:gd name="connsiteY13" fmla="*/ 9 h 3701080"/>
              <a:gd name="connsiteX0" fmla="*/ 3181567 w 5222242"/>
              <a:gd name="connsiteY0" fmla="*/ 9 h 3701080"/>
              <a:gd name="connsiteX1" fmla="*/ 3855940 w 5222242"/>
              <a:gd name="connsiteY1" fmla="*/ 59914 h 3701080"/>
              <a:gd name="connsiteX2" fmla="*/ 4981485 w 5222242"/>
              <a:gd name="connsiteY2" fmla="*/ 1297666 h 3701080"/>
              <a:gd name="connsiteX3" fmla="*/ 4957889 w 5222242"/>
              <a:gd name="connsiteY3" fmla="*/ 2298427 h 3701080"/>
              <a:gd name="connsiteX4" fmla="*/ 4897932 w 5222242"/>
              <a:gd name="connsiteY4" fmla="*/ 2592977 h 3701080"/>
              <a:gd name="connsiteX5" fmla="*/ 5222242 w 5222242"/>
              <a:gd name="connsiteY5" fmla="*/ 2877526 h 3701080"/>
              <a:gd name="connsiteX6" fmla="*/ 5198844 w 5222242"/>
              <a:gd name="connsiteY6" fmla="*/ 2891788 h 3701080"/>
              <a:gd name="connsiteX7" fmla="*/ 5202839 w 5222242"/>
              <a:gd name="connsiteY7" fmla="*/ 2891556 h 3701080"/>
              <a:gd name="connsiteX8" fmla="*/ 4475589 w 5222242"/>
              <a:gd name="connsiteY8" fmla="*/ 3107782 h 3701080"/>
              <a:gd name="connsiteX9" fmla="*/ 2766936 w 5222242"/>
              <a:gd name="connsiteY9" fmla="*/ 3682505 h 3701080"/>
              <a:gd name="connsiteX10" fmla="*/ 415212 w 5222242"/>
              <a:gd name="connsiteY10" fmla="*/ 3305911 h 3701080"/>
              <a:gd name="connsiteX11" fmla="*/ 9519 w 5222242"/>
              <a:gd name="connsiteY11" fmla="*/ 1669980 h 3701080"/>
              <a:gd name="connsiteX12" fmla="*/ 626564 w 5222242"/>
              <a:gd name="connsiteY12" fmla="*/ 345618 h 3701080"/>
              <a:gd name="connsiteX13" fmla="*/ 3181567 w 5222242"/>
              <a:gd name="connsiteY13" fmla="*/ 9 h 3701080"/>
              <a:gd name="connsiteX0" fmla="*/ 3181567 w 5222242"/>
              <a:gd name="connsiteY0" fmla="*/ 9 h 3701080"/>
              <a:gd name="connsiteX1" fmla="*/ 3855940 w 5222242"/>
              <a:gd name="connsiteY1" fmla="*/ 59914 h 3701080"/>
              <a:gd name="connsiteX2" fmla="*/ 4981485 w 5222242"/>
              <a:gd name="connsiteY2" fmla="*/ 1297666 h 3701080"/>
              <a:gd name="connsiteX3" fmla="*/ 4957889 w 5222242"/>
              <a:gd name="connsiteY3" fmla="*/ 2298427 h 3701080"/>
              <a:gd name="connsiteX4" fmla="*/ 4897932 w 5222242"/>
              <a:gd name="connsiteY4" fmla="*/ 2592977 h 3701080"/>
              <a:gd name="connsiteX5" fmla="*/ 5222242 w 5222242"/>
              <a:gd name="connsiteY5" fmla="*/ 2877526 h 3701080"/>
              <a:gd name="connsiteX6" fmla="*/ 5198844 w 5222242"/>
              <a:gd name="connsiteY6" fmla="*/ 2891788 h 3701080"/>
              <a:gd name="connsiteX7" fmla="*/ 5202839 w 5222242"/>
              <a:gd name="connsiteY7" fmla="*/ 2891556 h 3701080"/>
              <a:gd name="connsiteX8" fmla="*/ 4475589 w 5222242"/>
              <a:gd name="connsiteY8" fmla="*/ 3107782 h 3701080"/>
              <a:gd name="connsiteX9" fmla="*/ 2766936 w 5222242"/>
              <a:gd name="connsiteY9" fmla="*/ 3682505 h 3701080"/>
              <a:gd name="connsiteX10" fmla="*/ 415212 w 5222242"/>
              <a:gd name="connsiteY10" fmla="*/ 3305911 h 3701080"/>
              <a:gd name="connsiteX11" fmla="*/ 9519 w 5222242"/>
              <a:gd name="connsiteY11" fmla="*/ 1669980 h 3701080"/>
              <a:gd name="connsiteX12" fmla="*/ 626564 w 5222242"/>
              <a:gd name="connsiteY12" fmla="*/ 345618 h 3701080"/>
              <a:gd name="connsiteX13" fmla="*/ 3181567 w 5222242"/>
              <a:gd name="connsiteY13" fmla="*/ 9 h 3701080"/>
              <a:gd name="connsiteX0" fmla="*/ 3181567 w 5222242"/>
              <a:gd name="connsiteY0" fmla="*/ 9 h 3700036"/>
              <a:gd name="connsiteX1" fmla="*/ 3855940 w 5222242"/>
              <a:gd name="connsiteY1" fmla="*/ 59914 h 3700036"/>
              <a:gd name="connsiteX2" fmla="*/ 4981485 w 5222242"/>
              <a:gd name="connsiteY2" fmla="*/ 1297666 h 3700036"/>
              <a:gd name="connsiteX3" fmla="*/ 4957889 w 5222242"/>
              <a:gd name="connsiteY3" fmla="*/ 2298427 h 3700036"/>
              <a:gd name="connsiteX4" fmla="*/ 4897932 w 5222242"/>
              <a:gd name="connsiteY4" fmla="*/ 2592977 h 3700036"/>
              <a:gd name="connsiteX5" fmla="*/ 5222242 w 5222242"/>
              <a:gd name="connsiteY5" fmla="*/ 2877526 h 3700036"/>
              <a:gd name="connsiteX6" fmla="*/ 5198844 w 5222242"/>
              <a:gd name="connsiteY6" fmla="*/ 2891788 h 3700036"/>
              <a:gd name="connsiteX7" fmla="*/ 5202839 w 5222242"/>
              <a:gd name="connsiteY7" fmla="*/ 2891556 h 3700036"/>
              <a:gd name="connsiteX8" fmla="*/ 4527325 w 5222242"/>
              <a:gd name="connsiteY8" fmla="*/ 3122261 h 3700036"/>
              <a:gd name="connsiteX9" fmla="*/ 2766936 w 5222242"/>
              <a:gd name="connsiteY9" fmla="*/ 3682505 h 3700036"/>
              <a:gd name="connsiteX10" fmla="*/ 415212 w 5222242"/>
              <a:gd name="connsiteY10" fmla="*/ 3305911 h 3700036"/>
              <a:gd name="connsiteX11" fmla="*/ 9519 w 5222242"/>
              <a:gd name="connsiteY11" fmla="*/ 1669980 h 3700036"/>
              <a:gd name="connsiteX12" fmla="*/ 626564 w 5222242"/>
              <a:gd name="connsiteY12" fmla="*/ 345618 h 3700036"/>
              <a:gd name="connsiteX13" fmla="*/ 3181567 w 5222242"/>
              <a:gd name="connsiteY13" fmla="*/ 9 h 3700036"/>
              <a:gd name="connsiteX0" fmla="*/ 3181567 w 5222242"/>
              <a:gd name="connsiteY0" fmla="*/ 9 h 3700036"/>
              <a:gd name="connsiteX1" fmla="*/ 3855940 w 5222242"/>
              <a:gd name="connsiteY1" fmla="*/ 59914 h 3700036"/>
              <a:gd name="connsiteX2" fmla="*/ 4981485 w 5222242"/>
              <a:gd name="connsiteY2" fmla="*/ 1297666 h 3700036"/>
              <a:gd name="connsiteX3" fmla="*/ 4957889 w 5222242"/>
              <a:gd name="connsiteY3" fmla="*/ 2298427 h 3700036"/>
              <a:gd name="connsiteX4" fmla="*/ 4897932 w 5222242"/>
              <a:gd name="connsiteY4" fmla="*/ 2592977 h 3700036"/>
              <a:gd name="connsiteX5" fmla="*/ 5222242 w 5222242"/>
              <a:gd name="connsiteY5" fmla="*/ 2877526 h 3700036"/>
              <a:gd name="connsiteX6" fmla="*/ 5198844 w 5222242"/>
              <a:gd name="connsiteY6" fmla="*/ 2891788 h 3700036"/>
              <a:gd name="connsiteX7" fmla="*/ 5202839 w 5222242"/>
              <a:gd name="connsiteY7" fmla="*/ 2891556 h 3700036"/>
              <a:gd name="connsiteX8" fmla="*/ 4527325 w 5222242"/>
              <a:gd name="connsiteY8" fmla="*/ 3122261 h 3700036"/>
              <a:gd name="connsiteX9" fmla="*/ 2766936 w 5222242"/>
              <a:gd name="connsiteY9" fmla="*/ 3682505 h 3700036"/>
              <a:gd name="connsiteX10" fmla="*/ 415212 w 5222242"/>
              <a:gd name="connsiteY10" fmla="*/ 3305911 h 3700036"/>
              <a:gd name="connsiteX11" fmla="*/ 9519 w 5222242"/>
              <a:gd name="connsiteY11" fmla="*/ 1669980 h 3700036"/>
              <a:gd name="connsiteX12" fmla="*/ 626564 w 5222242"/>
              <a:gd name="connsiteY12" fmla="*/ 345618 h 3700036"/>
              <a:gd name="connsiteX13" fmla="*/ 3181567 w 5222242"/>
              <a:gd name="connsiteY13" fmla="*/ 9 h 3700036"/>
              <a:gd name="connsiteX0" fmla="*/ 3181567 w 5222242"/>
              <a:gd name="connsiteY0" fmla="*/ 7 h 3700034"/>
              <a:gd name="connsiteX1" fmla="*/ 3855940 w 5222242"/>
              <a:gd name="connsiteY1" fmla="*/ 59912 h 3700034"/>
              <a:gd name="connsiteX2" fmla="*/ 4981485 w 5222242"/>
              <a:gd name="connsiteY2" fmla="*/ 1297664 h 3700034"/>
              <a:gd name="connsiteX3" fmla="*/ 4957889 w 5222242"/>
              <a:gd name="connsiteY3" fmla="*/ 2298425 h 3700034"/>
              <a:gd name="connsiteX4" fmla="*/ 4897932 w 5222242"/>
              <a:gd name="connsiteY4" fmla="*/ 2592975 h 3700034"/>
              <a:gd name="connsiteX5" fmla="*/ 5222242 w 5222242"/>
              <a:gd name="connsiteY5" fmla="*/ 2877524 h 3700034"/>
              <a:gd name="connsiteX6" fmla="*/ 5198844 w 5222242"/>
              <a:gd name="connsiteY6" fmla="*/ 2891786 h 3700034"/>
              <a:gd name="connsiteX7" fmla="*/ 5202839 w 5222242"/>
              <a:gd name="connsiteY7" fmla="*/ 2891554 h 3700034"/>
              <a:gd name="connsiteX8" fmla="*/ 4527325 w 5222242"/>
              <a:gd name="connsiteY8" fmla="*/ 3122259 h 3700034"/>
              <a:gd name="connsiteX9" fmla="*/ 2766936 w 5222242"/>
              <a:gd name="connsiteY9" fmla="*/ 3682503 h 3700034"/>
              <a:gd name="connsiteX10" fmla="*/ 415212 w 5222242"/>
              <a:gd name="connsiteY10" fmla="*/ 3305909 h 3700034"/>
              <a:gd name="connsiteX11" fmla="*/ 9519 w 5222242"/>
              <a:gd name="connsiteY11" fmla="*/ 1669978 h 3700034"/>
              <a:gd name="connsiteX12" fmla="*/ 626564 w 5222242"/>
              <a:gd name="connsiteY12" fmla="*/ 345616 h 3700034"/>
              <a:gd name="connsiteX13" fmla="*/ 3181567 w 5222242"/>
              <a:gd name="connsiteY13" fmla="*/ 7 h 3700034"/>
              <a:gd name="connsiteX0" fmla="*/ 3181567 w 5222242"/>
              <a:gd name="connsiteY0" fmla="*/ 54304 h 3754331"/>
              <a:gd name="connsiteX1" fmla="*/ 3855940 w 5222242"/>
              <a:gd name="connsiteY1" fmla="*/ 114209 h 3754331"/>
              <a:gd name="connsiteX2" fmla="*/ 4992982 w 5222242"/>
              <a:gd name="connsiteY2" fmla="*/ 1344722 h 3754331"/>
              <a:gd name="connsiteX3" fmla="*/ 4957889 w 5222242"/>
              <a:gd name="connsiteY3" fmla="*/ 2352722 h 3754331"/>
              <a:gd name="connsiteX4" fmla="*/ 4897932 w 5222242"/>
              <a:gd name="connsiteY4" fmla="*/ 2647272 h 3754331"/>
              <a:gd name="connsiteX5" fmla="*/ 5222242 w 5222242"/>
              <a:gd name="connsiteY5" fmla="*/ 2931821 h 3754331"/>
              <a:gd name="connsiteX6" fmla="*/ 5198844 w 5222242"/>
              <a:gd name="connsiteY6" fmla="*/ 2946083 h 3754331"/>
              <a:gd name="connsiteX7" fmla="*/ 5202839 w 5222242"/>
              <a:gd name="connsiteY7" fmla="*/ 2945851 h 3754331"/>
              <a:gd name="connsiteX8" fmla="*/ 4527325 w 5222242"/>
              <a:gd name="connsiteY8" fmla="*/ 3176556 h 3754331"/>
              <a:gd name="connsiteX9" fmla="*/ 2766936 w 5222242"/>
              <a:gd name="connsiteY9" fmla="*/ 3736800 h 3754331"/>
              <a:gd name="connsiteX10" fmla="*/ 415212 w 5222242"/>
              <a:gd name="connsiteY10" fmla="*/ 3360206 h 3754331"/>
              <a:gd name="connsiteX11" fmla="*/ 9519 w 5222242"/>
              <a:gd name="connsiteY11" fmla="*/ 1724275 h 3754331"/>
              <a:gd name="connsiteX12" fmla="*/ 626564 w 5222242"/>
              <a:gd name="connsiteY12" fmla="*/ 399913 h 3754331"/>
              <a:gd name="connsiteX13" fmla="*/ 3181567 w 5222242"/>
              <a:gd name="connsiteY13" fmla="*/ 54304 h 3754331"/>
              <a:gd name="connsiteX0" fmla="*/ 3181567 w 5222242"/>
              <a:gd name="connsiteY0" fmla="*/ 54304 h 3754331"/>
              <a:gd name="connsiteX1" fmla="*/ 3855940 w 5222242"/>
              <a:gd name="connsiteY1" fmla="*/ 114209 h 3754331"/>
              <a:gd name="connsiteX2" fmla="*/ 4992982 w 5222242"/>
              <a:gd name="connsiteY2" fmla="*/ 1344722 h 3754331"/>
              <a:gd name="connsiteX3" fmla="*/ 4957889 w 5222242"/>
              <a:gd name="connsiteY3" fmla="*/ 2352722 h 3754331"/>
              <a:gd name="connsiteX4" fmla="*/ 4897932 w 5222242"/>
              <a:gd name="connsiteY4" fmla="*/ 2647272 h 3754331"/>
              <a:gd name="connsiteX5" fmla="*/ 5222242 w 5222242"/>
              <a:gd name="connsiteY5" fmla="*/ 2931821 h 3754331"/>
              <a:gd name="connsiteX6" fmla="*/ 5198844 w 5222242"/>
              <a:gd name="connsiteY6" fmla="*/ 2946083 h 3754331"/>
              <a:gd name="connsiteX7" fmla="*/ 5202839 w 5222242"/>
              <a:gd name="connsiteY7" fmla="*/ 2945851 h 3754331"/>
              <a:gd name="connsiteX8" fmla="*/ 4527325 w 5222242"/>
              <a:gd name="connsiteY8" fmla="*/ 3176556 h 3754331"/>
              <a:gd name="connsiteX9" fmla="*/ 2766936 w 5222242"/>
              <a:gd name="connsiteY9" fmla="*/ 3736800 h 3754331"/>
              <a:gd name="connsiteX10" fmla="*/ 415212 w 5222242"/>
              <a:gd name="connsiteY10" fmla="*/ 3360206 h 3754331"/>
              <a:gd name="connsiteX11" fmla="*/ 9519 w 5222242"/>
              <a:gd name="connsiteY11" fmla="*/ 1724275 h 3754331"/>
              <a:gd name="connsiteX12" fmla="*/ 626564 w 5222242"/>
              <a:gd name="connsiteY12" fmla="*/ 399913 h 3754331"/>
              <a:gd name="connsiteX13" fmla="*/ 3181567 w 5222242"/>
              <a:gd name="connsiteY13" fmla="*/ 54304 h 3754331"/>
              <a:gd name="connsiteX0" fmla="*/ 3181567 w 5222242"/>
              <a:gd name="connsiteY0" fmla="*/ 2963 h 3702990"/>
              <a:gd name="connsiteX1" fmla="*/ 3855940 w 5222242"/>
              <a:gd name="connsiteY1" fmla="*/ 62868 h 3702990"/>
              <a:gd name="connsiteX2" fmla="*/ 4992982 w 5222242"/>
              <a:gd name="connsiteY2" fmla="*/ 1293381 h 3702990"/>
              <a:gd name="connsiteX3" fmla="*/ 4957889 w 5222242"/>
              <a:gd name="connsiteY3" fmla="*/ 2301381 h 3702990"/>
              <a:gd name="connsiteX4" fmla="*/ 4897932 w 5222242"/>
              <a:gd name="connsiteY4" fmla="*/ 2595931 h 3702990"/>
              <a:gd name="connsiteX5" fmla="*/ 5222242 w 5222242"/>
              <a:gd name="connsiteY5" fmla="*/ 2880480 h 3702990"/>
              <a:gd name="connsiteX6" fmla="*/ 5198844 w 5222242"/>
              <a:gd name="connsiteY6" fmla="*/ 2894742 h 3702990"/>
              <a:gd name="connsiteX7" fmla="*/ 5202839 w 5222242"/>
              <a:gd name="connsiteY7" fmla="*/ 2894510 h 3702990"/>
              <a:gd name="connsiteX8" fmla="*/ 4527325 w 5222242"/>
              <a:gd name="connsiteY8" fmla="*/ 3125215 h 3702990"/>
              <a:gd name="connsiteX9" fmla="*/ 2766936 w 5222242"/>
              <a:gd name="connsiteY9" fmla="*/ 3685459 h 3702990"/>
              <a:gd name="connsiteX10" fmla="*/ 415212 w 5222242"/>
              <a:gd name="connsiteY10" fmla="*/ 3308865 h 3702990"/>
              <a:gd name="connsiteX11" fmla="*/ 9519 w 5222242"/>
              <a:gd name="connsiteY11" fmla="*/ 1672934 h 3702990"/>
              <a:gd name="connsiteX12" fmla="*/ 626564 w 5222242"/>
              <a:gd name="connsiteY12" fmla="*/ 348572 h 3702990"/>
              <a:gd name="connsiteX13" fmla="*/ 3181567 w 5222242"/>
              <a:gd name="connsiteY13" fmla="*/ 2963 h 3702990"/>
              <a:gd name="connsiteX0" fmla="*/ 3181567 w 5222242"/>
              <a:gd name="connsiteY0" fmla="*/ 12398 h 3712425"/>
              <a:gd name="connsiteX1" fmla="*/ 3855940 w 5222242"/>
              <a:gd name="connsiteY1" fmla="*/ 72303 h 3712425"/>
              <a:gd name="connsiteX2" fmla="*/ 4992982 w 5222242"/>
              <a:gd name="connsiteY2" fmla="*/ 1302816 h 3712425"/>
              <a:gd name="connsiteX3" fmla="*/ 4957889 w 5222242"/>
              <a:gd name="connsiteY3" fmla="*/ 2310816 h 3712425"/>
              <a:gd name="connsiteX4" fmla="*/ 4897932 w 5222242"/>
              <a:gd name="connsiteY4" fmla="*/ 2605366 h 3712425"/>
              <a:gd name="connsiteX5" fmla="*/ 5222242 w 5222242"/>
              <a:gd name="connsiteY5" fmla="*/ 2889915 h 3712425"/>
              <a:gd name="connsiteX6" fmla="*/ 5198844 w 5222242"/>
              <a:gd name="connsiteY6" fmla="*/ 2904177 h 3712425"/>
              <a:gd name="connsiteX7" fmla="*/ 5202839 w 5222242"/>
              <a:gd name="connsiteY7" fmla="*/ 2903945 h 3712425"/>
              <a:gd name="connsiteX8" fmla="*/ 4527325 w 5222242"/>
              <a:gd name="connsiteY8" fmla="*/ 3134650 h 3712425"/>
              <a:gd name="connsiteX9" fmla="*/ 2766936 w 5222242"/>
              <a:gd name="connsiteY9" fmla="*/ 3694894 h 3712425"/>
              <a:gd name="connsiteX10" fmla="*/ 415212 w 5222242"/>
              <a:gd name="connsiteY10" fmla="*/ 3318300 h 3712425"/>
              <a:gd name="connsiteX11" fmla="*/ 9519 w 5222242"/>
              <a:gd name="connsiteY11" fmla="*/ 1682369 h 3712425"/>
              <a:gd name="connsiteX12" fmla="*/ 626564 w 5222242"/>
              <a:gd name="connsiteY12" fmla="*/ 358007 h 3712425"/>
              <a:gd name="connsiteX13" fmla="*/ 3181567 w 5222242"/>
              <a:gd name="connsiteY13" fmla="*/ 12398 h 3712425"/>
              <a:gd name="connsiteX0" fmla="*/ 3181567 w 5222242"/>
              <a:gd name="connsiteY0" fmla="*/ 12398 h 3712425"/>
              <a:gd name="connsiteX1" fmla="*/ 3855940 w 5222242"/>
              <a:gd name="connsiteY1" fmla="*/ 72303 h 3712425"/>
              <a:gd name="connsiteX2" fmla="*/ 4992982 w 5222242"/>
              <a:gd name="connsiteY2" fmla="*/ 1302816 h 3712425"/>
              <a:gd name="connsiteX3" fmla="*/ 4957889 w 5222242"/>
              <a:gd name="connsiteY3" fmla="*/ 2310816 h 3712425"/>
              <a:gd name="connsiteX4" fmla="*/ 4897932 w 5222242"/>
              <a:gd name="connsiteY4" fmla="*/ 2605366 h 3712425"/>
              <a:gd name="connsiteX5" fmla="*/ 5222242 w 5222242"/>
              <a:gd name="connsiteY5" fmla="*/ 2889915 h 3712425"/>
              <a:gd name="connsiteX6" fmla="*/ 5198844 w 5222242"/>
              <a:gd name="connsiteY6" fmla="*/ 2904177 h 3712425"/>
              <a:gd name="connsiteX7" fmla="*/ 5202839 w 5222242"/>
              <a:gd name="connsiteY7" fmla="*/ 2903945 h 3712425"/>
              <a:gd name="connsiteX8" fmla="*/ 4527325 w 5222242"/>
              <a:gd name="connsiteY8" fmla="*/ 3134650 h 3712425"/>
              <a:gd name="connsiteX9" fmla="*/ 2766936 w 5222242"/>
              <a:gd name="connsiteY9" fmla="*/ 3694894 h 3712425"/>
              <a:gd name="connsiteX10" fmla="*/ 415212 w 5222242"/>
              <a:gd name="connsiteY10" fmla="*/ 3318300 h 3712425"/>
              <a:gd name="connsiteX11" fmla="*/ 9519 w 5222242"/>
              <a:gd name="connsiteY11" fmla="*/ 1682369 h 3712425"/>
              <a:gd name="connsiteX12" fmla="*/ 626564 w 5222242"/>
              <a:gd name="connsiteY12" fmla="*/ 358007 h 3712425"/>
              <a:gd name="connsiteX13" fmla="*/ 3181567 w 5222242"/>
              <a:gd name="connsiteY13" fmla="*/ 12398 h 3712425"/>
              <a:gd name="connsiteX0" fmla="*/ 3181567 w 5222242"/>
              <a:gd name="connsiteY0" fmla="*/ 12398 h 3712425"/>
              <a:gd name="connsiteX1" fmla="*/ 3855940 w 5222242"/>
              <a:gd name="connsiteY1" fmla="*/ 72303 h 3712425"/>
              <a:gd name="connsiteX2" fmla="*/ 4992982 w 5222242"/>
              <a:gd name="connsiteY2" fmla="*/ 1302816 h 3712425"/>
              <a:gd name="connsiteX3" fmla="*/ 4957889 w 5222242"/>
              <a:gd name="connsiteY3" fmla="*/ 2310816 h 3712425"/>
              <a:gd name="connsiteX4" fmla="*/ 4897932 w 5222242"/>
              <a:gd name="connsiteY4" fmla="*/ 2605366 h 3712425"/>
              <a:gd name="connsiteX5" fmla="*/ 5222242 w 5222242"/>
              <a:gd name="connsiteY5" fmla="*/ 2889915 h 3712425"/>
              <a:gd name="connsiteX6" fmla="*/ 5198844 w 5222242"/>
              <a:gd name="connsiteY6" fmla="*/ 2904177 h 3712425"/>
              <a:gd name="connsiteX7" fmla="*/ 5112738 w 5222242"/>
              <a:gd name="connsiteY7" fmla="*/ 2911149 h 3712425"/>
              <a:gd name="connsiteX8" fmla="*/ 4527325 w 5222242"/>
              <a:gd name="connsiteY8" fmla="*/ 3134650 h 3712425"/>
              <a:gd name="connsiteX9" fmla="*/ 2766936 w 5222242"/>
              <a:gd name="connsiteY9" fmla="*/ 3694894 h 3712425"/>
              <a:gd name="connsiteX10" fmla="*/ 415212 w 5222242"/>
              <a:gd name="connsiteY10" fmla="*/ 3318300 h 3712425"/>
              <a:gd name="connsiteX11" fmla="*/ 9519 w 5222242"/>
              <a:gd name="connsiteY11" fmla="*/ 1682369 h 3712425"/>
              <a:gd name="connsiteX12" fmla="*/ 626564 w 5222242"/>
              <a:gd name="connsiteY12" fmla="*/ 358007 h 3712425"/>
              <a:gd name="connsiteX13" fmla="*/ 3181567 w 5222242"/>
              <a:gd name="connsiteY13" fmla="*/ 12398 h 3712425"/>
              <a:gd name="connsiteX0" fmla="*/ 3181567 w 5222242"/>
              <a:gd name="connsiteY0" fmla="*/ 12398 h 3712425"/>
              <a:gd name="connsiteX1" fmla="*/ 3855940 w 5222242"/>
              <a:gd name="connsiteY1" fmla="*/ 72303 h 3712425"/>
              <a:gd name="connsiteX2" fmla="*/ 4992982 w 5222242"/>
              <a:gd name="connsiteY2" fmla="*/ 1302816 h 3712425"/>
              <a:gd name="connsiteX3" fmla="*/ 4957889 w 5222242"/>
              <a:gd name="connsiteY3" fmla="*/ 2310816 h 3712425"/>
              <a:gd name="connsiteX4" fmla="*/ 4897932 w 5222242"/>
              <a:gd name="connsiteY4" fmla="*/ 2605366 h 3712425"/>
              <a:gd name="connsiteX5" fmla="*/ 5222242 w 5222242"/>
              <a:gd name="connsiteY5" fmla="*/ 2889915 h 3712425"/>
              <a:gd name="connsiteX6" fmla="*/ 5198844 w 5222242"/>
              <a:gd name="connsiteY6" fmla="*/ 2904177 h 3712425"/>
              <a:gd name="connsiteX7" fmla="*/ 5112738 w 5222242"/>
              <a:gd name="connsiteY7" fmla="*/ 2911149 h 3712425"/>
              <a:gd name="connsiteX8" fmla="*/ 4527325 w 5222242"/>
              <a:gd name="connsiteY8" fmla="*/ 3134650 h 3712425"/>
              <a:gd name="connsiteX9" fmla="*/ 2766936 w 5222242"/>
              <a:gd name="connsiteY9" fmla="*/ 3694894 h 3712425"/>
              <a:gd name="connsiteX10" fmla="*/ 415212 w 5222242"/>
              <a:gd name="connsiteY10" fmla="*/ 3318300 h 3712425"/>
              <a:gd name="connsiteX11" fmla="*/ 9519 w 5222242"/>
              <a:gd name="connsiteY11" fmla="*/ 1682369 h 3712425"/>
              <a:gd name="connsiteX12" fmla="*/ 626564 w 5222242"/>
              <a:gd name="connsiteY12" fmla="*/ 358007 h 3712425"/>
              <a:gd name="connsiteX13" fmla="*/ 3181567 w 5222242"/>
              <a:gd name="connsiteY13" fmla="*/ 12398 h 3712425"/>
              <a:gd name="connsiteX0" fmla="*/ 3181567 w 5222242"/>
              <a:gd name="connsiteY0" fmla="*/ 12398 h 3712425"/>
              <a:gd name="connsiteX1" fmla="*/ 3855940 w 5222242"/>
              <a:gd name="connsiteY1" fmla="*/ 72303 h 3712425"/>
              <a:gd name="connsiteX2" fmla="*/ 4992982 w 5222242"/>
              <a:gd name="connsiteY2" fmla="*/ 1302816 h 3712425"/>
              <a:gd name="connsiteX3" fmla="*/ 4957889 w 5222242"/>
              <a:gd name="connsiteY3" fmla="*/ 2310816 h 3712425"/>
              <a:gd name="connsiteX4" fmla="*/ 4897932 w 5222242"/>
              <a:gd name="connsiteY4" fmla="*/ 2605366 h 3712425"/>
              <a:gd name="connsiteX5" fmla="*/ 5222242 w 5222242"/>
              <a:gd name="connsiteY5" fmla="*/ 2889915 h 3712425"/>
              <a:gd name="connsiteX6" fmla="*/ 5198844 w 5222242"/>
              <a:gd name="connsiteY6" fmla="*/ 2904177 h 3712425"/>
              <a:gd name="connsiteX7" fmla="*/ 5112738 w 5222242"/>
              <a:gd name="connsiteY7" fmla="*/ 2911149 h 3712425"/>
              <a:gd name="connsiteX8" fmla="*/ 4527325 w 5222242"/>
              <a:gd name="connsiteY8" fmla="*/ 3134650 h 3712425"/>
              <a:gd name="connsiteX9" fmla="*/ 2766936 w 5222242"/>
              <a:gd name="connsiteY9" fmla="*/ 3694894 h 3712425"/>
              <a:gd name="connsiteX10" fmla="*/ 415212 w 5222242"/>
              <a:gd name="connsiteY10" fmla="*/ 3318300 h 3712425"/>
              <a:gd name="connsiteX11" fmla="*/ 9519 w 5222242"/>
              <a:gd name="connsiteY11" fmla="*/ 1682369 h 3712425"/>
              <a:gd name="connsiteX12" fmla="*/ 626564 w 5222242"/>
              <a:gd name="connsiteY12" fmla="*/ 358007 h 3712425"/>
              <a:gd name="connsiteX13" fmla="*/ 3181567 w 5222242"/>
              <a:gd name="connsiteY13" fmla="*/ 12398 h 3712425"/>
              <a:gd name="connsiteX0" fmla="*/ 3181567 w 5222242"/>
              <a:gd name="connsiteY0" fmla="*/ 12398 h 3712425"/>
              <a:gd name="connsiteX1" fmla="*/ 3855940 w 5222242"/>
              <a:gd name="connsiteY1" fmla="*/ 72303 h 3712425"/>
              <a:gd name="connsiteX2" fmla="*/ 4992982 w 5222242"/>
              <a:gd name="connsiteY2" fmla="*/ 1302816 h 3712425"/>
              <a:gd name="connsiteX3" fmla="*/ 4957889 w 5222242"/>
              <a:gd name="connsiteY3" fmla="*/ 2310816 h 3712425"/>
              <a:gd name="connsiteX4" fmla="*/ 4897932 w 5222242"/>
              <a:gd name="connsiteY4" fmla="*/ 2605366 h 3712425"/>
              <a:gd name="connsiteX5" fmla="*/ 5222242 w 5222242"/>
              <a:gd name="connsiteY5" fmla="*/ 2889915 h 3712425"/>
              <a:gd name="connsiteX6" fmla="*/ 5198844 w 5222242"/>
              <a:gd name="connsiteY6" fmla="*/ 2904177 h 3712425"/>
              <a:gd name="connsiteX7" fmla="*/ 5112738 w 5222242"/>
              <a:gd name="connsiteY7" fmla="*/ 2911149 h 3712425"/>
              <a:gd name="connsiteX8" fmla="*/ 4527325 w 5222242"/>
              <a:gd name="connsiteY8" fmla="*/ 3134650 h 3712425"/>
              <a:gd name="connsiteX9" fmla="*/ 2766936 w 5222242"/>
              <a:gd name="connsiteY9" fmla="*/ 3694894 h 3712425"/>
              <a:gd name="connsiteX10" fmla="*/ 415212 w 5222242"/>
              <a:gd name="connsiteY10" fmla="*/ 3318300 h 3712425"/>
              <a:gd name="connsiteX11" fmla="*/ 9519 w 5222242"/>
              <a:gd name="connsiteY11" fmla="*/ 1682369 h 3712425"/>
              <a:gd name="connsiteX12" fmla="*/ 626564 w 5222242"/>
              <a:gd name="connsiteY12" fmla="*/ 358007 h 3712425"/>
              <a:gd name="connsiteX13" fmla="*/ 3181567 w 5222242"/>
              <a:gd name="connsiteY13" fmla="*/ 12398 h 3712425"/>
              <a:gd name="connsiteX0" fmla="*/ 3181567 w 5222242"/>
              <a:gd name="connsiteY0" fmla="*/ 12398 h 3712425"/>
              <a:gd name="connsiteX1" fmla="*/ 3855940 w 5222242"/>
              <a:gd name="connsiteY1" fmla="*/ 72303 h 3712425"/>
              <a:gd name="connsiteX2" fmla="*/ 4992982 w 5222242"/>
              <a:gd name="connsiteY2" fmla="*/ 1302816 h 3712425"/>
              <a:gd name="connsiteX3" fmla="*/ 4957889 w 5222242"/>
              <a:gd name="connsiteY3" fmla="*/ 2310816 h 3712425"/>
              <a:gd name="connsiteX4" fmla="*/ 4968231 w 5222242"/>
              <a:gd name="connsiteY4" fmla="*/ 2674995 h 3712425"/>
              <a:gd name="connsiteX5" fmla="*/ 5222242 w 5222242"/>
              <a:gd name="connsiteY5" fmla="*/ 2889915 h 3712425"/>
              <a:gd name="connsiteX6" fmla="*/ 5198844 w 5222242"/>
              <a:gd name="connsiteY6" fmla="*/ 2904177 h 3712425"/>
              <a:gd name="connsiteX7" fmla="*/ 5112738 w 5222242"/>
              <a:gd name="connsiteY7" fmla="*/ 2911149 h 3712425"/>
              <a:gd name="connsiteX8" fmla="*/ 4527325 w 5222242"/>
              <a:gd name="connsiteY8" fmla="*/ 3134650 h 3712425"/>
              <a:gd name="connsiteX9" fmla="*/ 2766936 w 5222242"/>
              <a:gd name="connsiteY9" fmla="*/ 3694894 h 3712425"/>
              <a:gd name="connsiteX10" fmla="*/ 415212 w 5222242"/>
              <a:gd name="connsiteY10" fmla="*/ 3318300 h 3712425"/>
              <a:gd name="connsiteX11" fmla="*/ 9519 w 5222242"/>
              <a:gd name="connsiteY11" fmla="*/ 1682369 h 3712425"/>
              <a:gd name="connsiteX12" fmla="*/ 626564 w 5222242"/>
              <a:gd name="connsiteY12" fmla="*/ 358007 h 3712425"/>
              <a:gd name="connsiteX13" fmla="*/ 3181567 w 5222242"/>
              <a:gd name="connsiteY13" fmla="*/ 12398 h 3712425"/>
              <a:gd name="connsiteX0" fmla="*/ 3181567 w 5222242"/>
              <a:gd name="connsiteY0" fmla="*/ 12398 h 3712425"/>
              <a:gd name="connsiteX1" fmla="*/ 3855940 w 5222242"/>
              <a:gd name="connsiteY1" fmla="*/ 72303 h 3712425"/>
              <a:gd name="connsiteX2" fmla="*/ 4992982 w 5222242"/>
              <a:gd name="connsiteY2" fmla="*/ 1302816 h 3712425"/>
              <a:gd name="connsiteX3" fmla="*/ 5062771 w 5222242"/>
              <a:gd name="connsiteY3" fmla="*/ 2310816 h 3712425"/>
              <a:gd name="connsiteX4" fmla="*/ 4968231 w 5222242"/>
              <a:gd name="connsiteY4" fmla="*/ 2674995 h 3712425"/>
              <a:gd name="connsiteX5" fmla="*/ 5222242 w 5222242"/>
              <a:gd name="connsiteY5" fmla="*/ 2889915 h 3712425"/>
              <a:gd name="connsiteX6" fmla="*/ 5198844 w 5222242"/>
              <a:gd name="connsiteY6" fmla="*/ 2904177 h 3712425"/>
              <a:gd name="connsiteX7" fmla="*/ 5112738 w 5222242"/>
              <a:gd name="connsiteY7" fmla="*/ 2911149 h 3712425"/>
              <a:gd name="connsiteX8" fmla="*/ 4527325 w 5222242"/>
              <a:gd name="connsiteY8" fmla="*/ 3134650 h 3712425"/>
              <a:gd name="connsiteX9" fmla="*/ 2766936 w 5222242"/>
              <a:gd name="connsiteY9" fmla="*/ 3694894 h 3712425"/>
              <a:gd name="connsiteX10" fmla="*/ 415212 w 5222242"/>
              <a:gd name="connsiteY10" fmla="*/ 3318300 h 3712425"/>
              <a:gd name="connsiteX11" fmla="*/ 9519 w 5222242"/>
              <a:gd name="connsiteY11" fmla="*/ 1682369 h 3712425"/>
              <a:gd name="connsiteX12" fmla="*/ 626564 w 5222242"/>
              <a:gd name="connsiteY12" fmla="*/ 358007 h 3712425"/>
              <a:gd name="connsiteX13" fmla="*/ 3181567 w 5222242"/>
              <a:gd name="connsiteY13" fmla="*/ 12398 h 3712425"/>
              <a:gd name="connsiteX0" fmla="*/ 3181567 w 5222242"/>
              <a:gd name="connsiteY0" fmla="*/ 12398 h 3712425"/>
              <a:gd name="connsiteX1" fmla="*/ 3855940 w 5222242"/>
              <a:gd name="connsiteY1" fmla="*/ 72303 h 3712425"/>
              <a:gd name="connsiteX2" fmla="*/ 4992982 w 5222242"/>
              <a:gd name="connsiteY2" fmla="*/ 1302816 h 3712425"/>
              <a:gd name="connsiteX3" fmla="*/ 5072306 w 5222242"/>
              <a:gd name="connsiteY3" fmla="*/ 2262024 h 3712425"/>
              <a:gd name="connsiteX4" fmla="*/ 4968231 w 5222242"/>
              <a:gd name="connsiteY4" fmla="*/ 2674995 h 3712425"/>
              <a:gd name="connsiteX5" fmla="*/ 5222242 w 5222242"/>
              <a:gd name="connsiteY5" fmla="*/ 2889915 h 3712425"/>
              <a:gd name="connsiteX6" fmla="*/ 5198844 w 5222242"/>
              <a:gd name="connsiteY6" fmla="*/ 2904177 h 3712425"/>
              <a:gd name="connsiteX7" fmla="*/ 5112738 w 5222242"/>
              <a:gd name="connsiteY7" fmla="*/ 2911149 h 3712425"/>
              <a:gd name="connsiteX8" fmla="*/ 4527325 w 5222242"/>
              <a:gd name="connsiteY8" fmla="*/ 3134650 h 3712425"/>
              <a:gd name="connsiteX9" fmla="*/ 2766936 w 5222242"/>
              <a:gd name="connsiteY9" fmla="*/ 3694894 h 3712425"/>
              <a:gd name="connsiteX10" fmla="*/ 415212 w 5222242"/>
              <a:gd name="connsiteY10" fmla="*/ 3318300 h 3712425"/>
              <a:gd name="connsiteX11" fmla="*/ 9519 w 5222242"/>
              <a:gd name="connsiteY11" fmla="*/ 1682369 h 3712425"/>
              <a:gd name="connsiteX12" fmla="*/ 626564 w 5222242"/>
              <a:gd name="connsiteY12" fmla="*/ 358007 h 3712425"/>
              <a:gd name="connsiteX13" fmla="*/ 3181567 w 5222242"/>
              <a:gd name="connsiteY13" fmla="*/ 12398 h 3712425"/>
              <a:gd name="connsiteX0" fmla="*/ 3181567 w 5222242"/>
              <a:gd name="connsiteY0" fmla="*/ 22142 h 3722169"/>
              <a:gd name="connsiteX1" fmla="*/ 3855940 w 5222242"/>
              <a:gd name="connsiteY1" fmla="*/ 82047 h 3722169"/>
              <a:gd name="connsiteX2" fmla="*/ 4997749 w 5222242"/>
              <a:gd name="connsiteY2" fmla="*/ 849027 h 3722169"/>
              <a:gd name="connsiteX3" fmla="*/ 5072306 w 5222242"/>
              <a:gd name="connsiteY3" fmla="*/ 2271768 h 3722169"/>
              <a:gd name="connsiteX4" fmla="*/ 4968231 w 5222242"/>
              <a:gd name="connsiteY4" fmla="*/ 2684739 h 3722169"/>
              <a:gd name="connsiteX5" fmla="*/ 5222242 w 5222242"/>
              <a:gd name="connsiteY5" fmla="*/ 2899659 h 3722169"/>
              <a:gd name="connsiteX6" fmla="*/ 5198844 w 5222242"/>
              <a:gd name="connsiteY6" fmla="*/ 2913921 h 3722169"/>
              <a:gd name="connsiteX7" fmla="*/ 5112738 w 5222242"/>
              <a:gd name="connsiteY7" fmla="*/ 2920893 h 3722169"/>
              <a:gd name="connsiteX8" fmla="*/ 4527325 w 5222242"/>
              <a:gd name="connsiteY8" fmla="*/ 3144394 h 3722169"/>
              <a:gd name="connsiteX9" fmla="*/ 2766936 w 5222242"/>
              <a:gd name="connsiteY9" fmla="*/ 3704638 h 3722169"/>
              <a:gd name="connsiteX10" fmla="*/ 415212 w 5222242"/>
              <a:gd name="connsiteY10" fmla="*/ 3328044 h 3722169"/>
              <a:gd name="connsiteX11" fmla="*/ 9519 w 5222242"/>
              <a:gd name="connsiteY11" fmla="*/ 1692113 h 3722169"/>
              <a:gd name="connsiteX12" fmla="*/ 626564 w 5222242"/>
              <a:gd name="connsiteY12" fmla="*/ 367751 h 3722169"/>
              <a:gd name="connsiteX13" fmla="*/ 3181567 w 5222242"/>
              <a:gd name="connsiteY13" fmla="*/ 22142 h 3722169"/>
              <a:gd name="connsiteX0" fmla="*/ 3181567 w 5222242"/>
              <a:gd name="connsiteY0" fmla="*/ 22142 h 3722169"/>
              <a:gd name="connsiteX1" fmla="*/ 3855940 w 5222242"/>
              <a:gd name="connsiteY1" fmla="*/ 82047 h 3722169"/>
              <a:gd name="connsiteX2" fmla="*/ 4997749 w 5222242"/>
              <a:gd name="connsiteY2" fmla="*/ 849027 h 3722169"/>
              <a:gd name="connsiteX3" fmla="*/ 5072306 w 5222242"/>
              <a:gd name="connsiteY3" fmla="*/ 2271768 h 3722169"/>
              <a:gd name="connsiteX4" fmla="*/ 4968231 w 5222242"/>
              <a:gd name="connsiteY4" fmla="*/ 2684739 h 3722169"/>
              <a:gd name="connsiteX5" fmla="*/ 5222242 w 5222242"/>
              <a:gd name="connsiteY5" fmla="*/ 2899659 h 3722169"/>
              <a:gd name="connsiteX6" fmla="*/ 5198844 w 5222242"/>
              <a:gd name="connsiteY6" fmla="*/ 2913921 h 3722169"/>
              <a:gd name="connsiteX7" fmla="*/ 5112738 w 5222242"/>
              <a:gd name="connsiteY7" fmla="*/ 2920893 h 3722169"/>
              <a:gd name="connsiteX8" fmla="*/ 4527325 w 5222242"/>
              <a:gd name="connsiteY8" fmla="*/ 3144394 h 3722169"/>
              <a:gd name="connsiteX9" fmla="*/ 2766936 w 5222242"/>
              <a:gd name="connsiteY9" fmla="*/ 3704638 h 3722169"/>
              <a:gd name="connsiteX10" fmla="*/ 415212 w 5222242"/>
              <a:gd name="connsiteY10" fmla="*/ 3328044 h 3722169"/>
              <a:gd name="connsiteX11" fmla="*/ 9519 w 5222242"/>
              <a:gd name="connsiteY11" fmla="*/ 1692113 h 3722169"/>
              <a:gd name="connsiteX12" fmla="*/ 626564 w 5222242"/>
              <a:gd name="connsiteY12" fmla="*/ 367751 h 3722169"/>
              <a:gd name="connsiteX13" fmla="*/ 3181567 w 5222242"/>
              <a:gd name="connsiteY13" fmla="*/ 22142 h 3722169"/>
              <a:gd name="connsiteX0" fmla="*/ 3181567 w 5222242"/>
              <a:gd name="connsiteY0" fmla="*/ 22142 h 3722169"/>
              <a:gd name="connsiteX1" fmla="*/ 3855940 w 5222242"/>
              <a:gd name="connsiteY1" fmla="*/ 82047 h 3722169"/>
              <a:gd name="connsiteX2" fmla="*/ 4997749 w 5222242"/>
              <a:gd name="connsiteY2" fmla="*/ 849027 h 3722169"/>
              <a:gd name="connsiteX3" fmla="*/ 5072306 w 5222242"/>
              <a:gd name="connsiteY3" fmla="*/ 2271768 h 3722169"/>
              <a:gd name="connsiteX4" fmla="*/ 4968231 w 5222242"/>
              <a:gd name="connsiteY4" fmla="*/ 2684739 h 3722169"/>
              <a:gd name="connsiteX5" fmla="*/ 5222242 w 5222242"/>
              <a:gd name="connsiteY5" fmla="*/ 2899659 h 3722169"/>
              <a:gd name="connsiteX6" fmla="*/ 5198844 w 5222242"/>
              <a:gd name="connsiteY6" fmla="*/ 2913921 h 3722169"/>
              <a:gd name="connsiteX7" fmla="*/ 5112738 w 5222242"/>
              <a:gd name="connsiteY7" fmla="*/ 2920893 h 3722169"/>
              <a:gd name="connsiteX8" fmla="*/ 4527325 w 5222242"/>
              <a:gd name="connsiteY8" fmla="*/ 3144394 h 3722169"/>
              <a:gd name="connsiteX9" fmla="*/ 2766936 w 5222242"/>
              <a:gd name="connsiteY9" fmla="*/ 3704638 h 3722169"/>
              <a:gd name="connsiteX10" fmla="*/ 415212 w 5222242"/>
              <a:gd name="connsiteY10" fmla="*/ 3328044 h 3722169"/>
              <a:gd name="connsiteX11" fmla="*/ 9519 w 5222242"/>
              <a:gd name="connsiteY11" fmla="*/ 1692113 h 3722169"/>
              <a:gd name="connsiteX12" fmla="*/ 626564 w 5222242"/>
              <a:gd name="connsiteY12" fmla="*/ 367751 h 3722169"/>
              <a:gd name="connsiteX13" fmla="*/ 3181567 w 5222242"/>
              <a:gd name="connsiteY13" fmla="*/ 22142 h 3722169"/>
              <a:gd name="connsiteX0" fmla="*/ 3181567 w 5222242"/>
              <a:gd name="connsiteY0" fmla="*/ 15049 h 3715076"/>
              <a:gd name="connsiteX1" fmla="*/ 3855940 w 5222242"/>
              <a:gd name="connsiteY1" fmla="*/ 74954 h 3715076"/>
              <a:gd name="connsiteX2" fmla="*/ 5029116 w 5222242"/>
              <a:gd name="connsiteY2" fmla="*/ 731580 h 3715076"/>
              <a:gd name="connsiteX3" fmla="*/ 5072306 w 5222242"/>
              <a:gd name="connsiteY3" fmla="*/ 2264675 h 3715076"/>
              <a:gd name="connsiteX4" fmla="*/ 4968231 w 5222242"/>
              <a:gd name="connsiteY4" fmla="*/ 2677646 h 3715076"/>
              <a:gd name="connsiteX5" fmla="*/ 5222242 w 5222242"/>
              <a:gd name="connsiteY5" fmla="*/ 2892566 h 3715076"/>
              <a:gd name="connsiteX6" fmla="*/ 5198844 w 5222242"/>
              <a:gd name="connsiteY6" fmla="*/ 2906828 h 3715076"/>
              <a:gd name="connsiteX7" fmla="*/ 5112738 w 5222242"/>
              <a:gd name="connsiteY7" fmla="*/ 2913800 h 3715076"/>
              <a:gd name="connsiteX8" fmla="*/ 4527325 w 5222242"/>
              <a:gd name="connsiteY8" fmla="*/ 3137301 h 3715076"/>
              <a:gd name="connsiteX9" fmla="*/ 2766936 w 5222242"/>
              <a:gd name="connsiteY9" fmla="*/ 3697545 h 3715076"/>
              <a:gd name="connsiteX10" fmla="*/ 415212 w 5222242"/>
              <a:gd name="connsiteY10" fmla="*/ 3320951 h 3715076"/>
              <a:gd name="connsiteX11" fmla="*/ 9519 w 5222242"/>
              <a:gd name="connsiteY11" fmla="*/ 1685020 h 3715076"/>
              <a:gd name="connsiteX12" fmla="*/ 626564 w 5222242"/>
              <a:gd name="connsiteY12" fmla="*/ 360658 h 3715076"/>
              <a:gd name="connsiteX13" fmla="*/ 3181567 w 5222242"/>
              <a:gd name="connsiteY13" fmla="*/ 15049 h 3715076"/>
              <a:gd name="connsiteX0" fmla="*/ 3181567 w 5222242"/>
              <a:gd name="connsiteY0" fmla="*/ 12 h 3700039"/>
              <a:gd name="connsiteX1" fmla="*/ 4318598 w 5222242"/>
              <a:gd name="connsiteY1" fmla="*/ 140174 h 3700039"/>
              <a:gd name="connsiteX2" fmla="*/ 5029116 w 5222242"/>
              <a:gd name="connsiteY2" fmla="*/ 716543 h 3700039"/>
              <a:gd name="connsiteX3" fmla="*/ 5072306 w 5222242"/>
              <a:gd name="connsiteY3" fmla="*/ 2249638 h 3700039"/>
              <a:gd name="connsiteX4" fmla="*/ 4968231 w 5222242"/>
              <a:gd name="connsiteY4" fmla="*/ 2662609 h 3700039"/>
              <a:gd name="connsiteX5" fmla="*/ 5222242 w 5222242"/>
              <a:gd name="connsiteY5" fmla="*/ 2877529 h 3700039"/>
              <a:gd name="connsiteX6" fmla="*/ 5198844 w 5222242"/>
              <a:gd name="connsiteY6" fmla="*/ 2891791 h 3700039"/>
              <a:gd name="connsiteX7" fmla="*/ 5112738 w 5222242"/>
              <a:gd name="connsiteY7" fmla="*/ 2898763 h 3700039"/>
              <a:gd name="connsiteX8" fmla="*/ 4527325 w 5222242"/>
              <a:gd name="connsiteY8" fmla="*/ 3122264 h 3700039"/>
              <a:gd name="connsiteX9" fmla="*/ 2766936 w 5222242"/>
              <a:gd name="connsiteY9" fmla="*/ 3682508 h 3700039"/>
              <a:gd name="connsiteX10" fmla="*/ 415212 w 5222242"/>
              <a:gd name="connsiteY10" fmla="*/ 3305914 h 3700039"/>
              <a:gd name="connsiteX11" fmla="*/ 9519 w 5222242"/>
              <a:gd name="connsiteY11" fmla="*/ 1669983 h 3700039"/>
              <a:gd name="connsiteX12" fmla="*/ 626564 w 5222242"/>
              <a:gd name="connsiteY12" fmla="*/ 345621 h 3700039"/>
              <a:gd name="connsiteX13" fmla="*/ 3181567 w 5222242"/>
              <a:gd name="connsiteY13" fmla="*/ 12 h 3700039"/>
              <a:gd name="connsiteX0" fmla="*/ 3181567 w 5222242"/>
              <a:gd name="connsiteY0" fmla="*/ 5 h 3700032"/>
              <a:gd name="connsiteX1" fmla="*/ 4318598 w 5222242"/>
              <a:gd name="connsiteY1" fmla="*/ 140167 h 3700032"/>
              <a:gd name="connsiteX2" fmla="*/ 5029116 w 5222242"/>
              <a:gd name="connsiteY2" fmla="*/ 716536 h 3700032"/>
              <a:gd name="connsiteX3" fmla="*/ 5072306 w 5222242"/>
              <a:gd name="connsiteY3" fmla="*/ 2249631 h 3700032"/>
              <a:gd name="connsiteX4" fmla="*/ 4968231 w 5222242"/>
              <a:gd name="connsiteY4" fmla="*/ 2662602 h 3700032"/>
              <a:gd name="connsiteX5" fmla="*/ 5222242 w 5222242"/>
              <a:gd name="connsiteY5" fmla="*/ 2877522 h 3700032"/>
              <a:gd name="connsiteX6" fmla="*/ 5198844 w 5222242"/>
              <a:gd name="connsiteY6" fmla="*/ 2891784 h 3700032"/>
              <a:gd name="connsiteX7" fmla="*/ 5112738 w 5222242"/>
              <a:gd name="connsiteY7" fmla="*/ 2898756 h 3700032"/>
              <a:gd name="connsiteX8" fmla="*/ 4527325 w 5222242"/>
              <a:gd name="connsiteY8" fmla="*/ 3122257 h 3700032"/>
              <a:gd name="connsiteX9" fmla="*/ 2766936 w 5222242"/>
              <a:gd name="connsiteY9" fmla="*/ 3682501 h 3700032"/>
              <a:gd name="connsiteX10" fmla="*/ 415212 w 5222242"/>
              <a:gd name="connsiteY10" fmla="*/ 3305907 h 3700032"/>
              <a:gd name="connsiteX11" fmla="*/ 9519 w 5222242"/>
              <a:gd name="connsiteY11" fmla="*/ 1669976 h 3700032"/>
              <a:gd name="connsiteX12" fmla="*/ 626564 w 5222242"/>
              <a:gd name="connsiteY12" fmla="*/ 345614 h 3700032"/>
              <a:gd name="connsiteX13" fmla="*/ 3181567 w 5222242"/>
              <a:gd name="connsiteY13" fmla="*/ 5 h 370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22242" h="3700032">
                <a:moveTo>
                  <a:pt x="3181567" y="5"/>
                </a:moveTo>
                <a:cubicBezTo>
                  <a:pt x="3446654" y="-574"/>
                  <a:pt x="4000834" y="50137"/>
                  <a:pt x="4318598" y="140167"/>
                </a:cubicBezTo>
                <a:cubicBezTo>
                  <a:pt x="4775515" y="269622"/>
                  <a:pt x="4903498" y="364959"/>
                  <a:pt x="5029116" y="716536"/>
                </a:cubicBezTo>
                <a:cubicBezTo>
                  <a:pt x="5154734" y="1068113"/>
                  <a:pt x="5162369" y="1917092"/>
                  <a:pt x="5072306" y="2249631"/>
                </a:cubicBezTo>
                <a:cubicBezTo>
                  <a:pt x="5028979" y="2411224"/>
                  <a:pt x="4996485" y="2526130"/>
                  <a:pt x="4968231" y="2662602"/>
                </a:cubicBezTo>
                <a:cubicBezTo>
                  <a:pt x="5021435" y="2769134"/>
                  <a:pt x="5159470" y="2826909"/>
                  <a:pt x="5222242" y="2877522"/>
                </a:cubicBezTo>
                <a:lnTo>
                  <a:pt x="5198844" y="2891784"/>
                </a:lnTo>
                <a:lnTo>
                  <a:pt x="5112738" y="2898756"/>
                </a:lnTo>
                <a:cubicBezTo>
                  <a:pt x="4645192" y="2975792"/>
                  <a:pt x="4890135" y="2732277"/>
                  <a:pt x="4527325" y="3122257"/>
                </a:cubicBezTo>
                <a:cubicBezTo>
                  <a:pt x="4164515" y="3512237"/>
                  <a:pt x="3452288" y="3651893"/>
                  <a:pt x="2766936" y="3682501"/>
                </a:cubicBezTo>
                <a:cubicBezTo>
                  <a:pt x="2081584" y="3713109"/>
                  <a:pt x="776109" y="3755982"/>
                  <a:pt x="415212" y="3305907"/>
                </a:cubicBezTo>
                <a:cubicBezTo>
                  <a:pt x="89651" y="2881774"/>
                  <a:pt x="-37694" y="2302458"/>
                  <a:pt x="9519" y="1669976"/>
                </a:cubicBezTo>
                <a:cubicBezTo>
                  <a:pt x="98161" y="1140675"/>
                  <a:pt x="-14506" y="613959"/>
                  <a:pt x="626564" y="345614"/>
                </a:cubicBezTo>
                <a:cubicBezTo>
                  <a:pt x="1107367" y="144356"/>
                  <a:pt x="2386308" y="1744"/>
                  <a:pt x="3181567" y="5"/>
                </a:cubicBezTo>
                <a:close/>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554688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able&#10;&#10;Description automatically generated">
            <a:extLst>
              <a:ext uri="{FF2B5EF4-FFF2-40B4-BE49-F238E27FC236}">
                <a16:creationId xmlns:a16="http://schemas.microsoft.com/office/drawing/2014/main" id="{DE0CB646-AEF2-0EFD-A259-75835F77B61A}"/>
              </a:ext>
            </a:extLst>
          </p:cNvPr>
          <p:cNvPicPr>
            <a:picLocks noChangeAspect="1"/>
          </p:cNvPicPr>
          <p:nvPr/>
        </p:nvPicPr>
        <p:blipFill>
          <a:blip r:embed="rId2"/>
          <a:stretch>
            <a:fillRect/>
          </a:stretch>
        </p:blipFill>
        <p:spPr>
          <a:xfrm>
            <a:off x="1971369" y="169192"/>
            <a:ext cx="8986681" cy="6556486"/>
          </a:xfrm>
          <a:prstGeom prst="rect">
            <a:avLst/>
          </a:prstGeom>
        </p:spPr>
      </p:pic>
    </p:spTree>
    <p:extLst>
      <p:ext uri="{BB962C8B-B14F-4D97-AF65-F5344CB8AC3E}">
        <p14:creationId xmlns:p14="http://schemas.microsoft.com/office/powerpoint/2010/main" val="3200677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96A35EAA-ED80-4FF1-942C-82B1D483A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977627" y="481134"/>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solidFill>
            <a:schemeClr val="bg1"/>
          </a:solidFill>
          <a:ln w="19050" cap="flat">
            <a:noFill/>
            <a:prstDash val="solid"/>
            <a:miter/>
          </a:ln>
        </p:spPr>
        <p:txBody>
          <a:bodyPr rtlCol="0" anchor="ctr"/>
          <a:lstStyle/>
          <a:p>
            <a:endParaRPr lang="en-US" dirty="0"/>
          </a:p>
        </p:txBody>
      </p:sp>
      <p:sp>
        <p:nvSpPr>
          <p:cNvPr id="11" name="Freeform: Shape 10">
            <a:extLst>
              <a:ext uri="{FF2B5EF4-FFF2-40B4-BE49-F238E27FC236}">
                <a16:creationId xmlns:a16="http://schemas.microsoft.com/office/drawing/2014/main" id="{D415F49B-3CBC-46CF-AFB5-988852D04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1010574" y="456230"/>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noFill/>
          <a:ln w="19050" cap="flat">
            <a:solidFill>
              <a:schemeClr val="tx1"/>
            </a:solidFill>
            <a:prstDash val="solid"/>
            <a:miter/>
          </a:ln>
        </p:spPr>
        <p:txBody>
          <a:bodyPr rtlCol="0" anchor="ctr"/>
          <a:lstStyle/>
          <a:p>
            <a:endParaRPr lang="en-US" dirty="0"/>
          </a:p>
        </p:txBody>
      </p:sp>
      <p:sp useBgFill="1">
        <p:nvSpPr>
          <p:cNvPr id="13" name="Rectangle 12">
            <a:extLst>
              <a:ext uri="{FF2B5EF4-FFF2-40B4-BE49-F238E27FC236}">
                <a16:creationId xmlns:a16="http://schemas.microsoft.com/office/drawing/2014/main" id="{421117CB-D197-45F3-B441-4AC4D215E7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B67139D-F8E5-F3A3-DB2F-AD0BE61BBD8F}"/>
              </a:ext>
            </a:extLst>
          </p:cNvPr>
          <p:cNvSpPr>
            <a:spLocks noGrp="1"/>
          </p:cNvSpPr>
          <p:nvPr>
            <p:ph type="title"/>
          </p:nvPr>
        </p:nvSpPr>
        <p:spPr>
          <a:xfrm>
            <a:off x="940904" y="1017768"/>
            <a:ext cx="3363687" cy="3069202"/>
          </a:xfrm>
        </p:spPr>
        <p:txBody>
          <a:bodyPr vert="horz" lIns="91440" tIns="45720" rIns="91440" bIns="45720" rtlCol="0" anchor="b">
            <a:normAutofit/>
          </a:bodyPr>
          <a:lstStyle/>
          <a:p>
            <a:pPr algn="ctr"/>
            <a:r>
              <a:rPr lang="en-US" dirty="0"/>
              <a:t>Essential Homework</a:t>
            </a:r>
          </a:p>
        </p:txBody>
      </p:sp>
      <p:sp>
        <p:nvSpPr>
          <p:cNvPr id="15" name="Freeform: Shape 14">
            <a:extLst>
              <a:ext uri="{FF2B5EF4-FFF2-40B4-BE49-F238E27FC236}">
                <a16:creationId xmlns:a16="http://schemas.microsoft.com/office/drawing/2014/main" id="{E8407E26-87C7-42DE-8E90-7BD332BB1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flipV="1">
            <a:off x="5526493" y="-27388"/>
            <a:ext cx="5371548" cy="6758610"/>
          </a:xfrm>
          <a:custGeom>
            <a:avLst/>
            <a:gdLst>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8143603 w 11603130"/>
              <a:gd name="connsiteY9" fmla="*/ 5913030 h 6362961"/>
              <a:gd name="connsiteX10" fmla="*/ 8168400 w 11603130"/>
              <a:gd name="connsiteY10" fmla="*/ 5914173 h 6362961"/>
              <a:gd name="connsiteX11" fmla="*/ 8334742 w 11603130"/>
              <a:gd name="connsiteY11" fmla="*/ 5912754 h 6362961"/>
              <a:gd name="connsiteX12" fmla="*/ 8343333 w 11603130"/>
              <a:gd name="connsiteY12" fmla="*/ 6362961 h 6362961"/>
              <a:gd name="connsiteX13" fmla="*/ 8951337 w 11603130"/>
              <a:gd name="connsiteY13" fmla="*/ 5912879 h 6362961"/>
              <a:gd name="connsiteX14" fmla="*/ 9710371 w 11603130"/>
              <a:gd name="connsiteY14" fmla="*/ 5911624 h 6362961"/>
              <a:gd name="connsiteX15" fmla="*/ 9804791 w 11603130"/>
              <a:gd name="connsiteY15" fmla="*/ 5908320 h 6362961"/>
              <a:gd name="connsiteX16" fmla="*/ 9863784 w 11603130"/>
              <a:gd name="connsiteY16" fmla="*/ 5909115 h 6362961"/>
              <a:gd name="connsiteX17" fmla="*/ 10007288 w 11603130"/>
              <a:gd name="connsiteY17" fmla="*/ 5914499 h 6362961"/>
              <a:gd name="connsiteX18" fmla="*/ 10927227 w 11603130"/>
              <a:gd name="connsiteY18" fmla="*/ 5922366 h 6362961"/>
              <a:gd name="connsiteX19" fmla="*/ 11562333 w 11603130"/>
              <a:gd name="connsiteY19" fmla="*/ 5906085 h 6362961"/>
              <a:gd name="connsiteX20" fmla="*/ 11571244 w 11603130"/>
              <a:gd name="connsiteY20" fmla="*/ 2621674 h 6362961"/>
              <a:gd name="connsiteX21" fmla="*/ 11561892 w 11603130"/>
              <a:gd name="connsiteY21" fmla="*/ 176313 h 6362961"/>
              <a:gd name="connsiteX22" fmla="*/ 11289537 w 11603130"/>
              <a:gd name="connsiteY22" fmla="*/ 107615 h 6362961"/>
              <a:gd name="connsiteX23" fmla="*/ 10689999 w 11603130"/>
              <a:gd name="connsiteY23" fmla="*/ 70591 h 6362961"/>
              <a:gd name="connsiteX24" fmla="*/ 7599878 w 11603130"/>
              <a:gd name="connsiteY24" fmla="*/ 7591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8143603 w 11603130"/>
              <a:gd name="connsiteY9" fmla="*/ 5913030 h 6362961"/>
              <a:gd name="connsiteX10" fmla="*/ 8168400 w 11603130"/>
              <a:gd name="connsiteY10" fmla="*/ 5914173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8143603 w 11603130"/>
              <a:gd name="connsiteY9" fmla="*/ 5913030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6347077 w 11603130"/>
              <a:gd name="connsiteY9" fmla="*/ 5954091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2638911 w 11603130"/>
              <a:gd name="connsiteY8" fmla="*/ 5933377 h 6362961"/>
              <a:gd name="connsiteX9" fmla="*/ 6347077 w 11603130"/>
              <a:gd name="connsiteY9" fmla="*/ 5954091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2638911 w 11603130"/>
              <a:gd name="connsiteY8" fmla="*/ 5933377 h 6362961"/>
              <a:gd name="connsiteX9" fmla="*/ 4080684 w 11603130"/>
              <a:gd name="connsiteY9" fmla="*/ 5926717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2638911 w 11603130"/>
              <a:gd name="connsiteY8" fmla="*/ 5933377 h 6362961"/>
              <a:gd name="connsiteX9" fmla="*/ 4080684 w 11603130"/>
              <a:gd name="connsiteY9" fmla="*/ 5926717 h 6362961"/>
              <a:gd name="connsiteX10" fmla="*/ 5045206 w 11603130"/>
              <a:gd name="connsiteY10" fmla="*/ 5927859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8951337 w 11603130"/>
              <a:gd name="connsiteY12" fmla="*/ 5912879 h 6335587"/>
              <a:gd name="connsiteX13" fmla="*/ 9710371 w 11603130"/>
              <a:gd name="connsiteY13" fmla="*/ 5911624 h 6335587"/>
              <a:gd name="connsiteX14" fmla="*/ 9804791 w 11603130"/>
              <a:gd name="connsiteY14" fmla="*/ 5908320 h 6335587"/>
              <a:gd name="connsiteX15" fmla="*/ 9863784 w 11603130"/>
              <a:gd name="connsiteY15" fmla="*/ 5909115 h 6335587"/>
              <a:gd name="connsiteX16" fmla="*/ 10007288 w 11603130"/>
              <a:gd name="connsiteY16" fmla="*/ 5914499 h 6335587"/>
              <a:gd name="connsiteX17" fmla="*/ 10927227 w 11603130"/>
              <a:gd name="connsiteY17" fmla="*/ 5922366 h 6335587"/>
              <a:gd name="connsiteX18" fmla="*/ 11562333 w 11603130"/>
              <a:gd name="connsiteY18" fmla="*/ 5906085 h 6335587"/>
              <a:gd name="connsiteX19" fmla="*/ 11571244 w 11603130"/>
              <a:gd name="connsiteY19" fmla="*/ 2621674 h 6335587"/>
              <a:gd name="connsiteX20" fmla="*/ 11561892 w 11603130"/>
              <a:gd name="connsiteY20" fmla="*/ 176313 h 6335587"/>
              <a:gd name="connsiteX21" fmla="*/ 11289537 w 11603130"/>
              <a:gd name="connsiteY21" fmla="*/ 107615 h 6335587"/>
              <a:gd name="connsiteX22" fmla="*/ 10689999 w 11603130"/>
              <a:gd name="connsiteY22" fmla="*/ 70591 h 6335587"/>
              <a:gd name="connsiteX23" fmla="*/ 7599878 w 11603130"/>
              <a:gd name="connsiteY23" fmla="*/ 75910 h 6335587"/>
              <a:gd name="connsiteX24" fmla="*/ 1892744 w 11603130"/>
              <a:gd name="connsiteY24"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42722 w 11603130"/>
              <a:gd name="connsiteY12" fmla="*/ 5885506 h 6335587"/>
              <a:gd name="connsiteX13" fmla="*/ 9710371 w 11603130"/>
              <a:gd name="connsiteY13" fmla="*/ 5911624 h 6335587"/>
              <a:gd name="connsiteX14" fmla="*/ 9804791 w 11603130"/>
              <a:gd name="connsiteY14" fmla="*/ 5908320 h 6335587"/>
              <a:gd name="connsiteX15" fmla="*/ 9863784 w 11603130"/>
              <a:gd name="connsiteY15" fmla="*/ 5909115 h 6335587"/>
              <a:gd name="connsiteX16" fmla="*/ 10007288 w 11603130"/>
              <a:gd name="connsiteY16" fmla="*/ 5914499 h 6335587"/>
              <a:gd name="connsiteX17" fmla="*/ 10927227 w 11603130"/>
              <a:gd name="connsiteY17" fmla="*/ 5922366 h 6335587"/>
              <a:gd name="connsiteX18" fmla="*/ 11562333 w 11603130"/>
              <a:gd name="connsiteY18" fmla="*/ 5906085 h 6335587"/>
              <a:gd name="connsiteX19" fmla="*/ 11571244 w 11603130"/>
              <a:gd name="connsiteY19" fmla="*/ 2621674 h 6335587"/>
              <a:gd name="connsiteX20" fmla="*/ 11561892 w 11603130"/>
              <a:gd name="connsiteY20" fmla="*/ 176313 h 6335587"/>
              <a:gd name="connsiteX21" fmla="*/ 11289537 w 11603130"/>
              <a:gd name="connsiteY21" fmla="*/ 107615 h 6335587"/>
              <a:gd name="connsiteX22" fmla="*/ 10689999 w 11603130"/>
              <a:gd name="connsiteY22" fmla="*/ 70591 h 6335587"/>
              <a:gd name="connsiteX23" fmla="*/ 7599878 w 11603130"/>
              <a:gd name="connsiteY23" fmla="*/ 75910 h 6335587"/>
              <a:gd name="connsiteX24" fmla="*/ 1892744 w 11603130"/>
              <a:gd name="connsiteY24"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9863784 w 11603130"/>
              <a:gd name="connsiteY15" fmla="*/ 5909115 h 6335587"/>
              <a:gd name="connsiteX16" fmla="*/ 10007288 w 11603130"/>
              <a:gd name="connsiteY16" fmla="*/ 5914499 h 6335587"/>
              <a:gd name="connsiteX17" fmla="*/ 10927227 w 11603130"/>
              <a:gd name="connsiteY17" fmla="*/ 5922366 h 6335587"/>
              <a:gd name="connsiteX18" fmla="*/ 11562333 w 11603130"/>
              <a:gd name="connsiteY18" fmla="*/ 5906085 h 6335587"/>
              <a:gd name="connsiteX19" fmla="*/ 11571244 w 11603130"/>
              <a:gd name="connsiteY19" fmla="*/ 2621674 h 6335587"/>
              <a:gd name="connsiteX20" fmla="*/ 11561892 w 11603130"/>
              <a:gd name="connsiteY20" fmla="*/ 176313 h 6335587"/>
              <a:gd name="connsiteX21" fmla="*/ 11289537 w 11603130"/>
              <a:gd name="connsiteY21" fmla="*/ 107615 h 6335587"/>
              <a:gd name="connsiteX22" fmla="*/ 10689999 w 11603130"/>
              <a:gd name="connsiteY22" fmla="*/ 70591 h 6335587"/>
              <a:gd name="connsiteX23" fmla="*/ 7599878 w 11603130"/>
              <a:gd name="connsiteY23" fmla="*/ 75910 h 6335587"/>
              <a:gd name="connsiteX24" fmla="*/ 1892744 w 11603130"/>
              <a:gd name="connsiteY24"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098386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8972 w 11603130"/>
              <a:gd name="connsiteY5" fmla="*/ 3523848 h 6335587"/>
              <a:gd name="connsiteX6" fmla="*/ 148480 w 11603130"/>
              <a:gd name="connsiteY6" fmla="*/ 5930841 h 6335587"/>
              <a:gd name="connsiteX7" fmla="*/ 2638911 w 11603130"/>
              <a:gd name="connsiteY7" fmla="*/ 5933377 h 6335587"/>
              <a:gd name="connsiteX8" fmla="*/ 4080684 w 11603130"/>
              <a:gd name="connsiteY8" fmla="*/ 5926717 h 6335587"/>
              <a:gd name="connsiteX9" fmla="*/ 5045206 w 11603130"/>
              <a:gd name="connsiteY9" fmla="*/ 5927859 h 6335587"/>
              <a:gd name="connsiteX10" fmla="*/ 5855834 w 11603130"/>
              <a:gd name="connsiteY10" fmla="*/ 6335587 h 6335587"/>
              <a:gd name="connsiteX11" fmla="*/ 6274422 w 11603130"/>
              <a:gd name="connsiteY11" fmla="*/ 5903346 h 6335587"/>
              <a:gd name="connsiteX12" fmla="*/ 9098386 w 11603130"/>
              <a:gd name="connsiteY12" fmla="*/ 5911624 h 6335587"/>
              <a:gd name="connsiteX13" fmla="*/ 10007288 w 11603130"/>
              <a:gd name="connsiteY13" fmla="*/ 5914499 h 6335587"/>
              <a:gd name="connsiteX14" fmla="*/ 10927227 w 11603130"/>
              <a:gd name="connsiteY14" fmla="*/ 5922366 h 6335587"/>
              <a:gd name="connsiteX15" fmla="*/ 11562333 w 11603130"/>
              <a:gd name="connsiteY15" fmla="*/ 5906085 h 6335587"/>
              <a:gd name="connsiteX16" fmla="*/ 11571244 w 11603130"/>
              <a:gd name="connsiteY16" fmla="*/ 2621674 h 6335587"/>
              <a:gd name="connsiteX17" fmla="*/ 11561892 w 11603130"/>
              <a:gd name="connsiteY17" fmla="*/ 176313 h 6335587"/>
              <a:gd name="connsiteX18" fmla="*/ 11289537 w 11603130"/>
              <a:gd name="connsiteY18" fmla="*/ 107615 h 6335587"/>
              <a:gd name="connsiteX19" fmla="*/ 10689999 w 11603130"/>
              <a:gd name="connsiteY19" fmla="*/ 70591 h 6335587"/>
              <a:gd name="connsiteX20" fmla="*/ 7599878 w 11603130"/>
              <a:gd name="connsiteY20" fmla="*/ 75910 h 6335587"/>
              <a:gd name="connsiteX21" fmla="*/ 1892744 w 11603130"/>
              <a:gd name="connsiteY21" fmla="*/ 0 h 6335587"/>
              <a:gd name="connsiteX0" fmla="*/ 1892744 w 12087184"/>
              <a:gd name="connsiteY0" fmla="*/ 0 h 6335587"/>
              <a:gd name="connsiteX1" fmla="*/ 304663 w 12087184"/>
              <a:gd name="connsiteY1" fmla="*/ 10761 h 6335587"/>
              <a:gd name="connsiteX2" fmla="*/ 0 w 12087184"/>
              <a:gd name="connsiteY2" fmla="*/ 47942 h 6335587"/>
              <a:gd name="connsiteX3" fmla="*/ 0 w 12087184"/>
              <a:gd name="connsiteY3" fmla="*/ 909146 h 6335587"/>
              <a:gd name="connsiteX4" fmla="*/ 4597 w 12087184"/>
              <a:gd name="connsiteY4" fmla="*/ 909146 h 6335587"/>
              <a:gd name="connsiteX5" fmla="*/ 88972 w 12087184"/>
              <a:gd name="connsiteY5" fmla="*/ 3523848 h 6335587"/>
              <a:gd name="connsiteX6" fmla="*/ 148480 w 12087184"/>
              <a:gd name="connsiteY6" fmla="*/ 5930841 h 6335587"/>
              <a:gd name="connsiteX7" fmla="*/ 2638911 w 12087184"/>
              <a:gd name="connsiteY7" fmla="*/ 5933377 h 6335587"/>
              <a:gd name="connsiteX8" fmla="*/ 4080684 w 12087184"/>
              <a:gd name="connsiteY8" fmla="*/ 5926717 h 6335587"/>
              <a:gd name="connsiteX9" fmla="*/ 5045206 w 12087184"/>
              <a:gd name="connsiteY9" fmla="*/ 5927859 h 6335587"/>
              <a:gd name="connsiteX10" fmla="*/ 5855834 w 12087184"/>
              <a:gd name="connsiteY10" fmla="*/ 6335587 h 6335587"/>
              <a:gd name="connsiteX11" fmla="*/ 6274422 w 12087184"/>
              <a:gd name="connsiteY11" fmla="*/ 5903346 h 6335587"/>
              <a:gd name="connsiteX12" fmla="*/ 9098386 w 12087184"/>
              <a:gd name="connsiteY12" fmla="*/ 5911624 h 6335587"/>
              <a:gd name="connsiteX13" fmla="*/ 10007288 w 12087184"/>
              <a:gd name="connsiteY13" fmla="*/ 5914499 h 6335587"/>
              <a:gd name="connsiteX14" fmla="*/ 10927227 w 12087184"/>
              <a:gd name="connsiteY14" fmla="*/ 5922366 h 6335587"/>
              <a:gd name="connsiteX15" fmla="*/ 12085310 w 12087184"/>
              <a:gd name="connsiteY15" fmla="*/ 5921320 h 6335587"/>
              <a:gd name="connsiteX16" fmla="*/ 11571244 w 12087184"/>
              <a:gd name="connsiteY16" fmla="*/ 2621674 h 6335587"/>
              <a:gd name="connsiteX17" fmla="*/ 11561892 w 12087184"/>
              <a:gd name="connsiteY17" fmla="*/ 176313 h 6335587"/>
              <a:gd name="connsiteX18" fmla="*/ 11289537 w 12087184"/>
              <a:gd name="connsiteY18" fmla="*/ 107615 h 6335587"/>
              <a:gd name="connsiteX19" fmla="*/ 10689999 w 12087184"/>
              <a:gd name="connsiteY19" fmla="*/ 70591 h 6335587"/>
              <a:gd name="connsiteX20" fmla="*/ 7599878 w 12087184"/>
              <a:gd name="connsiteY20" fmla="*/ 75910 h 6335587"/>
              <a:gd name="connsiteX21" fmla="*/ 1892744 w 12087184"/>
              <a:gd name="connsiteY21" fmla="*/ 0 h 6335587"/>
              <a:gd name="connsiteX0" fmla="*/ 1892744 w 12096545"/>
              <a:gd name="connsiteY0" fmla="*/ 24998 h 6360585"/>
              <a:gd name="connsiteX1" fmla="*/ 304663 w 12096545"/>
              <a:gd name="connsiteY1" fmla="*/ 35759 h 6360585"/>
              <a:gd name="connsiteX2" fmla="*/ 0 w 12096545"/>
              <a:gd name="connsiteY2" fmla="*/ 72940 h 6360585"/>
              <a:gd name="connsiteX3" fmla="*/ 0 w 12096545"/>
              <a:gd name="connsiteY3" fmla="*/ 934144 h 6360585"/>
              <a:gd name="connsiteX4" fmla="*/ 4597 w 12096545"/>
              <a:gd name="connsiteY4" fmla="*/ 934144 h 6360585"/>
              <a:gd name="connsiteX5" fmla="*/ 88972 w 12096545"/>
              <a:gd name="connsiteY5" fmla="*/ 3548846 h 6360585"/>
              <a:gd name="connsiteX6" fmla="*/ 148480 w 12096545"/>
              <a:gd name="connsiteY6" fmla="*/ 5955839 h 6360585"/>
              <a:gd name="connsiteX7" fmla="*/ 2638911 w 12096545"/>
              <a:gd name="connsiteY7" fmla="*/ 5958375 h 6360585"/>
              <a:gd name="connsiteX8" fmla="*/ 4080684 w 12096545"/>
              <a:gd name="connsiteY8" fmla="*/ 5951715 h 6360585"/>
              <a:gd name="connsiteX9" fmla="*/ 5045206 w 12096545"/>
              <a:gd name="connsiteY9" fmla="*/ 5952857 h 6360585"/>
              <a:gd name="connsiteX10" fmla="*/ 5855834 w 12096545"/>
              <a:gd name="connsiteY10" fmla="*/ 6360585 h 6360585"/>
              <a:gd name="connsiteX11" fmla="*/ 6274422 w 12096545"/>
              <a:gd name="connsiteY11" fmla="*/ 5928344 h 6360585"/>
              <a:gd name="connsiteX12" fmla="*/ 9098386 w 12096545"/>
              <a:gd name="connsiteY12" fmla="*/ 5936622 h 6360585"/>
              <a:gd name="connsiteX13" fmla="*/ 10007288 w 12096545"/>
              <a:gd name="connsiteY13" fmla="*/ 5939497 h 6360585"/>
              <a:gd name="connsiteX14" fmla="*/ 10927227 w 12096545"/>
              <a:gd name="connsiteY14" fmla="*/ 5947364 h 6360585"/>
              <a:gd name="connsiteX15" fmla="*/ 12085310 w 12096545"/>
              <a:gd name="connsiteY15" fmla="*/ 5946318 h 6360585"/>
              <a:gd name="connsiteX16" fmla="*/ 12063456 w 12096545"/>
              <a:gd name="connsiteY16" fmla="*/ 2646672 h 6360585"/>
              <a:gd name="connsiteX17" fmla="*/ 11561892 w 12096545"/>
              <a:gd name="connsiteY17" fmla="*/ 201311 h 6360585"/>
              <a:gd name="connsiteX18" fmla="*/ 11289537 w 12096545"/>
              <a:gd name="connsiteY18" fmla="*/ 132613 h 6360585"/>
              <a:gd name="connsiteX19" fmla="*/ 10689999 w 12096545"/>
              <a:gd name="connsiteY19" fmla="*/ 95589 h 6360585"/>
              <a:gd name="connsiteX20" fmla="*/ 7599878 w 12096545"/>
              <a:gd name="connsiteY20" fmla="*/ 100908 h 6360585"/>
              <a:gd name="connsiteX21" fmla="*/ 1892744 w 12096545"/>
              <a:gd name="connsiteY21" fmla="*/ 24998 h 6360585"/>
              <a:gd name="connsiteX0" fmla="*/ 1892744 w 12127183"/>
              <a:gd name="connsiteY0" fmla="*/ 24998 h 6360585"/>
              <a:gd name="connsiteX1" fmla="*/ 304663 w 12127183"/>
              <a:gd name="connsiteY1" fmla="*/ 35759 h 6360585"/>
              <a:gd name="connsiteX2" fmla="*/ 0 w 12127183"/>
              <a:gd name="connsiteY2" fmla="*/ 72940 h 6360585"/>
              <a:gd name="connsiteX3" fmla="*/ 0 w 12127183"/>
              <a:gd name="connsiteY3" fmla="*/ 934144 h 6360585"/>
              <a:gd name="connsiteX4" fmla="*/ 4597 w 12127183"/>
              <a:gd name="connsiteY4" fmla="*/ 934144 h 6360585"/>
              <a:gd name="connsiteX5" fmla="*/ 88972 w 12127183"/>
              <a:gd name="connsiteY5" fmla="*/ 3548846 h 6360585"/>
              <a:gd name="connsiteX6" fmla="*/ 148480 w 12127183"/>
              <a:gd name="connsiteY6" fmla="*/ 5955839 h 6360585"/>
              <a:gd name="connsiteX7" fmla="*/ 2638911 w 12127183"/>
              <a:gd name="connsiteY7" fmla="*/ 5958375 h 6360585"/>
              <a:gd name="connsiteX8" fmla="*/ 4080684 w 12127183"/>
              <a:gd name="connsiteY8" fmla="*/ 5951715 h 6360585"/>
              <a:gd name="connsiteX9" fmla="*/ 5045206 w 12127183"/>
              <a:gd name="connsiteY9" fmla="*/ 5952857 h 6360585"/>
              <a:gd name="connsiteX10" fmla="*/ 5855834 w 12127183"/>
              <a:gd name="connsiteY10" fmla="*/ 6360585 h 6360585"/>
              <a:gd name="connsiteX11" fmla="*/ 6274422 w 12127183"/>
              <a:gd name="connsiteY11" fmla="*/ 5928344 h 6360585"/>
              <a:gd name="connsiteX12" fmla="*/ 9098386 w 12127183"/>
              <a:gd name="connsiteY12" fmla="*/ 5936622 h 6360585"/>
              <a:gd name="connsiteX13" fmla="*/ 10007288 w 12127183"/>
              <a:gd name="connsiteY13" fmla="*/ 5939497 h 6360585"/>
              <a:gd name="connsiteX14" fmla="*/ 10927227 w 12127183"/>
              <a:gd name="connsiteY14" fmla="*/ 5947364 h 6360585"/>
              <a:gd name="connsiteX15" fmla="*/ 12085310 w 12127183"/>
              <a:gd name="connsiteY15" fmla="*/ 5946318 h 6360585"/>
              <a:gd name="connsiteX16" fmla="*/ 12063456 w 12127183"/>
              <a:gd name="connsiteY16" fmla="*/ 2646672 h 6360585"/>
              <a:gd name="connsiteX17" fmla="*/ 12054104 w 12127183"/>
              <a:gd name="connsiteY17" fmla="*/ 201311 h 6360585"/>
              <a:gd name="connsiteX18" fmla="*/ 11289537 w 12127183"/>
              <a:gd name="connsiteY18" fmla="*/ 132613 h 6360585"/>
              <a:gd name="connsiteX19" fmla="*/ 10689999 w 12127183"/>
              <a:gd name="connsiteY19" fmla="*/ 95589 h 6360585"/>
              <a:gd name="connsiteX20" fmla="*/ 7599878 w 12127183"/>
              <a:gd name="connsiteY20" fmla="*/ 100908 h 6360585"/>
              <a:gd name="connsiteX21" fmla="*/ 1892744 w 12127183"/>
              <a:gd name="connsiteY21" fmla="*/ 24998 h 6360585"/>
              <a:gd name="connsiteX0" fmla="*/ 1892744 w 12114255"/>
              <a:gd name="connsiteY0" fmla="*/ 0 h 6335587"/>
              <a:gd name="connsiteX1" fmla="*/ 304663 w 12114255"/>
              <a:gd name="connsiteY1" fmla="*/ 10761 h 6335587"/>
              <a:gd name="connsiteX2" fmla="*/ 0 w 12114255"/>
              <a:gd name="connsiteY2" fmla="*/ 47942 h 6335587"/>
              <a:gd name="connsiteX3" fmla="*/ 0 w 12114255"/>
              <a:gd name="connsiteY3" fmla="*/ 909146 h 6335587"/>
              <a:gd name="connsiteX4" fmla="*/ 4597 w 12114255"/>
              <a:gd name="connsiteY4" fmla="*/ 909146 h 6335587"/>
              <a:gd name="connsiteX5" fmla="*/ 88972 w 12114255"/>
              <a:gd name="connsiteY5" fmla="*/ 3523848 h 6335587"/>
              <a:gd name="connsiteX6" fmla="*/ 148480 w 12114255"/>
              <a:gd name="connsiteY6" fmla="*/ 5930841 h 6335587"/>
              <a:gd name="connsiteX7" fmla="*/ 2638911 w 12114255"/>
              <a:gd name="connsiteY7" fmla="*/ 5933377 h 6335587"/>
              <a:gd name="connsiteX8" fmla="*/ 4080684 w 12114255"/>
              <a:gd name="connsiteY8" fmla="*/ 5926717 h 6335587"/>
              <a:gd name="connsiteX9" fmla="*/ 5045206 w 12114255"/>
              <a:gd name="connsiteY9" fmla="*/ 5927859 h 6335587"/>
              <a:gd name="connsiteX10" fmla="*/ 5855834 w 12114255"/>
              <a:gd name="connsiteY10" fmla="*/ 6335587 h 6335587"/>
              <a:gd name="connsiteX11" fmla="*/ 6274422 w 12114255"/>
              <a:gd name="connsiteY11" fmla="*/ 5903346 h 6335587"/>
              <a:gd name="connsiteX12" fmla="*/ 9098386 w 12114255"/>
              <a:gd name="connsiteY12" fmla="*/ 5911624 h 6335587"/>
              <a:gd name="connsiteX13" fmla="*/ 10007288 w 12114255"/>
              <a:gd name="connsiteY13" fmla="*/ 5914499 h 6335587"/>
              <a:gd name="connsiteX14" fmla="*/ 10927227 w 12114255"/>
              <a:gd name="connsiteY14" fmla="*/ 5922366 h 6335587"/>
              <a:gd name="connsiteX15" fmla="*/ 12085310 w 12114255"/>
              <a:gd name="connsiteY15" fmla="*/ 5921320 h 6335587"/>
              <a:gd name="connsiteX16" fmla="*/ 12063456 w 12114255"/>
              <a:gd name="connsiteY16" fmla="*/ 2621674 h 6335587"/>
              <a:gd name="connsiteX17" fmla="*/ 12054104 w 12114255"/>
              <a:gd name="connsiteY17" fmla="*/ 176313 h 6335587"/>
              <a:gd name="connsiteX18" fmla="*/ 11289537 w 12114255"/>
              <a:gd name="connsiteY18" fmla="*/ 107615 h 6335587"/>
              <a:gd name="connsiteX19" fmla="*/ 10689999 w 12114255"/>
              <a:gd name="connsiteY19" fmla="*/ 70591 h 6335587"/>
              <a:gd name="connsiteX20" fmla="*/ 7599878 w 12114255"/>
              <a:gd name="connsiteY20" fmla="*/ 75910 h 6335587"/>
              <a:gd name="connsiteX21" fmla="*/ 1892744 w 12114255"/>
              <a:gd name="connsiteY21" fmla="*/ 0 h 6335587"/>
              <a:gd name="connsiteX0" fmla="*/ 1892744 w 12114253"/>
              <a:gd name="connsiteY0" fmla="*/ 0 h 6335587"/>
              <a:gd name="connsiteX1" fmla="*/ 304663 w 12114253"/>
              <a:gd name="connsiteY1" fmla="*/ 10761 h 6335587"/>
              <a:gd name="connsiteX2" fmla="*/ 0 w 12114253"/>
              <a:gd name="connsiteY2" fmla="*/ 47942 h 6335587"/>
              <a:gd name="connsiteX3" fmla="*/ 0 w 12114253"/>
              <a:gd name="connsiteY3" fmla="*/ 909146 h 6335587"/>
              <a:gd name="connsiteX4" fmla="*/ 4597 w 12114253"/>
              <a:gd name="connsiteY4" fmla="*/ 909146 h 6335587"/>
              <a:gd name="connsiteX5" fmla="*/ 88972 w 12114253"/>
              <a:gd name="connsiteY5" fmla="*/ 3523848 h 6335587"/>
              <a:gd name="connsiteX6" fmla="*/ 148480 w 12114253"/>
              <a:gd name="connsiteY6" fmla="*/ 5930841 h 6335587"/>
              <a:gd name="connsiteX7" fmla="*/ 2638911 w 12114253"/>
              <a:gd name="connsiteY7" fmla="*/ 5933377 h 6335587"/>
              <a:gd name="connsiteX8" fmla="*/ 4080684 w 12114253"/>
              <a:gd name="connsiteY8" fmla="*/ 5926717 h 6335587"/>
              <a:gd name="connsiteX9" fmla="*/ 5045206 w 12114253"/>
              <a:gd name="connsiteY9" fmla="*/ 5927859 h 6335587"/>
              <a:gd name="connsiteX10" fmla="*/ 5855834 w 12114253"/>
              <a:gd name="connsiteY10" fmla="*/ 6335587 h 6335587"/>
              <a:gd name="connsiteX11" fmla="*/ 6274422 w 12114253"/>
              <a:gd name="connsiteY11" fmla="*/ 5903346 h 6335587"/>
              <a:gd name="connsiteX12" fmla="*/ 9098386 w 12114253"/>
              <a:gd name="connsiteY12" fmla="*/ 5911624 h 6335587"/>
              <a:gd name="connsiteX13" fmla="*/ 10007288 w 12114253"/>
              <a:gd name="connsiteY13" fmla="*/ 5914499 h 6335587"/>
              <a:gd name="connsiteX14" fmla="*/ 10927227 w 12114253"/>
              <a:gd name="connsiteY14" fmla="*/ 5922366 h 6335587"/>
              <a:gd name="connsiteX15" fmla="*/ 12085310 w 12114253"/>
              <a:gd name="connsiteY15" fmla="*/ 5921320 h 6335587"/>
              <a:gd name="connsiteX16" fmla="*/ 12063456 w 12114253"/>
              <a:gd name="connsiteY16" fmla="*/ 2621674 h 6335587"/>
              <a:gd name="connsiteX17" fmla="*/ 12054104 w 12114253"/>
              <a:gd name="connsiteY17" fmla="*/ 176313 h 6335587"/>
              <a:gd name="connsiteX18" fmla="*/ 11289537 w 12114253"/>
              <a:gd name="connsiteY18" fmla="*/ 107615 h 6335587"/>
              <a:gd name="connsiteX19" fmla="*/ 10259313 w 12114253"/>
              <a:gd name="connsiteY19" fmla="*/ 101059 h 6335587"/>
              <a:gd name="connsiteX20" fmla="*/ 7599878 w 12114253"/>
              <a:gd name="connsiteY20" fmla="*/ 75910 h 6335587"/>
              <a:gd name="connsiteX21" fmla="*/ 1892744 w 12114253"/>
              <a:gd name="connsiteY21" fmla="*/ 0 h 6335587"/>
              <a:gd name="connsiteX0" fmla="*/ 1892744 w 12114255"/>
              <a:gd name="connsiteY0" fmla="*/ 0 h 6335587"/>
              <a:gd name="connsiteX1" fmla="*/ 304663 w 12114255"/>
              <a:gd name="connsiteY1" fmla="*/ 10761 h 6335587"/>
              <a:gd name="connsiteX2" fmla="*/ 0 w 12114255"/>
              <a:gd name="connsiteY2" fmla="*/ 47942 h 6335587"/>
              <a:gd name="connsiteX3" fmla="*/ 0 w 12114255"/>
              <a:gd name="connsiteY3" fmla="*/ 909146 h 6335587"/>
              <a:gd name="connsiteX4" fmla="*/ 4597 w 12114255"/>
              <a:gd name="connsiteY4" fmla="*/ 909146 h 6335587"/>
              <a:gd name="connsiteX5" fmla="*/ 88972 w 12114255"/>
              <a:gd name="connsiteY5" fmla="*/ 3523848 h 6335587"/>
              <a:gd name="connsiteX6" fmla="*/ 148480 w 12114255"/>
              <a:gd name="connsiteY6" fmla="*/ 5930841 h 6335587"/>
              <a:gd name="connsiteX7" fmla="*/ 2638911 w 12114255"/>
              <a:gd name="connsiteY7" fmla="*/ 5933377 h 6335587"/>
              <a:gd name="connsiteX8" fmla="*/ 4080684 w 12114255"/>
              <a:gd name="connsiteY8" fmla="*/ 5926717 h 6335587"/>
              <a:gd name="connsiteX9" fmla="*/ 5045206 w 12114255"/>
              <a:gd name="connsiteY9" fmla="*/ 5927859 h 6335587"/>
              <a:gd name="connsiteX10" fmla="*/ 5855834 w 12114255"/>
              <a:gd name="connsiteY10" fmla="*/ 6335587 h 6335587"/>
              <a:gd name="connsiteX11" fmla="*/ 6274422 w 12114255"/>
              <a:gd name="connsiteY11" fmla="*/ 5903346 h 6335587"/>
              <a:gd name="connsiteX12" fmla="*/ 9098386 w 12114255"/>
              <a:gd name="connsiteY12" fmla="*/ 5911624 h 6335587"/>
              <a:gd name="connsiteX13" fmla="*/ 10007288 w 12114255"/>
              <a:gd name="connsiteY13" fmla="*/ 5914499 h 6335587"/>
              <a:gd name="connsiteX14" fmla="*/ 10927227 w 12114255"/>
              <a:gd name="connsiteY14" fmla="*/ 5922366 h 6335587"/>
              <a:gd name="connsiteX15" fmla="*/ 12085310 w 12114255"/>
              <a:gd name="connsiteY15" fmla="*/ 5921320 h 6335587"/>
              <a:gd name="connsiteX16" fmla="*/ 12063456 w 12114255"/>
              <a:gd name="connsiteY16" fmla="*/ 2621674 h 6335587"/>
              <a:gd name="connsiteX17" fmla="*/ 12054104 w 12114255"/>
              <a:gd name="connsiteY17" fmla="*/ 176313 h 6335587"/>
              <a:gd name="connsiteX18" fmla="*/ 11289537 w 12114255"/>
              <a:gd name="connsiteY18" fmla="*/ 107615 h 6335587"/>
              <a:gd name="connsiteX19" fmla="*/ 10259313 w 12114255"/>
              <a:gd name="connsiteY19" fmla="*/ 101059 h 6335587"/>
              <a:gd name="connsiteX20" fmla="*/ 7599878 w 12114255"/>
              <a:gd name="connsiteY20" fmla="*/ 75910 h 6335587"/>
              <a:gd name="connsiteX21" fmla="*/ 1892744 w 12114255"/>
              <a:gd name="connsiteY21" fmla="*/ 0 h 6335587"/>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080684 w 12114253"/>
              <a:gd name="connsiteY8" fmla="*/ 5926717 h 6330524"/>
              <a:gd name="connsiteX9" fmla="*/ 5045206 w 12114253"/>
              <a:gd name="connsiteY9" fmla="*/ 5927859 h 6330524"/>
              <a:gd name="connsiteX10" fmla="*/ 5731339 w 12114253"/>
              <a:gd name="connsiteY10" fmla="*/ 6330524 h 6330524"/>
              <a:gd name="connsiteX11" fmla="*/ 6274422 w 12114253"/>
              <a:gd name="connsiteY11" fmla="*/ 5903346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5"/>
              <a:gd name="connsiteY0" fmla="*/ 0 h 6330524"/>
              <a:gd name="connsiteX1" fmla="*/ 304663 w 12114255"/>
              <a:gd name="connsiteY1" fmla="*/ 10761 h 6330524"/>
              <a:gd name="connsiteX2" fmla="*/ 0 w 12114255"/>
              <a:gd name="connsiteY2" fmla="*/ 47942 h 6330524"/>
              <a:gd name="connsiteX3" fmla="*/ 0 w 12114255"/>
              <a:gd name="connsiteY3" fmla="*/ 909146 h 6330524"/>
              <a:gd name="connsiteX4" fmla="*/ 4597 w 12114255"/>
              <a:gd name="connsiteY4" fmla="*/ 909146 h 6330524"/>
              <a:gd name="connsiteX5" fmla="*/ 88972 w 12114255"/>
              <a:gd name="connsiteY5" fmla="*/ 3523848 h 6330524"/>
              <a:gd name="connsiteX6" fmla="*/ 148480 w 12114255"/>
              <a:gd name="connsiteY6" fmla="*/ 5930841 h 6330524"/>
              <a:gd name="connsiteX7" fmla="*/ 2638911 w 12114255"/>
              <a:gd name="connsiteY7" fmla="*/ 5933377 h 6330524"/>
              <a:gd name="connsiteX8" fmla="*/ 4080684 w 12114255"/>
              <a:gd name="connsiteY8" fmla="*/ 5926717 h 6330524"/>
              <a:gd name="connsiteX9" fmla="*/ 5045206 w 12114255"/>
              <a:gd name="connsiteY9" fmla="*/ 5927859 h 6330524"/>
              <a:gd name="connsiteX10" fmla="*/ 5731339 w 12114255"/>
              <a:gd name="connsiteY10" fmla="*/ 6330524 h 6330524"/>
              <a:gd name="connsiteX11" fmla="*/ 6077302 w 12114255"/>
              <a:gd name="connsiteY11" fmla="*/ 5908409 h 6330524"/>
              <a:gd name="connsiteX12" fmla="*/ 9098386 w 12114255"/>
              <a:gd name="connsiteY12" fmla="*/ 5911624 h 6330524"/>
              <a:gd name="connsiteX13" fmla="*/ 10007288 w 12114255"/>
              <a:gd name="connsiteY13" fmla="*/ 5914499 h 6330524"/>
              <a:gd name="connsiteX14" fmla="*/ 10927227 w 12114255"/>
              <a:gd name="connsiteY14" fmla="*/ 5922366 h 6330524"/>
              <a:gd name="connsiteX15" fmla="*/ 12085310 w 12114255"/>
              <a:gd name="connsiteY15" fmla="*/ 5921320 h 6330524"/>
              <a:gd name="connsiteX16" fmla="*/ 12063456 w 12114255"/>
              <a:gd name="connsiteY16" fmla="*/ 2621674 h 6330524"/>
              <a:gd name="connsiteX17" fmla="*/ 12054104 w 12114255"/>
              <a:gd name="connsiteY17" fmla="*/ 176313 h 6330524"/>
              <a:gd name="connsiteX18" fmla="*/ 11289537 w 12114255"/>
              <a:gd name="connsiteY18" fmla="*/ 107615 h 6330524"/>
              <a:gd name="connsiteX19" fmla="*/ 10259313 w 12114255"/>
              <a:gd name="connsiteY19" fmla="*/ 101059 h 6330524"/>
              <a:gd name="connsiteX20" fmla="*/ 7599878 w 12114255"/>
              <a:gd name="connsiteY20" fmla="*/ 75910 h 6330524"/>
              <a:gd name="connsiteX21" fmla="*/ 1892744 w 12114255"/>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080684 w 12114253"/>
              <a:gd name="connsiteY8" fmla="*/ 5926717 h 6330524"/>
              <a:gd name="connsiteX9" fmla="*/ 5045206 w 12114253"/>
              <a:gd name="connsiteY9" fmla="*/ 5927859 h 6330524"/>
              <a:gd name="connsiteX10" fmla="*/ 5731339 w 12114253"/>
              <a:gd name="connsiteY10" fmla="*/ 6330524 h 6330524"/>
              <a:gd name="connsiteX11" fmla="*/ 6077302 w 12114253"/>
              <a:gd name="connsiteY11" fmla="*/ 5908409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5"/>
              <a:gd name="connsiteY0" fmla="*/ 0 h 6330524"/>
              <a:gd name="connsiteX1" fmla="*/ 304663 w 12114255"/>
              <a:gd name="connsiteY1" fmla="*/ 10761 h 6330524"/>
              <a:gd name="connsiteX2" fmla="*/ 0 w 12114255"/>
              <a:gd name="connsiteY2" fmla="*/ 47942 h 6330524"/>
              <a:gd name="connsiteX3" fmla="*/ 0 w 12114255"/>
              <a:gd name="connsiteY3" fmla="*/ 909146 h 6330524"/>
              <a:gd name="connsiteX4" fmla="*/ 4597 w 12114255"/>
              <a:gd name="connsiteY4" fmla="*/ 909146 h 6330524"/>
              <a:gd name="connsiteX5" fmla="*/ 88972 w 12114255"/>
              <a:gd name="connsiteY5" fmla="*/ 3523848 h 6330524"/>
              <a:gd name="connsiteX6" fmla="*/ 148480 w 12114255"/>
              <a:gd name="connsiteY6" fmla="*/ 5930841 h 6330524"/>
              <a:gd name="connsiteX7" fmla="*/ 2638911 w 12114255"/>
              <a:gd name="connsiteY7" fmla="*/ 5933377 h 6330524"/>
              <a:gd name="connsiteX8" fmla="*/ 4308929 w 12114255"/>
              <a:gd name="connsiteY8" fmla="*/ 5926717 h 6330524"/>
              <a:gd name="connsiteX9" fmla="*/ 5045206 w 12114255"/>
              <a:gd name="connsiteY9" fmla="*/ 5927859 h 6330524"/>
              <a:gd name="connsiteX10" fmla="*/ 5731339 w 12114255"/>
              <a:gd name="connsiteY10" fmla="*/ 6330524 h 6330524"/>
              <a:gd name="connsiteX11" fmla="*/ 6077302 w 12114255"/>
              <a:gd name="connsiteY11" fmla="*/ 5908409 h 6330524"/>
              <a:gd name="connsiteX12" fmla="*/ 9098386 w 12114255"/>
              <a:gd name="connsiteY12" fmla="*/ 5911624 h 6330524"/>
              <a:gd name="connsiteX13" fmla="*/ 10007288 w 12114255"/>
              <a:gd name="connsiteY13" fmla="*/ 5914499 h 6330524"/>
              <a:gd name="connsiteX14" fmla="*/ 10927227 w 12114255"/>
              <a:gd name="connsiteY14" fmla="*/ 5922366 h 6330524"/>
              <a:gd name="connsiteX15" fmla="*/ 12085310 w 12114255"/>
              <a:gd name="connsiteY15" fmla="*/ 5921320 h 6330524"/>
              <a:gd name="connsiteX16" fmla="*/ 12063456 w 12114255"/>
              <a:gd name="connsiteY16" fmla="*/ 2621674 h 6330524"/>
              <a:gd name="connsiteX17" fmla="*/ 12054104 w 12114255"/>
              <a:gd name="connsiteY17" fmla="*/ 176313 h 6330524"/>
              <a:gd name="connsiteX18" fmla="*/ 11289537 w 12114255"/>
              <a:gd name="connsiteY18" fmla="*/ 107615 h 6330524"/>
              <a:gd name="connsiteX19" fmla="*/ 10259313 w 12114255"/>
              <a:gd name="connsiteY19" fmla="*/ 101059 h 6330524"/>
              <a:gd name="connsiteX20" fmla="*/ 7599878 w 12114255"/>
              <a:gd name="connsiteY20" fmla="*/ 75910 h 6330524"/>
              <a:gd name="connsiteX21" fmla="*/ 1892744 w 12114255"/>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308929 w 12114253"/>
              <a:gd name="connsiteY8" fmla="*/ 5926717 h 6330524"/>
              <a:gd name="connsiteX9" fmla="*/ 5141474 w 12114253"/>
              <a:gd name="connsiteY9" fmla="*/ 5927859 h 6330524"/>
              <a:gd name="connsiteX10" fmla="*/ 5731339 w 12114253"/>
              <a:gd name="connsiteY10" fmla="*/ 6330524 h 6330524"/>
              <a:gd name="connsiteX11" fmla="*/ 6077302 w 12114253"/>
              <a:gd name="connsiteY11" fmla="*/ 5908409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308929 w 12114253"/>
              <a:gd name="connsiteY8" fmla="*/ 5926717 h 6330524"/>
              <a:gd name="connsiteX9" fmla="*/ 5141474 w 12114253"/>
              <a:gd name="connsiteY9" fmla="*/ 5927859 h 6330524"/>
              <a:gd name="connsiteX10" fmla="*/ 5731339 w 12114253"/>
              <a:gd name="connsiteY10" fmla="*/ 6330524 h 6330524"/>
              <a:gd name="connsiteX11" fmla="*/ 5971194 w 12114253"/>
              <a:gd name="connsiteY11" fmla="*/ 5908409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308929 w 12114253"/>
              <a:gd name="connsiteY8" fmla="*/ 5926717 h 6330524"/>
              <a:gd name="connsiteX9" fmla="*/ 5214933 w 12114253"/>
              <a:gd name="connsiteY9" fmla="*/ 5924178 h 6330524"/>
              <a:gd name="connsiteX10" fmla="*/ 5731339 w 12114253"/>
              <a:gd name="connsiteY10" fmla="*/ 6330524 h 6330524"/>
              <a:gd name="connsiteX11" fmla="*/ 5971194 w 12114253"/>
              <a:gd name="connsiteY11" fmla="*/ 5908409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3"/>
              <a:gd name="connsiteY0" fmla="*/ 0 h 6249542"/>
              <a:gd name="connsiteX1" fmla="*/ 304663 w 12114253"/>
              <a:gd name="connsiteY1" fmla="*/ 10761 h 6249542"/>
              <a:gd name="connsiteX2" fmla="*/ 0 w 12114253"/>
              <a:gd name="connsiteY2" fmla="*/ 47942 h 6249542"/>
              <a:gd name="connsiteX3" fmla="*/ 0 w 12114253"/>
              <a:gd name="connsiteY3" fmla="*/ 909146 h 6249542"/>
              <a:gd name="connsiteX4" fmla="*/ 4597 w 12114253"/>
              <a:gd name="connsiteY4" fmla="*/ 909146 h 6249542"/>
              <a:gd name="connsiteX5" fmla="*/ 88972 w 12114253"/>
              <a:gd name="connsiteY5" fmla="*/ 3523848 h 6249542"/>
              <a:gd name="connsiteX6" fmla="*/ 148480 w 12114253"/>
              <a:gd name="connsiteY6" fmla="*/ 5930841 h 6249542"/>
              <a:gd name="connsiteX7" fmla="*/ 2638911 w 12114253"/>
              <a:gd name="connsiteY7" fmla="*/ 5933377 h 6249542"/>
              <a:gd name="connsiteX8" fmla="*/ 4308929 w 12114253"/>
              <a:gd name="connsiteY8" fmla="*/ 5926717 h 6249542"/>
              <a:gd name="connsiteX9" fmla="*/ 5214933 w 12114253"/>
              <a:gd name="connsiteY9" fmla="*/ 5924178 h 6249542"/>
              <a:gd name="connsiteX10" fmla="*/ 5706853 w 12114253"/>
              <a:gd name="connsiteY10" fmla="*/ 6249542 h 6249542"/>
              <a:gd name="connsiteX11" fmla="*/ 5971194 w 12114253"/>
              <a:gd name="connsiteY11" fmla="*/ 5908409 h 6249542"/>
              <a:gd name="connsiteX12" fmla="*/ 9098386 w 12114253"/>
              <a:gd name="connsiteY12" fmla="*/ 5911624 h 6249542"/>
              <a:gd name="connsiteX13" fmla="*/ 10007288 w 12114253"/>
              <a:gd name="connsiteY13" fmla="*/ 5914499 h 6249542"/>
              <a:gd name="connsiteX14" fmla="*/ 10927227 w 12114253"/>
              <a:gd name="connsiteY14" fmla="*/ 5922366 h 6249542"/>
              <a:gd name="connsiteX15" fmla="*/ 12085310 w 12114253"/>
              <a:gd name="connsiteY15" fmla="*/ 5921320 h 6249542"/>
              <a:gd name="connsiteX16" fmla="*/ 12063456 w 12114253"/>
              <a:gd name="connsiteY16" fmla="*/ 2621674 h 6249542"/>
              <a:gd name="connsiteX17" fmla="*/ 12054104 w 12114253"/>
              <a:gd name="connsiteY17" fmla="*/ 176313 h 6249542"/>
              <a:gd name="connsiteX18" fmla="*/ 11289537 w 12114253"/>
              <a:gd name="connsiteY18" fmla="*/ 107615 h 6249542"/>
              <a:gd name="connsiteX19" fmla="*/ 10259313 w 12114253"/>
              <a:gd name="connsiteY19" fmla="*/ 101059 h 6249542"/>
              <a:gd name="connsiteX20" fmla="*/ 7599878 w 12114253"/>
              <a:gd name="connsiteY20" fmla="*/ 75910 h 6249542"/>
              <a:gd name="connsiteX21" fmla="*/ 1892744 w 12114253"/>
              <a:gd name="connsiteY21" fmla="*/ 0 h 6249542"/>
              <a:gd name="connsiteX0" fmla="*/ 1892744 w 12114253"/>
              <a:gd name="connsiteY0" fmla="*/ 0 h 6249542"/>
              <a:gd name="connsiteX1" fmla="*/ 304663 w 12114253"/>
              <a:gd name="connsiteY1" fmla="*/ 10761 h 6249542"/>
              <a:gd name="connsiteX2" fmla="*/ 0 w 12114253"/>
              <a:gd name="connsiteY2" fmla="*/ 47942 h 6249542"/>
              <a:gd name="connsiteX3" fmla="*/ 0 w 12114253"/>
              <a:gd name="connsiteY3" fmla="*/ 909146 h 6249542"/>
              <a:gd name="connsiteX4" fmla="*/ 4597 w 12114253"/>
              <a:gd name="connsiteY4" fmla="*/ 909146 h 6249542"/>
              <a:gd name="connsiteX5" fmla="*/ 88972 w 12114253"/>
              <a:gd name="connsiteY5" fmla="*/ 3523848 h 6249542"/>
              <a:gd name="connsiteX6" fmla="*/ 148480 w 12114253"/>
              <a:gd name="connsiteY6" fmla="*/ 5930841 h 6249542"/>
              <a:gd name="connsiteX7" fmla="*/ 2638911 w 12114253"/>
              <a:gd name="connsiteY7" fmla="*/ 5933377 h 6249542"/>
              <a:gd name="connsiteX8" fmla="*/ 4308929 w 12114253"/>
              <a:gd name="connsiteY8" fmla="*/ 5926717 h 6249542"/>
              <a:gd name="connsiteX9" fmla="*/ 5214933 w 12114253"/>
              <a:gd name="connsiteY9" fmla="*/ 5924178 h 6249542"/>
              <a:gd name="connsiteX10" fmla="*/ 5706853 w 12114253"/>
              <a:gd name="connsiteY10" fmla="*/ 6249542 h 6249542"/>
              <a:gd name="connsiteX11" fmla="*/ 5971194 w 12114253"/>
              <a:gd name="connsiteY11" fmla="*/ 5908409 h 6249542"/>
              <a:gd name="connsiteX12" fmla="*/ 9098386 w 12114253"/>
              <a:gd name="connsiteY12" fmla="*/ 5911624 h 6249542"/>
              <a:gd name="connsiteX13" fmla="*/ 10007288 w 12114253"/>
              <a:gd name="connsiteY13" fmla="*/ 5914499 h 6249542"/>
              <a:gd name="connsiteX14" fmla="*/ 10927227 w 12114253"/>
              <a:gd name="connsiteY14" fmla="*/ 5922366 h 6249542"/>
              <a:gd name="connsiteX15" fmla="*/ 12085310 w 12114253"/>
              <a:gd name="connsiteY15" fmla="*/ 5921320 h 6249542"/>
              <a:gd name="connsiteX16" fmla="*/ 12063456 w 12114253"/>
              <a:gd name="connsiteY16" fmla="*/ 2621674 h 6249542"/>
              <a:gd name="connsiteX17" fmla="*/ 12054104 w 12114253"/>
              <a:gd name="connsiteY17" fmla="*/ 176313 h 6249542"/>
              <a:gd name="connsiteX18" fmla="*/ 11289537 w 12114253"/>
              <a:gd name="connsiteY18" fmla="*/ 107615 h 6249542"/>
              <a:gd name="connsiteX19" fmla="*/ 10259313 w 12114253"/>
              <a:gd name="connsiteY19" fmla="*/ 101059 h 6249542"/>
              <a:gd name="connsiteX20" fmla="*/ 7599878 w 12114253"/>
              <a:gd name="connsiteY20" fmla="*/ 75910 h 6249542"/>
              <a:gd name="connsiteX21" fmla="*/ 1892744 w 12114253"/>
              <a:gd name="connsiteY21" fmla="*/ 0 h 6249542"/>
              <a:gd name="connsiteX0" fmla="*/ 1892744 w 12114253"/>
              <a:gd name="connsiteY0" fmla="*/ 0 h 6249542"/>
              <a:gd name="connsiteX1" fmla="*/ 304663 w 12114253"/>
              <a:gd name="connsiteY1" fmla="*/ 10761 h 6249542"/>
              <a:gd name="connsiteX2" fmla="*/ 0 w 12114253"/>
              <a:gd name="connsiteY2" fmla="*/ 47942 h 6249542"/>
              <a:gd name="connsiteX3" fmla="*/ 0 w 12114253"/>
              <a:gd name="connsiteY3" fmla="*/ 909146 h 6249542"/>
              <a:gd name="connsiteX4" fmla="*/ 4597 w 12114253"/>
              <a:gd name="connsiteY4" fmla="*/ 909146 h 6249542"/>
              <a:gd name="connsiteX5" fmla="*/ 88972 w 12114253"/>
              <a:gd name="connsiteY5" fmla="*/ 3523848 h 6249542"/>
              <a:gd name="connsiteX6" fmla="*/ 148480 w 12114253"/>
              <a:gd name="connsiteY6" fmla="*/ 5930841 h 6249542"/>
              <a:gd name="connsiteX7" fmla="*/ 2638911 w 12114253"/>
              <a:gd name="connsiteY7" fmla="*/ 5933377 h 6249542"/>
              <a:gd name="connsiteX8" fmla="*/ 4308929 w 12114253"/>
              <a:gd name="connsiteY8" fmla="*/ 5926717 h 6249542"/>
              <a:gd name="connsiteX9" fmla="*/ 5214933 w 12114253"/>
              <a:gd name="connsiteY9" fmla="*/ 5924178 h 6249542"/>
              <a:gd name="connsiteX10" fmla="*/ 5706853 w 12114253"/>
              <a:gd name="connsiteY10" fmla="*/ 6249542 h 6249542"/>
              <a:gd name="connsiteX11" fmla="*/ 5971194 w 12114253"/>
              <a:gd name="connsiteY11" fmla="*/ 5908409 h 6249542"/>
              <a:gd name="connsiteX12" fmla="*/ 9098386 w 12114253"/>
              <a:gd name="connsiteY12" fmla="*/ 5911624 h 6249542"/>
              <a:gd name="connsiteX13" fmla="*/ 10007288 w 12114253"/>
              <a:gd name="connsiteY13" fmla="*/ 5914499 h 6249542"/>
              <a:gd name="connsiteX14" fmla="*/ 10927227 w 12114253"/>
              <a:gd name="connsiteY14" fmla="*/ 5922366 h 6249542"/>
              <a:gd name="connsiteX15" fmla="*/ 12085310 w 12114253"/>
              <a:gd name="connsiteY15" fmla="*/ 5921320 h 6249542"/>
              <a:gd name="connsiteX16" fmla="*/ 12063456 w 12114253"/>
              <a:gd name="connsiteY16" fmla="*/ 2621674 h 6249542"/>
              <a:gd name="connsiteX17" fmla="*/ 12054104 w 12114253"/>
              <a:gd name="connsiteY17" fmla="*/ 176313 h 6249542"/>
              <a:gd name="connsiteX18" fmla="*/ 11289537 w 12114253"/>
              <a:gd name="connsiteY18" fmla="*/ 107615 h 6249542"/>
              <a:gd name="connsiteX19" fmla="*/ 10259313 w 12114253"/>
              <a:gd name="connsiteY19" fmla="*/ 101059 h 6249542"/>
              <a:gd name="connsiteX20" fmla="*/ 7599878 w 12114253"/>
              <a:gd name="connsiteY20" fmla="*/ 75910 h 6249542"/>
              <a:gd name="connsiteX21" fmla="*/ 1892744 w 12114253"/>
              <a:gd name="connsiteY21" fmla="*/ 0 h 6249542"/>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638911 w 12114253"/>
              <a:gd name="connsiteY7" fmla="*/ 5933377 h 6231137"/>
              <a:gd name="connsiteX8" fmla="*/ 4308929 w 12114253"/>
              <a:gd name="connsiteY8" fmla="*/ 5926717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638911 w 12114253"/>
              <a:gd name="connsiteY7" fmla="*/ 5933377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638911 w 12114253"/>
              <a:gd name="connsiteY7" fmla="*/ 5933377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638911 w 12114253"/>
              <a:gd name="connsiteY7" fmla="*/ 5933377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638911 w 12114253"/>
              <a:gd name="connsiteY7" fmla="*/ 5933377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589937 w 12114253"/>
              <a:gd name="connsiteY7" fmla="*/ 5929698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589937 w 12114253"/>
              <a:gd name="connsiteY7" fmla="*/ 5929698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589937 w 12114253"/>
              <a:gd name="connsiteY7" fmla="*/ 5929698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589937 w 12114253"/>
              <a:gd name="connsiteY7" fmla="*/ 5929698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952198 w 12173707"/>
              <a:gd name="connsiteY0" fmla="*/ 0 h 6231137"/>
              <a:gd name="connsiteX1" fmla="*/ 364117 w 12173707"/>
              <a:gd name="connsiteY1" fmla="*/ 10761 h 6231137"/>
              <a:gd name="connsiteX2" fmla="*/ 59454 w 12173707"/>
              <a:gd name="connsiteY2" fmla="*/ 47942 h 6231137"/>
              <a:gd name="connsiteX3" fmla="*/ 59454 w 12173707"/>
              <a:gd name="connsiteY3" fmla="*/ 909146 h 6231137"/>
              <a:gd name="connsiteX4" fmla="*/ 64051 w 12173707"/>
              <a:gd name="connsiteY4" fmla="*/ 909146 h 6231137"/>
              <a:gd name="connsiteX5" fmla="*/ 148426 w 12173707"/>
              <a:gd name="connsiteY5" fmla="*/ 3523848 h 6231137"/>
              <a:gd name="connsiteX6" fmla="*/ 41689 w 12173707"/>
              <a:gd name="connsiteY6" fmla="*/ 5941555 h 6231137"/>
              <a:gd name="connsiteX7" fmla="*/ 2649391 w 12173707"/>
              <a:gd name="connsiteY7" fmla="*/ 5929698 h 6231137"/>
              <a:gd name="connsiteX8" fmla="*/ 4303086 w 12173707"/>
              <a:gd name="connsiteY8" fmla="*/ 5908315 h 6231137"/>
              <a:gd name="connsiteX9" fmla="*/ 5274387 w 12173707"/>
              <a:gd name="connsiteY9" fmla="*/ 5924178 h 6231137"/>
              <a:gd name="connsiteX10" fmla="*/ 5758145 w 12173707"/>
              <a:gd name="connsiteY10" fmla="*/ 6231137 h 6231137"/>
              <a:gd name="connsiteX11" fmla="*/ 6030648 w 12173707"/>
              <a:gd name="connsiteY11" fmla="*/ 5908409 h 6231137"/>
              <a:gd name="connsiteX12" fmla="*/ 9157840 w 12173707"/>
              <a:gd name="connsiteY12" fmla="*/ 5911624 h 6231137"/>
              <a:gd name="connsiteX13" fmla="*/ 10066742 w 12173707"/>
              <a:gd name="connsiteY13" fmla="*/ 5914499 h 6231137"/>
              <a:gd name="connsiteX14" fmla="*/ 10986681 w 12173707"/>
              <a:gd name="connsiteY14" fmla="*/ 5922366 h 6231137"/>
              <a:gd name="connsiteX15" fmla="*/ 12144764 w 12173707"/>
              <a:gd name="connsiteY15" fmla="*/ 5921320 h 6231137"/>
              <a:gd name="connsiteX16" fmla="*/ 12122910 w 12173707"/>
              <a:gd name="connsiteY16" fmla="*/ 2621674 h 6231137"/>
              <a:gd name="connsiteX17" fmla="*/ 12113558 w 12173707"/>
              <a:gd name="connsiteY17" fmla="*/ 176313 h 6231137"/>
              <a:gd name="connsiteX18" fmla="*/ 11348991 w 12173707"/>
              <a:gd name="connsiteY18" fmla="*/ 107615 h 6231137"/>
              <a:gd name="connsiteX19" fmla="*/ 10318767 w 12173707"/>
              <a:gd name="connsiteY19" fmla="*/ 101059 h 6231137"/>
              <a:gd name="connsiteX20" fmla="*/ 7659332 w 12173707"/>
              <a:gd name="connsiteY20" fmla="*/ 75910 h 6231137"/>
              <a:gd name="connsiteX21" fmla="*/ 1952198 w 12173707"/>
              <a:gd name="connsiteY21" fmla="*/ 0 h 6231137"/>
              <a:gd name="connsiteX0" fmla="*/ 1979615 w 12201124"/>
              <a:gd name="connsiteY0" fmla="*/ 0 h 6231137"/>
              <a:gd name="connsiteX1" fmla="*/ 391534 w 12201124"/>
              <a:gd name="connsiteY1" fmla="*/ 10761 h 6231137"/>
              <a:gd name="connsiteX2" fmla="*/ 86871 w 12201124"/>
              <a:gd name="connsiteY2" fmla="*/ 47942 h 6231137"/>
              <a:gd name="connsiteX3" fmla="*/ 86871 w 12201124"/>
              <a:gd name="connsiteY3" fmla="*/ 909146 h 6231137"/>
              <a:gd name="connsiteX4" fmla="*/ 91468 w 12201124"/>
              <a:gd name="connsiteY4" fmla="*/ 909146 h 6231137"/>
              <a:gd name="connsiteX5" fmla="*/ 33349 w 12201124"/>
              <a:gd name="connsiteY5" fmla="*/ 3534559 h 6231137"/>
              <a:gd name="connsiteX6" fmla="*/ 69106 w 12201124"/>
              <a:gd name="connsiteY6" fmla="*/ 5941555 h 6231137"/>
              <a:gd name="connsiteX7" fmla="*/ 2676808 w 12201124"/>
              <a:gd name="connsiteY7" fmla="*/ 5929698 h 6231137"/>
              <a:gd name="connsiteX8" fmla="*/ 4330503 w 12201124"/>
              <a:gd name="connsiteY8" fmla="*/ 5908315 h 6231137"/>
              <a:gd name="connsiteX9" fmla="*/ 5301804 w 12201124"/>
              <a:gd name="connsiteY9" fmla="*/ 5924178 h 6231137"/>
              <a:gd name="connsiteX10" fmla="*/ 5785562 w 12201124"/>
              <a:gd name="connsiteY10" fmla="*/ 6231137 h 6231137"/>
              <a:gd name="connsiteX11" fmla="*/ 6058065 w 12201124"/>
              <a:gd name="connsiteY11" fmla="*/ 5908409 h 6231137"/>
              <a:gd name="connsiteX12" fmla="*/ 9185257 w 12201124"/>
              <a:gd name="connsiteY12" fmla="*/ 5911624 h 6231137"/>
              <a:gd name="connsiteX13" fmla="*/ 10094159 w 12201124"/>
              <a:gd name="connsiteY13" fmla="*/ 5914499 h 6231137"/>
              <a:gd name="connsiteX14" fmla="*/ 11014098 w 12201124"/>
              <a:gd name="connsiteY14" fmla="*/ 5922366 h 6231137"/>
              <a:gd name="connsiteX15" fmla="*/ 12172181 w 12201124"/>
              <a:gd name="connsiteY15" fmla="*/ 5921320 h 6231137"/>
              <a:gd name="connsiteX16" fmla="*/ 12150327 w 12201124"/>
              <a:gd name="connsiteY16" fmla="*/ 2621674 h 6231137"/>
              <a:gd name="connsiteX17" fmla="*/ 12140975 w 12201124"/>
              <a:gd name="connsiteY17" fmla="*/ 176313 h 6231137"/>
              <a:gd name="connsiteX18" fmla="*/ 11376408 w 12201124"/>
              <a:gd name="connsiteY18" fmla="*/ 107615 h 6231137"/>
              <a:gd name="connsiteX19" fmla="*/ 10346184 w 12201124"/>
              <a:gd name="connsiteY19" fmla="*/ 101059 h 6231137"/>
              <a:gd name="connsiteX20" fmla="*/ 7686749 w 12201124"/>
              <a:gd name="connsiteY20" fmla="*/ 75910 h 6231137"/>
              <a:gd name="connsiteX21" fmla="*/ 1979615 w 12201124"/>
              <a:gd name="connsiteY21" fmla="*/ 0 h 6231137"/>
              <a:gd name="connsiteX0" fmla="*/ 1979615 w 12201124"/>
              <a:gd name="connsiteY0" fmla="*/ 0 h 6231137"/>
              <a:gd name="connsiteX1" fmla="*/ 391534 w 12201124"/>
              <a:gd name="connsiteY1" fmla="*/ 10761 h 6231137"/>
              <a:gd name="connsiteX2" fmla="*/ 86871 w 12201124"/>
              <a:gd name="connsiteY2" fmla="*/ 47942 h 6231137"/>
              <a:gd name="connsiteX3" fmla="*/ 86871 w 12201124"/>
              <a:gd name="connsiteY3" fmla="*/ 909146 h 6231137"/>
              <a:gd name="connsiteX4" fmla="*/ 91468 w 12201124"/>
              <a:gd name="connsiteY4" fmla="*/ 909146 h 6231137"/>
              <a:gd name="connsiteX5" fmla="*/ 33348 w 12201124"/>
              <a:gd name="connsiteY5" fmla="*/ 4337852 h 6231137"/>
              <a:gd name="connsiteX6" fmla="*/ 69106 w 12201124"/>
              <a:gd name="connsiteY6" fmla="*/ 5941555 h 6231137"/>
              <a:gd name="connsiteX7" fmla="*/ 2676808 w 12201124"/>
              <a:gd name="connsiteY7" fmla="*/ 5929698 h 6231137"/>
              <a:gd name="connsiteX8" fmla="*/ 4330503 w 12201124"/>
              <a:gd name="connsiteY8" fmla="*/ 5908315 h 6231137"/>
              <a:gd name="connsiteX9" fmla="*/ 5301804 w 12201124"/>
              <a:gd name="connsiteY9" fmla="*/ 5924178 h 6231137"/>
              <a:gd name="connsiteX10" fmla="*/ 5785562 w 12201124"/>
              <a:gd name="connsiteY10" fmla="*/ 6231137 h 6231137"/>
              <a:gd name="connsiteX11" fmla="*/ 6058065 w 12201124"/>
              <a:gd name="connsiteY11" fmla="*/ 5908409 h 6231137"/>
              <a:gd name="connsiteX12" fmla="*/ 9185257 w 12201124"/>
              <a:gd name="connsiteY12" fmla="*/ 5911624 h 6231137"/>
              <a:gd name="connsiteX13" fmla="*/ 10094159 w 12201124"/>
              <a:gd name="connsiteY13" fmla="*/ 5914499 h 6231137"/>
              <a:gd name="connsiteX14" fmla="*/ 11014098 w 12201124"/>
              <a:gd name="connsiteY14" fmla="*/ 5922366 h 6231137"/>
              <a:gd name="connsiteX15" fmla="*/ 12172181 w 12201124"/>
              <a:gd name="connsiteY15" fmla="*/ 5921320 h 6231137"/>
              <a:gd name="connsiteX16" fmla="*/ 12150327 w 12201124"/>
              <a:gd name="connsiteY16" fmla="*/ 2621674 h 6231137"/>
              <a:gd name="connsiteX17" fmla="*/ 12140975 w 12201124"/>
              <a:gd name="connsiteY17" fmla="*/ 176313 h 6231137"/>
              <a:gd name="connsiteX18" fmla="*/ 11376408 w 12201124"/>
              <a:gd name="connsiteY18" fmla="*/ 107615 h 6231137"/>
              <a:gd name="connsiteX19" fmla="*/ 10346184 w 12201124"/>
              <a:gd name="connsiteY19" fmla="*/ 101059 h 6231137"/>
              <a:gd name="connsiteX20" fmla="*/ 7686749 w 12201124"/>
              <a:gd name="connsiteY20" fmla="*/ 75910 h 6231137"/>
              <a:gd name="connsiteX21" fmla="*/ 1979615 w 12201124"/>
              <a:gd name="connsiteY21" fmla="*/ 0 h 6231137"/>
              <a:gd name="connsiteX0" fmla="*/ 1986334 w 12207843"/>
              <a:gd name="connsiteY0" fmla="*/ 0 h 6231137"/>
              <a:gd name="connsiteX1" fmla="*/ 398253 w 12207843"/>
              <a:gd name="connsiteY1" fmla="*/ 10761 h 6231137"/>
              <a:gd name="connsiteX2" fmla="*/ 93590 w 12207843"/>
              <a:gd name="connsiteY2" fmla="*/ 47942 h 6231137"/>
              <a:gd name="connsiteX3" fmla="*/ 93590 w 12207843"/>
              <a:gd name="connsiteY3" fmla="*/ 909146 h 6231137"/>
              <a:gd name="connsiteX4" fmla="*/ 98187 w 12207843"/>
              <a:gd name="connsiteY4" fmla="*/ 909146 h 6231137"/>
              <a:gd name="connsiteX5" fmla="*/ 40067 w 12207843"/>
              <a:gd name="connsiteY5" fmla="*/ 4337852 h 6231137"/>
              <a:gd name="connsiteX6" fmla="*/ 75825 w 12207843"/>
              <a:gd name="connsiteY6" fmla="*/ 5941555 h 6231137"/>
              <a:gd name="connsiteX7" fmla="*/ 2683527 w 12207843"/>
              <a:gd name="connsiteY7" fmla="*/ 5929698 h 6231137"/>
              <a:gd name="connsiteX8" fmla="*/ 4337222 w 12207843"/>
              <a:gd name="connsiteY8" fmla="*/ 5908315 h 6231137"/>
              <a:gd name="connsiteX9" fmla="*/ 5308523 w 12207843"/>
              <a:gd name="connsiteY9" fmla="*/ 5924178 h 6231137"/>
              <a:gd name="connsiteX10" fmla="*/ 5792281 w 12207843"/>
              <a:gd name="connsiteY10" fmla="*/ 6231137 h 6231137"/>
              <a:gd name="connsiteX11" fmla="*/ 6064784 w 12207843"/>
              <a:gd name="connsiteY11" fmla="*/ 5908409 h 6231137"/>
              <a:gd name="connsiteX12" fmla="*/ 9191976 w 12207843"/>
              <a:gd name="connsiteY12" fmla="*/ 5911624 h 6231137"/>
              <a:gd name="connsiteX13" fmla="*/ 10100878 w 12207843"/>
              <a:gd name="connsiteY13" fmla="*/ 5914499 h 6231137"/>
              <a:gd name="connsiteX14" fmla="*/ 11020817 w 12207843"/>
              <a:gd name="connsiteY14" fmla="*/ 5922366 h 6231137"/>
              <a:gd name="connsiteX15" fmla="*/ 12178900 w 12207843"/>
              <a:gd name="connsiteY15" fmla="*/ 5921320 h 6231137"/>
              <a:gd name="connsiteX16" fmla="*/ 12157046 w 12207843"/>
              <a:gd name="connsiteY16" fmla="*/ 2621674 h 6231137"/>
              <a:gd name="connsiteX17" fmla="*/ 12147694 w 12207843"/>
              <a:gd name="connsiteY17" fmla="*/ 176313 h 6231137"/>
              <a:gd name="connsiteX18" fmla="*/ 11383127 w 12207843"/>
              <a:gd name="connsiteY18" fmla="*/ 107615 h 6231137"/>
              <a:gd name="connsiteX19" fmla="*/ 10352903 w 12207843"/>
              <a:gd name="connsiteY19" fmla="*/ 101059 h 6231137"/>
              <a:gd name="connsiteX20" fmla="*/ 7693468 w 12207843"/>
              <a:gd name="connsiteY20" fmla="*/ 75910 h 6231137"/>
              <a:gd name="connsiteX21" fmla="*/ 1986334 w 12207843"/>
              <a:gd name="connsiteY21" fmla="*/ 0 h 6231137"/>
              <a:gd name="connsiteX0" fmla="*/ 1973709 w 12195218"/>
              <a:gd name="connsiteY0" fmla="*/ 0 h 6231137"/>
              <a:gd name="connsiteX1" fmla="*/ 385628 w 12195218"/>
              <a:gd name="connsiteY1" fmla="*/ 10761 h 6231137"/>
              <a:gd name="connsiteX2" fmla="*/ 80965 w 12195218"/>
              <a:gd name="connsiteY2" fmla="*/ 47942 h 6231137"/>
              <a:gd name="connsiteX3" fmla="*/ 80965 w 12195218"/>
              <a:gd name="connsiteY3" fmla="*/ 909146 h 6231137"/>
              <a:gd name="connsiteX4" fmla="*/ 85562 w 12195218"/>
              <a:gd name="connsiteY4" fmla="*/ 909146 h 6231137"/>
              <a:gd name="connsiteX5" fmla="*/ 27442 w 12195218"/>
              <a:gd name="connsiteY5" fmla="*/ 4337852 h 6231137"/>
              <a:gd name="connsiteX6" fmla="*/ 63200 w 12195218"/>
              <a:gd name="connsiteY6" fmla="*/ 5941555 h 6231137"/>
              <a:gd name="connsiteX7" fmla="*/ 2670902 w 12195218"/>
              <a:gd name="connsiteY7" fmla="*/ 5929698 h 6231137"/>
              <a:gd name="connsiteX8" fmla="*/ 4324597 w 12195218"/>
              <a:gd name="connsiteY8" fmla="*/ 5908315 h 6231137"/>
              <a:gd name="connsiteX9" fmla="*/ 5295898 w 12195218"/>
              <a:gd name="connsiteY9" fmla="*/ 5924178 h 6231137"/>
              <a:gd name="connsiteX10" fmla="*/ 5779656 w 12195218"/>
              <a:gd name="connsiteY10" fmla="*/ 6231137 h 6231137"/>
              <a:gd name="connsiteX11" fmla="*/ 6052159 w 12195218"/>
              <a:gd name="connsiteY11" fmla="*/ 5908409 h 6231137"/>
              <a:gd name="connsiteX12" fmla="*/ 9179351 w 12195218"/>
              <a:gd name="connsiteY12" fmla="*/ 5911624 h 6231137"/>
              <a:gd name="connsiteX13" fmla="*/ 10088253 w 12195218"/>
              <a:gd name="connsiteY13" fmla="*/ 5914499 h 6231137"/>
              <a:gd name="connsiteX14" fmla="*/ 11008192 w 12195218"/>
              <a:gd name="connsiteY14" fmla="*/ 5922366 h 6231137"/>
              <a:gd name="connsiteX15" fmla="*/ 12166275 w 12195218"/>
              <a:gd name="connsiteY15" fmla="*/ 5921320 h 6231137"/>
              <a:gd name="connsiteX16" fmla="*/ 12144421 w 12195218"/>
              <a:gd name="connsiteY16" fmla="*/ 2621674 h 6231137"/>
              <a:gd name="connsiteX17" fmla="*/ 12135069 w 12195218"/>
              <a:gd name="connsiteY17" fmla="*/ 176313 h 6231137"/>
              <a:gd name="connsiteX18" fmla="*/ 11370502 w 12195218"/>
              <a:gd name="connsiteY18" fmla="*/ 107615 h 6231137"/>
              <a:gd name="connsiteX19" fmla="*/ 10340278 w 12195218"/>
              <a:gd name="connsiteY19" fmla="*/ 101059 h 6231137"/>
              <a:gd name="connsiteX20" fmla="*/ 7680843 w 12195218"/>
              <a:gd name="connsiteY20" fmla="*/ 75910 h 6231137"/>
              <a:gd name="connsiteX21" fmla="*/ 1973709 w 12195218"/>
              <a:gd name="connsiteY21" fmla="*/ 0 h 6231137"/>
              <a:gd name="connsiteX0" fmla="*/ 1980973 w 12202482"/>
              <a:gd name="connsiteY0" fmla="*/ 0 h 6231137"/>
              <a:gd name="connsiteX1" fmla="*/ 392892 w 12202482"/>
              <a:gd name="connsiteY1" fmla="*/ 10761 h 6231137"/>
              <a:gd name="connsiteX2" fmla="*/ 88229 w 12202482"/>
              <a:gd name="connsiteY2" fmla="*/ 47942 h 6231137"/>
              <a:gd name="connsiteX3" fmla="*/ 88229 w 12202482"/>
              <a:gd name="connsiteY3" fmla="*/ 909146 h 6231137"/>
              <a:gd name="connsiteX4" fmla="*/ 92826 w 12202482"/>
              <a:gd name="connsiteY4" fmla="*/ 909146 h 6231137"/>
              <a:gd name="connsiteX5" fmla="*/ 10957 w 12202482"/>
              <a:gd name="connsiteY5" fmla="*/ 4530644 h 6231137"/>
              <a:gd name="connsiteX6" fmla="*/ 70464 w 12202482"/>
              <a:gd name="connsiteY6" fmla="*/ 5941555 h 6231137"/>
              <a:gd name="connsiteX7" fmla="*/ 2678166 w 12202482"/>
              <a:gd name="connsiteY7" fmla="*/ 5929698 h 6231137"/>
              <a:gd name="connsiteX8" fmla="*/ 4331861 w 12202482"/>
              <a:gd name="connsiteY8" fmla="*/ 5908315 h 6231137"/>
              <a:gd name="connsiteX9" fmla="*/ 5303162 w 12202482"/>
              <a:gd name="connsiteY9" fmla="*/ 5924178 h 6231137"/>
              <a:gd name="connsiteX10" fmla="*/ 5786920 w 12202482"/>
              <a:gd name="connsiteY10" fmla="*/ 6231137 h 6231137"/>
              <a:gd name="connsiteX11" fmla="*/ 6059423 w 12202482"/>
              <a:gd name="connsiteY11" fmla="*/ 5908409 h 6231137"/>
              <a:gd name="connsiteX12" fmla="*/ 9186615 w 12202482"/>
              <a:gd name="connsiteY12" fmla="*/ 5911624 h 6231137"/>
              <a:gd name="connsiteX13" fmla="*/ 10095517 w 12202482"/>
              <a:gd name="connsiteY13" fmla="*/ 5914499 h 6231137"/>
              <a:gd name="connsiteX14" fmla="*/ 11015456 w 12202482"/>
              <a:gd name="connsiteY14" fmla="*/ 5922366 h 6231137"/>
              <a:gd name="connsiteX15" fmla="*/ 12173539 w 12202482"/>
              <a:gd name="connsiteY15" fmla="*/ 5921320 h 6231137"/>
              <a:gd name="connsiteX16" fmla="*/ 12151685 w 12202482"/>
              <a:gd name="connsiteY16" fmla="*/ 2621674 h 6231137"/>
              <a:gd name="connsiteX17" fmla="*/ 12142333 w 12202482"/>
              <a:gd name="connsiteY17" fmla="*/ 176313 h 6231137"/>
              <a:gd name="connsiteX18" fmla="*/ 11377766 w 12202482"/>
              <a:gd name="connsiteY18" fmla="*/ 107615 h 6231137"/>
              <a:gd name="connsiteX19" fmla="*/ 10347542 w 12202482"/>
              <a:gd name="connsiteY19" fmla="*/ 101059 h 6231137"/>
              <a:gd name="connsiteX20" fmla="*/ 7688107 w 12202482"/>
              <a:gd name="connsiteY20" fmla="*/ 75910 h 6231137"/>
              <a:gd name="connsiteX21" fmla="*/ 1980973 w 12202482"/>
              <a:gd name="connsiteY21" fmla="*/ 0 h 6231137"/>
              <a:gd name="connsiteX0" fmla="*/ 1980973 w 12202482"/>
              <a:gd name="connsiteY0" fmla="*/ 0 h 6231137"/>
              <a:gd name="connsiteX1" fmla="*/ 392892 w 12202482"/>
              <a:gd name="connsiteY1" fmla="*/ 10761 h 6231137"/>
              <a:gd name="connsiteX2" fmla="*/ 88229 w 12202482"/>
              <a:gd name="connsiteY2" fmla="*/ 47942 h 6231137"/>
              <a:gd name="connsiteX3" fmla="*/ 88229 w 12202482"/>
              <a:gd name="connsiteY3" fmla="*/ 909146 h 6231137"/>
              <a:gd name="connsiteX4" fmla="*/ 21578 w 12202482"/>
              <a:gd name="connsiteY4" fmla="*/ 994830 h 6231137"/>
              <a:gd name="connsiteX5" fmla="*/ 10957 w 12202482"/>
              <a:gd name="connsiteY5" fmla="*/ 4530644 h 6231137"/>
              <a:gd name="connsiteX6" fmla="*/ 70464 w 12202482"/>
              <a:gd name="connsiteY6" fmla="*/ 5941555 h 6231137"/>
              <a:gd name="connsiteX7" fmla="*/ 2678166 w 12202482"/>
              <a:gd name="connsiteY7" fmla="*/ 5929698 h 6231137"/>
              <a:gd name="connsiteX8" fmla="*/ 4331861 w 12202482"/>
              <a:gd name="connsiteY8" fmla="*/ 5908315 h 6231137"/>
              <a:gd name="connsiteX9" fmla="*/ 5303162 w 12202482"/>
              <a:gd name="connsiteY9" fmla="*/ 5924178 h 6231137"/>
              <a:gd name="connsiteX10" fmla="*/ 5786920 w 12202482"/>
              <a:gd name="connsiteY10" fmla="*/ 6231137 h 6231137"/>
              <a:gd name="connsiteX11" fmla="*/ 6059423 w 12202482"/>
              <a:gd name="connsiteY11" fmla="*/ 5908409 h 6231137"/>
              <a:gd name="connsiteX12" fmla="*/ 9186615 w 12202482"/>
              <a:gd name="connsiteY12" fmla="*/ 5911624 h 6231137"/>
              <a:gd name="connsiteX13" fmla="*/ 10095517 w 12202482"/>
              <a:gd name="connsiteY13" fmla="*/ 5914499 h 6231137"/>
              <a:gd name="connsiteX14" fmla="*/ 11015456 w 12202482"/>
              <a:gd name="connsiteY14" fmla="*/ 5922366 h 6231137"/>
              <a:gd name="connsiteX15" fmla="*/ 12173539 w 12202482"/>
              <a:gd name="connsiteY15" fmla="*/ 5921320 h 6231137"/>
              <a:gd name="connsiteX16" fmla="*/ 12151685 w 12202482"/>
              <a:gd name="connsiteY16" fmla="*/ 2621674 h 6231137"/>
              <a:gd name="connsiteX17" fmla="*/ 12142333 w 12202482"/>
              <a:gd name="connsiteY17" fmla="*/ 176313 h 6231137"/>
              <a:gd name="connsiteX18" fmla="*/ 11377766 w 12202482"/>
              <a:gd name="connsiteY18" fmla="*/ 107615 h 6231137"/>
              <a:gd name="connsiteX19" fmla="*/ 10347542 w 12202482"/>
              <a:gd name="connsiteY19" fmla="*/ 101059 h 6231137"/>
              <a:gd name="connsiteX20" fmla="*/ 7688107 w 12202482"/>
              <a:gd name="connsiteY20" fmla="*/ 75910 h 6231137"/>
              <a:gd name="connsiteX21" fmla="*/ 1980973 w 12202482"/>
              <a:gd name="connsiteY21" fmla="*/ 0 h 6231137"/>
              <a:gd name="connsiteX0" fmla="*/ 2035238 w 12256747"/>
              <a:gd name="connsiteY0" fmla="*/ 0 h 6231137"/>
              <a:gd name="connsiteX1" fmla="*/ 447157 w 12256747"/>
              <a:gd name="connsiteY1" fmla="*/ 10761 h 6231137"/>
              <a:gd name="connsiteX2" fmla="*/ 0 w 12256747"/>
              <a:gd name="connsiteY2" fmla="*/ 26521 h 6231137"/>
              <a:gd name="connsiteX3" fmla="*/ 142494 w 12256747"/>
              <a:gd name="connsiteY3" fmla="*/ 909146 h 6231137"/>
              <a:gd name="connsiteX4" fmla="*/ 75843 w 12256747"/>
              <a:gd name="connsiteY4" fmla="*/ 994830 h 6231137"/>
              <a:gd name="connsiteX5" fmla="*/ 65222 w 12256747"/>
              <a:gd name="connsiteY5" fmla="*/ 4530644 h 6231137"/>
              <a:gd name="connsiteX6" fmla="*/ 124729 w 12256747"/>
              <a:gd name="connsiteY6" fmla="*/ 5941555 h 6231137"/>
              <a:gd name="connsiteX7" fmla="*/ 2732431 w 12256747"/>
              <a:gd name="connsiteY7" fmla="*/ 5929698 h 6231137"/>
              <a:gd name="connsiteX8" fmla="*/ 4386126 w 12256747"/>
              <a:gd name="connsiteY8" fmla="*/ 5908315 h 6231137"/>
              <a:gd name="connsiteX9" fmla="*/ 5357427 w 12256747"/>
              <a:gd name="connsiteY9" fmla="*/ 5924178 h 6231137"/>
              <a:gd name="connsiteX10" fmla="*/ 5841185 w 12256747"/>
              <a:gd name="connsiteY10" fmla="*/ 6231137 h 6231137"/>
              <a:gd name="connsiteX11" fmla="*/ 6113688 w 12256747"/>
              <a:gd name="connsiteY11" fmla="*/ 5908409 h 6231137"/>
              <a:gd name="connsiteX12" fmla="*/ 9240880 w 12256747"/>
              <a:gd name="connsiteY12" fmla="*/ 5911624 h 6231137"/>
              <a:gd name="connsiteX13" fmla="*/ 10149782 w 12256747"/>
              <a:gd name="connsiteY13" fmla="*/ 5914499 h 6231137"/>
              <a:gd name="connsiteX14" fmla="*/ 11069721 w 12256747"/>
              <a:gd name="connsiteY14" fmla="*/ 5922366 h 6231137"/>
              <a:gd name="connsiteX15" fmla="*/ 12227804 w 12256747"/>
              <a:gd name="connsiteY15" fmla="*/ 5921320 h 6231137"/>
              <a:gd name="connsiteX16" fmla="*/ 12205950 w 12256747"/>
              <a:gd name="connsiteY16" fmla="*/ 2621674 h 6231137"/>
              <a:gd name="connsiteX17" fmla="*/ 12196598 w 12256747"/>
              <a:gd name="connsiteY17" fmla="*/ 176313 h 6231137"/>
              <a:gd name="connsiteX18" fmla="*/ 11432031 w 12256747"/>
              <a:gd name="connsiteY18" fmla="*/ 107615 h 6231137"/>
              <a:gd name="connsiteX19" fmla="*/ 10401807 w 12256747"/>
              <a:gd name="connsiteY19" fmla="*/ 101059 h 6231137"/>
              <a:gd name="connsiteX20" fmla="*/ 7742372 w 12256747"/>
              <a:gd name="connsiteY20" fmla="*/ 75910 h 6231137"/>
              <a:gd name="connsiteX21" fmla="*/ 2035238 w 12256747"/>
              <a:gd name="connsiteY21" fmla="*/ 0 h 6231137"/>
              <a:gd name="connsiteX0" fmla="*/ 2035238 w 12256747"/>
              <a:gd name="connsiteY0" fmla="*/ 0 h 6231137"/>
              <a:gd name="connsiteX1" fmla="*/ 447157 w 12256747"/>
              <a:gd name="connsiteY1" fmla="*/ 10761 h 6231137"/>
              <a:gd name="connsiteX2" fmla="*/ 0 w 12256747"/>
              <a:gd name="connsiteY2" fmla="*/ 26521 h 6231137"/>
              <a:gd name="connsiteX3" fmla="*/ -1 w 12256747"/>
              <a:gd name="connsiteY3" fmla="*/ 844885 h 6231137"/>
              <a:gd name="connsiteX4" fmla="*/ 75843 w 12256747"/>
              <a:gd name="connsiteY4" fmla="*/ 994830 h 6231137"/>
              <a:gd name="connsiteX5" fmla="*/ 65222 w 12256747"/>
              <a:gd name="connsiteY5" fmla="*/ 4530644 h 6231137"/>
              <a:gd name="connsiteX6" fmla="*/ 124729 w 12256747"/>
              <a:gd name="connsiteY6" fmla="*/ 5941555 h 6231137"/>
              <a:gd name="connsiteX7" fmla="*/ 2732431 w 12256747"/>
              <a:gd name="connsiteY7" fmla="*/ 5929698 h 6231137"/>
              <a:gd name="connsiteX8" fmla="*/ 4386126 w 12256747"/>
              <a:gd name="connsiteY8" fmla="*/ 5908315 h 6231137"/>
              <a:gd name="connsiteX9" fmla="*/ 5357427 w 12256747"/>
              <a:gd name="connsiteY9" fmla="*/ 5924178 h 6231137"/>
              <a:gd name="connsiteX10" fmla="*/ 5841185 w 12256747"/>
              <a:gd name="connsiteY10" fmla="*/ 6231137 h 6231137"/>
              <a:gd name="connsiteX11" fmla="*/ 6113688 w 12256747"/>
              <a:gd name="connsiteY11" fmla="*/ 5908409 h 6231137"/>
              <a:gd name="connsiteX12" fmla="*/ 9240880 w 12256747"/>
              <a:gd name="connsiteY12" fmla="*/ 5911624 h 6231137"/>
              <a:gd name="connsiteX13" fmla="*/ 10149782 w 12256747"/>
              <a:gd name="connsiteY13" fmla="*/ 5914499 h 6231137"/>
              <a:gd name="connsiteX14" fmla="*/ 11069721 w 12256747"/>
              <a:gd name="connsiteY14" fmla="*/ 5922366 h 6231137"/>
              <a:gd name="connsiteX15" fmla="*/ 12227804 w 12256747"/>
              <a:gd name="connsiteY15" fmla="*/ 5921320 h 6231137"/>
              <a:gd name="connsiteX16" fmla="*/ 12205950 w 12256747"/>
              <a:gd name="connsiteY16" fmla="*/ 2621674 h 6231137"/>
              <a:gd name="connsiteX17" fmla="*/ 12196598 w 12256747"/>
              <a:gd name="connsiteY17" fmla="*/ 176313 h 6231137"/>
              <a:gd name="connsiteX18" fmla="*/ 11432031 w 12256747"/>
              <a:gd name="connsiteY18" fmla="*/ 107615 h 6231137"/>
              <a:gd name="connsiteX19" fmla="*/ 10401807 w 12256747"/>
              <a:gd name="connsiteY19" fmla="*/ 101059 h 6231137"/>
              <a:gd name="connsiteX20" fmla="*/ 7742372 w 12256747"/>
              <a:gd name="connsiteY20" fmla="*/ 75910 h 6231137"/>
              <a:gd name="connsiteX21" fmla="*/ 2035238 w 12256747"/>
              <a:gd name="connsiteY21" fmla="*/ 0 h 6231137"/>
              <a:gd name="connsiteX0" fmla="*/ 2035238 w 12256747"/>
              <a:gd name="connsiteY0" fmla="*/ 0 h 6231137"/>
              <a:gd name="connsiteX1" fmla="*/ 447157 w 12256747"/>
              <a:gd name="connsiteY1" fmla="*/ 10761 h 6231137"/>
              <a:gd name="connsiteX2" fmla="*/ 0 w 12256747"/>
              <a:gd name="connsiteY2" fmla="*/ 26521 h 6231137"/>
              <a:gd name="connsiteX3" fmla="*/ -1 w 12256747"/>
              <a:gd name="connsiteY3" fmla="*/ 844885 h 6231137"/>
              <a:gd name="connsiteX4" fmla="*/ 4594 w 12256747"/>
              <a:gd name="connsiteY4" fmla="*/ 1176912 h 6231137"/>
              <a:gd name="connsiteX5" fmla="*/ 65222 w 12256747"/>
              <a:gd name="connsiteY5" fmla="*/ 4530644 h 6231137"/>
              <a:gd name="connsiteX6" fmla="*/ 124729 w 12256747"/>
              <a:gd name="connsiteY6" fmla="*/ 5941555 h 6231137"/>
              <a:gd name="connsiteX7" fmla="*/ 2732431 w 12256747"/>
              <a:gd name="connsiteY7" fmla="*/ 5929698 h 6231137"/>
              <a:gd name="connsiteX8" fmla="*/ 4386126 w 12256747"/>
              <a:gd name="connsiteY8" fmla="*/ 5908315 h 6231137"/>
              <a:gd name="connsiteX9" fmla="*/ 5357427 w 12256747"/>
              <a:gd name="connsiteY9" fmla="*/ 5924178 h 6231137"/>
              <a:gd name="connsiteX10" fmla="*/ 5841185 w 12256747"/>
              <a:gd name="connsiteY10" fmla="*/ 6231137 h 6231137"/>
              <a:gd name="connsiteX11" fmla="*/ 6113688 w 12256747"/>
              <a:gd name="connsiteY11" fmla="*/ 5908409 h 6231137"/>
              <a:gd name="connsiteX12" fmla="*/ 9240880 w 12256747"/>
              <a:gd name="connsiteY12" fmla="*/ 5911624 h 6231137"/>
              <a:gd name="connsiteX13" fmla="*/ 10149782 w 12256747"/>
              <a:gd name="connsiteY13" fmla="*/ 5914499 h 6231137"/>
              <a:gd name="connsiteX14" fmla="*/ 11069721 w 12256747"/>
              <a:gd name="connsiteY14" fmla="*/ 5922366 h 6231137"/>
              <a:gd name="connsiteX15" fmla="*/ 12227804 w 12256747"/>
              <a:gd name="connsiteY15" fmla="*/ 5921320 h 6231137"/>
              <a:gd name="connsiteX16" fmla="*/ 12205950 w 12256747"/>
              <a:gd name="connsiteY16" fmla="*/ 2621674 h 6231137"/>
              <a:gd name="connsiteX17" fmla="*/ 12196598 w 12256747"/>
              <a:gd name="connsiteY17" fmla="*/ 176313 h 6231137"/>
              <a:gd name="connsiteX18" fmla="*/ 11432031 w 12256747"/>
              <a:gd name="connsiteY18" fmla="*/ 107615 h 6231137"/>
              <a:gd name="connsiteX19" fmla="*/ 10401807 w 12256747"/>
              <a:gd name="connsiteY19" fmla="*/ 101059 h 6231137"/>
              <a:gd name="connsiteX20" fmla="*/ 7742372 w 12256747"/>
              <a:gd name="connsiteY20" fmla="*/ 75910 h 6231137"/>
              <a:gd name="connsiteX21" fmla="*/ 2035238 w 12256747"/>
              <a:gd name="connsiteY21" fmla="*/ 0 h 6231137"/>
              <a:gd name="connsiteX0" fmla="*/ 2054471 w 12275980"/>
              <a:gd name="connsiteY0" fmla="*/ 0 h 6231137"/>
              <a:gd name="connsiteX1" fmla="*/ 466390 w 12275980"/>
              <a:gd name="connsiteY1" fmla="*/ 10761 h 6231137"/>
              <a:gd name="connsiteX2" fmla="*/ 19233 w 12275980"/>
              <a:gd name="connsiteY2" fmla="*/ 26521 h 6231137"/>
              <a:gd name="connsiteX3" fmla="*/ 19232 w 12275980"/>
              <a:gd name="connsiteY3" fmla="*/ 844885 h 6231137"/>
              <a:gd name="connsiteX4" fmla="*/ 76 w 12275980"/>
              <a:gd name="connsiteY4" fmla="*/ 1369703 h 6231137"/>
              <a:gd name="connsiteX5" fmla="*/ 84455 w 12275980"/>
              <a:gd name="connsiteY5" fmla="*/ 4530644 h 6231137"/>
              <a:gd name="connsiteX6" fmla="*/ 143962 w 12275980"/>
              <a:gd name="connsiteY6" fmla="*/ 5941555 h 6231137"/>
              <a:gd name="connsiteX7" fmla="*/ 2751664 w 12275980"/>
              <a:gd name="connsiteY7" fmla="*/ 5929698 h 6231137"/>
              <a:gd name="connsiteX8" fmla="*/ 4405359 w 12275980"/>
              <a:gd name="connsiteY8" fmla="*/ 5908315 h 6231137"/>
              <a:gd name="connsiteX9" fmla="*/ 5376660 w 12275980"/>
              <a:gd name="connsiteY9" fmla="*/ 5924178 h 6231137"/>
              <a:gd name="connsiteX10" fmla="*/ 5860418 w 12275980"/>
              <a:gd name="connsiteY10" fmla="*/ 6231137 h 6231137"/>
              <a:gd name="connsiteX11" fmla="*/ 6132921 w 12275980"/>
              <a:gd name="connsiteY11" fmla="*/ 5908409 h 6231137"/>
              <a:gd name="connsiteX12" fmla="*/ 9260113 w 12275980"/>
              <a:gd name="connsiteY12" fmla="*/ 5911624 h 6231137"/>
              <a:gd name="connsiteX13" fmla="*/ 10169015 w 12275980"/>
              <a:gd name="connsiteY13" fmla="*/ 5914499 h 6231137"/>
              <a:gd name="connsiteX14" fmla="*/ 11088954 w 12275980"/>
              <a:gd name="connsiteY14" fmla="*/ 5922366 h 6231137"/>
              <a:gd name="connsiteX15" fmla="*/ 12247037 w 12275980"/>
              <a:gd name="connsiteY15" fmla="*/ 5921320 h 6231137"/>
              <a:gd name="connsiteX16" fmla="*/ 12225183 w 12275980"/>
              <a:gd name="connsiteY16" fmla="*/ 2621674 h 6231137"/>
              <a:gd name="connsiteX17" fmla="*/ 12215831 w 12275980"/>
              <a:gd name="connsiteY17" fmla="*/ 176313 h 6231137"/>
              <a:gd name="connsiteX18" fmla="*/ 11451264 w 12275980"/>
              <a:gd name="connsiteY18" fmla="*/ 107615 h 6231137"/>
              <a:gd name="connsiteX19" fmla="*/ 10421040 w 12275980"/>
              <a:gd name="connsiteY19" fmla="*/ 101059 h 6231137"/>
              <a:gd name="connsiteX20" fmla="*/ 7761605 w 12275980"/>
              <a:gd name="connsiteY20" fmla="*/ 75910 h 6231137"/>
              <a:gd name="connsiteX21" fmla="*/ 2054471 w 12275980"/>
              <a:gd name="connsiteY21" fmla="*/ 0 h 6231137"/>
              <a:gd name="connsiteX0" fmla="*/ 2071691 w 12293200"/>
              <a:gd name="connsiteY0" fmla="*/ 0 h 6231137"/>
              <a:gd name="connsiteX1" fmla="*/ 483610 w 12293200"/>
              <a:gd name="connsiteY1" fmla="*/ 10761 h 6231137"/>
              <a:gd name="connsiteX2" fmla="*/ 36453 w 12293200"/>
              <a:gd name="connsiteY2" fmla="*/ 26521 h 6231137"/>
              <a:gd name="connsiteX3" fmla="*/ 36452 w 12293200"/>
              <a:gd name="connsiteY3" fmla="*/ 844885 h 6231137"/>
              <a:gd name="connsiteX4" fmla="*/ 17296 w 12293200"/>
              <a:gd name="connsiteY4" fmla="*/ 1369703 h 6231137"/>
              <a:gd name="connsiteX5" fmla="*/ 6679 w 12293200"/>
              <a:gd name="connsiteY5" fmla="*/ 4594908 h 6231137"/>
              <a:gd name="connsiteX6" fmla="*/ 161182 w 12293200"/>
              <a:gd name="connsiteY6" fmla="*/ 5941555 h 6231137"/>
              <a:gd name="connsiteX7" fmla="*/ 2768884 w 12293200"/>
              <a:gd name="connsiteY7" fmla="*/ 5929698 h 6231137"/>
              <a:gd name="connsiteX8" fmla="*/ 4422579 w 12293200"/>
              <a:gd name="connsiteY8" fmla="*/ 5908315 h 6231137"/>
              <a:gd name="connsiteX9" fmla="*/ 5393880 w 12293200"/>
              <a:gd name="connsiteY9" fmla="*/ 5924178 h 6231137"/>
              <a:gd name="connsiteX10" fmla="*/ 5877638 w 12293200"/>
              <a:gd name="connsiteY10" fmla="*/ 6231137 h 6231137"/>
              <a:gd name="connsiteX11" fmla="*/ 6150141 w 12293200"/>
              <a:gd name="connsiteY11" fmla="*/ 5908409 h 6231137"/>
              <a:gd name="connsiteX12" fmla="*/ 9277333 w 12293200"/>
              <a:gd name="connsiteY12" fmla="*/ 5911624 h 6231137"/>
              <a:gd name="connsiteX13" fmla="*/ 10186235 w 12293200"/>
              <a:gd name="connsiteY13" fmla="*/ 5914499 h 6231137"/>
              <a:gd name="connsiteX14" fmla="*/ 11106174 w 12293200"/>
              <a:gd name="connsiteY14" fmla="*/ 5922366 h 6231137"/>
              <a:gd name="connsiteX15" fmla="*/ 12264257 w 12293200"/>
              <a:gd name="connsiteY15" fmla="*/ 5921320 h 6231137"/>
              <a:gd name="connsiteX16" fmla="*/ 12242403 w 12293200"/>
              <a:gd name="connsiteY16" fmla="*/ 2621674 h 6231137"/>
              <a:gd name="connsiteX17" fmla="*/ 12233051 w 12293200"/>
              <a:gd name="connsiteY17" fmla="*/ 176313 h 6231137"/>
              <a:gd name="connsiteX18" fmla="*/ 11468484 w 12293200"/>
              <a:gd name="connsiteY18" fmla="*/ 107615 h 6231137"/>
              <a:gd name="connsiteX19" fmla="*/ 10438260 w 12293200"/>
              <a:gd name="connsiteY19" fmla="*/ 101059 h 6231137"/>
              <a:gd name="connsiteX20" fmla="*/ 7778825 w 12293200"/>
              <a:gd name="connsiteY20" fmla="*/ 75910 h 6231137"/>
              <a:gd name="connsiteX21" fmla="*/ 2071691 w 12293200"/>
              <a:gd name="connsiteY21" fmla="*/ 0 h 6231137"/>
              <a:gd name="connsiteX0" fmla="*/ 2071691 w 12293200"/>
              <a:gd name="connsiteY0" fmla="*/ 0 h 6231137"/>
              <a:gd name="connsiteX1" fmla="*/ 483610 w 12293200"/>
              <a:gd name="connsiteY1" fmla="*/ 10761 h 6231137"/>
              <a:gd name="connsiteX2" fmla="*/ 36453 w 12293200"/>
              <a:gd name="connsiteY2" fmla="*/ 26521 h 6231137"/>
              <a:gd name="connsiteX3" fmla="*/ 36452 w 12293200"/>
              <a:gd name="connsiteY3" fmla="*/ 844885 h 6231137"/>
              <a:gd name="connsiteX4" fmla="*/ 17296 w 12293200"/>
              <a:gd name="connsiteY4" fmla="*/ 1369703 h 6231137"/>
              <a:gd name="connsiteX5" fmla="*/ 6679 w 12293200"/>
              <a:gd name="connsiteY5" fmla="*/ 4594908 h 6231137"/>
              <a:gd name="connsiteX6" fmla="*/ 89932 w 12293200"/>
              <a:gd name="connsiteY6" fmla="*/ 5941557 h 6231137"/>
              <a:gd name="connsiteX7" fmla="*/ 2768884 w 12293200"/>
              <a:gd name="connsiteY7" fmla="*/ 5929698 h 6231137"/>
              <a:gd name="connsiteX8" fmla="*/ 4422579 w 12293200"/>
              <a:gd name="connsiteY8" fmla="*/ 5908315 h 6231137"/>
              <a:gd name="connsiteX9" fmla="*/ 5393880 w 12293200"/>
              <a:gd name="connsiteY9" fmla="*/ 5924178 h 6231137"/>
              <a:gd name="connsiteX10" fmla="*/ 5877638 w 12293200"/>
              <a:gd name="connsiteY10" fmla="*/ 6231137 h 6231137"/>
              <a:gd name="connsiteX11" fmla="*/ 6150141 w 12293200"/>
              <a:gd name="connsiteY11" fmla="*/ 5908409 h 6231137"/>
              <a:gd name="connsiteX12" fmla="*/ 9277333 w 12293200"/>
              <a:gd name="connsiteY12" fmla="*/ 5911624 h 6231137"/>
              <a:gd name="connsiteX13" fmla="*/ 10186235 w 12293200"/>
              <a:gd name="connsiteY13" fmla="*/ 5914499 h 6231137"/>
              <a:gd name="connsiteX14" fmla="*/ 11106174 w 12293200"/>
              <a:gd name="connsiteY14" fmla="*/ 5922366 h 6231137"/>
              <a:gd name="connsiteX15" fmla="*/ 12264257 w 12293200"/>
              <a:gd name="connsiteY15" fmla="*/ 5921320 h 6231137"/>
              <a:gd name="connsiteX16" fmla="*/ 12242403 w 12293200"/>
              <a:gd name="connsiteY16" fmla="*/ 2621674 h 6231137"/>
              <a:gd name="connsiteX17" fmla="*/ 12233051 w 12293200"/>
              <a:gd name="connsiteY17" fmla="*/ 176313 h 6231137"/>
              <a:gd name="connsiteX18" fmla="*/ 11468484 w 12293200"/>
              <a:gd name="connsiteY18" fmla="*/ 107615 h 6231137"/>
              <a:gd name="connsiteX19" fmla="*/ 10438260 w 12293200"/>
              <a:gd name="connsiteY19" fmla="*/ 101059 h 6231137"/>
              <a:gd name="connsiteX20" fmla="*/ 7778825 w 12293200"/>
              <a:gd name="connsiteY20" fmla="*/ 75910 h 6231137"/>
              <a:gd name="connsiteX21" fmla="*/ 2071691 w 12293200"/>
              <a:gd name="connsiteY21" fmla="*/ 0 h 6231137"/>
              <a:gd name="connsiteX0" fmla="*/ 2071691 w 12288138"/>
              <a:gd name="connsiteY0" fmla="*/ 24998 h 6256135"/>
              <a:gd name="connsiteX1" fmla="*/ 483610 w 12288138"/>
              <a:gd name="connsiteY1" fmla="*/ 35759 h 6256135"/>
              <a:gd name="connsiteX2" fmla="*/ 36453 w 12288138"/>
              <a:gd name="connsiteY2" fmla="*/ 51519 h 6256135"/>
              <a:gd name="connsiteX3" fmla="*/ 36452 w 12288138"/>
              <a:gd name="connsiteY3" fmla="*/ 869883 h 6256135"/>
              <a:gd name="connsiteX4" fmla="*/ 17296 w 12288138"/>
              <a:gd name="connsiteY4" fmla="*/ 1394701 h 6256135"/>
              <a:gd name="connsiteX5" fmla="*/ 6679 w 12288138"/>
              <a:gd name="connsiteY5" fmla="*/ 4619906 h 6256135"/>
              <a:gd name="connsiteX6" fmla="*/ 89932 w 12288138"/>
              <a:gd name="connsiteY6" fmla="*/ 5966555 h 6256135"/>
              <a:gd name="connsiteX7" fmla="*/ 2768884 w 12288138"/>
              <a:gd name="connsiteY7" fmla="*/ 5954696 h 6256135"/>
              <a:gd name="connsiteX8" fmla="*/ 4422579 w 12288138"/>
              <a:gd name="connsiteY8" fmla="*/ 5933313 h 6256135"/>
              <a:gd name="connsiteX9" fmla="*/ 5393880 w 12288138"/>
              <a:gd name="connsiteY9" fmla="*/ 5949176 h 6256135"/>
              <a:gd name="connsiteX10" fmla="*/ 5877638 w 12288138"/>
              <a:gd name="connsiteY10" fmla="*/ 6256135 h 6256135"/>
              <a:gd name="connsiteX11" fmla="*/ 6150141 w 12288138"/>
              <a:gd name="connsiteY11" fmla="*/ 5933407 h 6256135"/>
              <a:gd name="connsiteX12" fmla="*/ 9277333 w 12288138"/>
              <a:gd name="connsiteY12" fmla="*/ 5936622 h 6256135"/>
              <a:gd name="connsiteX13" fmla="*/ 10186235 w 12288138"/>
              <a:gd name="connsiteY13" fmla="*/ 5939497 h 6256135"/>
              <a:gd name="connsiteX14" fmla="*/ 11106174 w 12288138"/>
              <a:gd name="connsiteY14" fmla="*/ 5947364 h 6256135"/>
              <a:gd name="connsiteX15" fmla="*/ 12264257 w 12288138"/>
              <a:gd name="connsiteY15" fmla="*/ 5946318 h 6256135"/>
              <a:gd name="connsiteX16" fmla="*/ 12242403 w 12288138"/>
              <a:gd name="connsiteY16" fmla="*/ 2646672 h 6256135"/>
              <a:gd name="connsiteX17" fmla="*/ 12233051 w 12288138"/>
              <a:gd name="connsiteY17" fmla="*/ 201311 h 6256135"/>
              <a:gd name="connsiteX18" fmla="*/ 11729726 w 12288138"/>
              <a:gd name="connsiteY18" fmla="*/ 132612 h 6256135"/>
              <a:gd name="connsiteX19" fmla="*/ 10438260 w 12288138"/>
              <a:gd name="connsiteY19" fmla="*/ 126057 h 6256135"/>
              <a:gd name="connsiteX20" fmla="*/ 7778825 w 12288138"/>
              <a:gd name="connsiteY20" fmla="*/ 100908 h 6256135"/>
              <a:gd name="connsiteX21" fmla="*/ 2071691 w 12288138"/>
              <a:gd name="connsiteY21" fmla="*/ 24998 h 6256135"/>
              <a:gd name="connsiteX0" fmla="*/ 2071691 w 12281699"/>
              <a:gd name="connsiteY0" fmla="*/ 0 h 6231137"/>
              <a:gd name="connsiteX1" fmla="*/ 483610 w 12281699"/>
              <a:gd name="connsiteY1" fmla="*/ 10761 h 6231137"/>
              <a:gd name="connsiteX2" fmla="*/ 36453 w 12281699"/>
              <a:gd name="connsiteY2" fmla="*/ 26521 h 6231137"/>
              <a:gd name="connsiteX3" fmla="*/ 36452 w 12281699"/>
              <a:gd name="connsiteY3" fmla="*/ 844885 h 6231137"/>
              <a:gd name="connsiteX4" fmla="*/ 17296 w 12281699"/>
              <a:gd name="connsiteY4" fmla="*/ 1369703 h 6231137"/>
              <a:gd name="connsiteX5" fmla="*/ 6679 w 12281699"/>
              <a:gd name="connsiteY5" fmla="*/ 4594908 h 6231137"/>
              <a:gd name="connsiteX6" fmla="*/ 89932 w 12281699"/>
              <a:gd name="connsiteY6" fmla="*/ 5941557 h 6231137"/>
              <a:gd name="connsiteX7" fmla="*/ 2768884 w 12281699"/>
              <a:gd name="connsiteY7" fmla="*/ 5929698 h 6231137"/>
              <a:gd name="connsiteX8" fmla="*/ 4422579 w 12281699"/>
              <a:gd name="connsiteY8" fmla="*/ 5908315 h 6231137"/>
              <a:gd name="connsiteX9" fmla="*/ 5393880 w 12281699"/>
              <a:gd name="connsiteY9" fmla="*/ 5924178 h 6231137"/>
              <a:gd name="connsiteX10" fmla="*/ 5877638 w 12281699"/>
              <a:gd name="connsiteY10" fmla="*/ 6231137 h 6231137"/>
              <a:gd name="connsiteX11" fmla="*/ 6150141 w 12281699"/>
              <a:gd name="connsiteY11" fmla="*/ 5908409 h 6231137"/>
              <a:gd name="connsiteX12" fmla="*/ 9277333 w 12281699"/>
              <a:gd name="connsiteY12" fmla="*/ 5911624 h 6231137"/>
              <a:gd name="connsiteX13" fmla="*/ 10186235 w 12281699"/>
              <a:gd name="connsiteY13" fmla="*/ 5914499 h 6231137"/>
              <a:gd name="connsiteX14" fmla="*/ 11106174 w 12281699"/>
              <a:gd name="connsiteY14" fmla="*/ 5922366 h 6231137"/>
              <a:gd name="connsiteX15" fmla="*/ 12264257 w 12281699"/>
              <a:gd name="connsiteY15" fmla="*/ 5921320 h 6231137"/>
              <a:gd name="connsiteX16" fmla="*/ 12242403 w 12281699"/>
              <a:gd name="connsiteY16" fmla="*/ 2621674 h 6231137"/>
              <a:gd name="connsiteX17" fmla="*/ 12233051 w 12281699"/>
              <a:gd name="connsiteY17" fmla="*/ 176313 h 6231137"/>
              <a:gd name="connsiteX18" fmla="*/ 11729726 w 12281699"/>
              <a:gd name="connsiteY18" fmla="*/ 107614 h 6231137"/>
              <a:gd name="connsiteX19" fmla="*/ 10438260 w 12281699"/>
              <a:gd name="connsiteY19" fmla="*/ 101059 h 6231137"/>
              <a:gd name="connsiteX20" fmla="*/ 7778825 w 12281699"/>
              <a:gd name="connsiteY20" fmla="*/ 75910 h 6231137"/>
              <a:gd name="connsiteX21" fmla="*/ 2071691 w 12281699"/>
              <a:gd name="connsiteY21" fmla="*/ 0 h 6231137"/>
              <a:gd name="connsiteX0" fmla="*/ 2071691 w 12281973"/>
              <a:gd name="connsiteY0" fmla="*/ 17107 h 6248244"/>
              <a:gd name="connsiteX1" fmla="*/ 483610 w 12281973"/>
              <a:gd name="connsiteY1" fmla="*/ 27868 h 6248244"/>
              <a:gd name="connsiteX2" fmla="*/ 36453 w 12281973"/>
              <a:gd name="connsiteY2" fmla="*/ 43628 h 6248244"/>
              <a:gd name="connsiteX3" fmla="*/ 36452 w 12281973"/>
              <a:gd name="connsiteY3" fmla="*/ 861992 h 6248244"/>
              <a:gd name="connsiteX4" fmla="*/ 17296 w 12281973"/>
              <a:gd name="connsiteY4" fmla="*/ 1386810 h 6248244"/>
              <a:gd name="connsiteX5" fmla="*/ 6679 w 12281973"/>
              <a:gd name="connsiteY5" fmla="*/ 4612015 h 6248244"/>
              <a:gd name="connsiteX6" fmla="*/ 89932 w 12281973"/>
              <a:gd name="connsiteY6" fmla="*/ 5958664 h 6248244"/>
              <a:gd name="connsiteX7" fmla="*/ 2768884 w 12281973"/>
              <a:gd name="connsiteY7" fmla="*/ 5946805 h 6248244"/>
              <a:gd name="connsiteX8" fmla="*/ 4422579 w 12281973"/>
              <a:gd name="connsiteY8" fmla="*/ 5925422 h 6248244"/>
              <a:gd name="connsiteX9" fmla="*/ 5393880 w 12281973"/>
              <a:gd name="connsiteY9" fmla="*/ 5941285 h 6248244"/>
              <a:gd name="connsiteX10" fmla="*/ 5877638 w 12281973"/>
              <a:gd name="connsiteY10" fmla="*/ 6248244 h 6248244"/>
              <a:gd name="connsiteX11" fmla="*/ 6150141 w 12281973"/>
              <a:gd name="connsiteY11" fmla="*/ 5925516 h 6248244"/>
              <a:gd name="connsiteX12" fmla="*/ 9277333 w 12281973"/>
              <a:gd name="connsiteY12" fmla="*/ 5928731 h 6248244"/>
              <a:gd name="connsiteX13" fmla="*/ 10186235 w 12281973"/>
              <a:gd name="connsiteY13" fmla="*/ 5931606 h 6248244"/>
              <a:gd name="connsiteX14" fmla="*/ 11106174 w 12281973"/>
              <a:gd name="connsiteY14" fmla="*/ 5939473 h 6248244"/>
              <a:gd name="connsiteX15" fmla="*/ 12264257 w 12281973"/>
              <a:gd name="connsiteY15" fmla="*/ 5938427 h 6248244"/>
              <a:gd name="connsiteX16" fmla="*/ 12242403 w 12281973"/>
              <a:gd name="connsiteY16" fmla="*/ 2638781 h 6248244"/>
              <a:gd name="connsiteX17" fmla="*/ 12233051 w 12281973"/>
              <a:gd name="connsiteY17" fmla="*/ 193420 h 6248244"/>
              <a:gd name="connsiteX18" fmla="*/ 11824723 w 12281973"/>
              <a:gd name="connsiteY18" fmla="*/ 146142 h 6248244"/>
              <a:gd name="connsiteX19" fmla="*/ 10438260 w 12281973"/>
              <a:gd name="connsiteY19" fmla="*/ 118166 h 6248244"/>
              <a:gd name="connsiteX20" fmla="*/ 7778825 w 12281973"/>
              <a:gd name="connsiteY20" fmla="*/ 93017 h 6248244"/>
              <a:gd name="connsiteX21" fmla="*/ 2071691 w 12281973"/>
              <a:gd name="connsiteY21" fmla="*/ 17107 h 6248244"/>
              <a:gd name="connsiteX0" fmla="*/ 2071691 w 12281973"/>
              <a:gd name="connsiteY0" fmla="*/ 19214 h 6250351"/>
              <a:gd name="connsiteX1" fmla="*/ 483610 w 12281973"/>
              <a:gd name="connsiteY1" fmla="*/ 29975 h 6250351"/>
              <a:gd name="connsiteX2" fmla="*/ 36453 w 12281973"/>
              <a:gd name="connsiteY2" fmla="*/ 45735 h 6250351"/>
              <a:gd name="connsiteX3" fmla="*/ 36452 w 12281973"/>
              <a:gd name="connsiteY3" fmla="*/ 864099 h 6250351"/>
              <a:gd name="connsiteX4" fmla="*/ 17296 w 12281973"/>
              <a:gd name="connsiteY4" fmla="*/ 1388917 h 6250351"/>
              <a:gd name="connsiteX5" fmla="*/ 6679 w 12281973"/>
              <a:gd name="connsiteY5" fmla="*/ 4614122 h 6250351"/>
              <a:gd name="connsiteX6" fmla="*/ 89932 w 12281973"/>
              <a:gd name="connsiteY6" fmla="*/ 5960771 h 6250351"/>
              <a:gd name="connsiteX7" fmla="*/ 2768884 w 12281973"/>
              <a:gd name="connsiteY7" fmla="*/ 5948912 h 6250351"/>
              <a:gd name="connsiteX8" fmla="*/ 4422579 w 12281973"/>
              <a:gd name="connsiteY8" fmla="*/ 5927529 h 6250351"/>
              <a:gd name="connsiteX9" fmla="*/ 5393880 w 12281973"/>
              <a:gd name="connsiteY9" fmla="*/ 5943392 h 6250351"/>
              <a:gd name="connsiteX10" fmla="*/ 5877638 w 12281973"/>
              <a:gd name="connsiteY10" fmla="*/ 6250351 h 6250351"/>
              <a:gd name="connsiteX11" fmla="*/ 6150141 w 12281973"/>
              <a:gd name="connsiteY11" fmla="*/ 5927623 h 6250351"/>
              <a:gd name="connsiteX12" fmla="*/ 9277333 w 12281973"/>
              <a:gd name="connsiteY12" fmla="*/ 5930838 h 6250351"/>
              <a:gd name="connsiteX13" fmla="*/ 10186235 w 12281973"/>
              <a:gd name="connsiteY13" fmla="*/ 5933713 h 6250351"/>
              <a:gd name="connsiteX14" fmla="*/ 11106174 w 12281973"/>
              <a:gd name="connsiteY14" fmla="*/ 5941580 h 6250351"/>
              <a:gd name="connsiteX15" fmla="*/ 12264257 w 12281973"/>
              <a:gd name="connsiteY15" fmla="*/ 5940534 h 6250351"/>
              <a:gd name="connsiteX16" fmla="*/ 12242403 w 12281973"/>
              <a:gd name="connsiteY16" fmla="*/ 2640888 h 6250351"/>
              <a:gd name="connsiteX17" fmla="*/ 12233051 w 12281973"/>
              <a:gd name="connsiteY17" fmla="*/ 195527 h 6250351"/>
              <a:gd name="connsiteX18" fmla="*/ 11824723 w 12281973"/>
              <a:gd name="connsiteY18" fmla="*/ 148249 h 6250351"/>
              <a:gd name="connsiteX19" fmla="*/ 10295765 w 12281973"/>
              <a:gd name="connsiteY19" fmla="*/ 141693 h 6250351"/>
              <a:gd name="connsiteX20" fmla="*/ 7778825 w 12281973"/>
              <a:gd name="connsiteY20" fmla="*/ 95124 h 6250351"/>
              <a:gd name="connsiteX21" fmla="*/ 2071691 w 12281973"/>
              <a:gd name="connsiteY21" fmla="*/ 19214 h 6250351"/>
              <a:gd name="connsiteX0" fmla="*/ 2071691 w 12322325"/>
              <a:gd name="connsiteY0" fmla="*/ 0 h 6231137"/>
              <a:gd name="connsiteX1" fmla="*/ 483610 w 12322325"/>
              <a:gd name="connsiteY1" fmla="*/ 10761 h 6231137"/>
              <a:gd name="connsiteX2" fmla="*/ 36453 w 12322325"/>
              <a:gd name="connsiteY2" fmla="*/ 26521 h 6231137"/>
              <a:gd name="connsiteX3" fmla="*/ 36452 w 12322325"/>
              <a:gd name="connsiteY3" fmla="*/ 844885 h 6231137"/>
              <a:gd name="connsiteX4" fmla="*/ 17296 w 12322325"/>
              <a:gd name="connsiteY4" fmla="*/ 1369703 h 6231137"/>
              <a:gd name="connsiteX5" fmla="*/ 6679 w 12322325"/>
              <a:gd name="connsiteY5" fmla="*/ 4594908 h 6231137"/>
              <a:gd name="connsiteX6" fmla="*/ 89932 w 12322325"/>
              <a:gd name="connsiteY6" fmla="*/ 5941557 h 6231137"/>
              <a:gd name="connsiteX7" fmla="*/ 2768884 w 12322325"/>
              <a:gd name="connsiteY7" fmla="*/ 5929698 h 6231137"/>
              <a:gd name="connsiteX8" fmla="*/ 4422579 w 12322325"/>
              <a:gd name="connsiteY8" fmla="*/ 5908315 h 6231137"/>
              <a:gd name="connsiteX9" fmla="*/ 5393880 w 12322325"/>
              <a:gd name="connsiteY9" fmla="*/ 5924178 h 6231137"/>
              <a:gd name="connsiteX10" fmla="*/ 5877638 w 12322325"/>
              <a:gd name="connsiteY10" fmla="*/ 6231137 h 6231137"/>
              <a:gd name="connsiteX11" fmla="*/ 6150141 w 12322325"/>
              <a:gd name="connsiteY11" fmla="*/ 5908409 h 6231137"/>
              <a:gd name="connsiteX12" fmla="*/ 9277333 w 12322325"/>
              <a:gd name="connsiteY12" fmla="*/ 5911624 h 6231137"/>
              <a:gd name="connsiteX13" fmla="*/ 10186235 w 12322325"/>
              <a:gd name="connsiteY13" fmla="*/ 5914499 h 6231137"/>
              <a:gd name="connsiteX14" fmla="*/ 11106174 w 12322325"/>
              <a:gd name="connsiteY14" fmla="*/ 5922366 h 6231137"/>
              <a:gd name="connsiteX15" fmla="*/ 12264257 w 12322325"/>
              <a:gd name="connsiteY15" fmla="*/ 5921320 h 6231137"/>
              <a:gd name="connsiteX16" fmla="*/ 12242403 w 12322325"/>
              <a:gd name="connsiteY16" fmla="*/ 2621674 h 6231137"/>
              <a:gd name="connsiteX17" fmla="*/ 12233051 w 12322325"/>
              <a:gd name="connsiteY17" fmla="*/ 176313 h 6231137"/>
              <a:gd name="connsiteX18" fmla="*/ 11824723 w 12322325"/>
              <a:gd name="connsiteY18" fmla="*/ 129035 h 6231137"/>
              <a:gd name="connsiteX19" fmla="*/ 10295765 w 12322325"/>
              <a:gd name="connsiteY19" fmla="*/ 122479 h 6231137"/>
              <a:gd name="connsiteX20" fmla="*/ 7778825 w 12322325"/>
              <a:gd name="connsiteY20" fmla="*/ 75910 h 6231137"/>
              <a:gd name="connsiteX21" fmla="*/ 2071691 w 12322325"/>
              <a:gd name="connsiteY21" fmla="*/ 0 h 6231137"/>
              <a:gd name="connsiteX0" fmla="*/ 2071691 w 12275492"/>
              <a:gd name="connsiteY0" fmla="*/ 0 h 6231137"/>
              <a:gd name="connsiteX1" fmla="*/ 483610 w 12275492"/>
              <a:gd name="connsiteY1" fmla="*/ 10761 h 6231137"/>
              <a:gd name="connsiteX2" fmla="*/ 36453 w 12275492"/>
              <a:gd name="connsiteY2" fmla="*/ 26521 h 6231137"/>
              <a:gd name="connsiteX3" fmla="*/ 36452 w 12275492"/>
              <a:gd name="connsiteY3" fmla="*/ 844885 h 6231137"/>
              <a:gd name="connsiteX4" fmla="*/ 17296 w 12275492"/>
              <a:gd name="connsiteY4" fmla="*/ 1369703 h 6231137"/>
              <a:gd name="connsiteX5" fmla="*/ 6679 w 12275492"/>
              <a:gd name="connsiteY5" fmla="*/ 4594908 h 6231137"/>
              <a:gd name="connsiteX6" fmla="*/ 89932 w 12275492"/>
              <a:gd name="connsiteY6" fmla="*/ 5941557 h 6231137"/>
              <a:gd name="connsiteX7" fmla="*/ 2768884 w 12275492"/>
              <a:gd name="connsiteY7" fmla="*/ 5929698 h 6231137"/>
              <a:gd name="connsiteX8" fmla="*/ 4422579 w 12275492"/>
              <a:gd name="connsiteY8" fmla="*/ 5908315 h 6231137"/>
              <a:gd name="connsiteX9" fmla="*/ 5393880 w 12275492"/>
              <a:gd name="connsiteY9" fmla="*/ 5924178 h 6231137"/>
              <a:gd name="connsiteX10" fmla="*/ 5877638 w 12275492"/>
              <a:gd name="connsiteY10" fmla="*/ 6231137 h 6231137"/>
              <a:gd name="connsiteX11" fmla="*/ 6150141 w 12275492"/>
              <a:gd name="connsiteY11" fmla="*/ 5908409 h 6231137"/>
              <a:gd name="connsiteX12" fmla="*/ 9277333 w 12275492"/>
              <a:gd name="connsiteY12" fmla="*/ 5911624 h 6231137"/>
              <a:gd name="connsiteX13" fmla="*/ 10186235 w 12275492"/>
              <a:gd name="connsiteY13" fmla="*/ 5914499 h 6231137"/>
              <a:gd name="connsiteX14" fmla="*/ 11106174 w 12275492"/>
              <a:gd name="connsiteY14" fmla="*/ 5922366 h 6231137"/>
              <a:gd name="connsiteX15" fmla="*/ 12264257 w 12275492"/>
              <a:gd name="connsiteY15" fmla="*/ 5921320 h 6231137"/>
              <a:gd name="connsiteX16" fmla="*/ 12242403 w 12275492"/>
              <a:gd name="connsiteY16" fmla="*/ 2621674 h 6231137"/>
              <a:gd name="connsiteX17" fmla="*/ 12233051 w 12275492"/>
              <a:gd name="connsiteY17" fmla="*/ 176313 h 6231137"/>
              <a:gd name="connsiteX18" fmla="*/ 11824723 w 12275492"/>
              <a:gd name="connsiteY18" fmla="*/ 129035 h 6231137"/>
              <a:gd name="connsiteX19" fmla="*/ 10295765 w 12275492"/>
              <a:gd name="connsiteY19" fmla="*/ 122479 h 6231137"/>
              <a:gd name="connsiteX20" fmla="*/ 7778825 w 12275492"/>
              <a:gd name="connsiteY20" fmla="*/ 75910 h 6231137"/>
              <a:gd name="connsiteX21" fmla="*/ 2071691 w 12275492"/>
              <a:gd name="connsiteY21" fmla="*/ 0 h 6231137"/>
              <a:gd name="connsiteX0" fmla="*/ 2071691 w 12313887"/>
              <a:gd name="connsiteY0" fmla="*/ 20004 h 6251141"/>
              <a:gd name="connsiteX1" fmla="*/ 483610 w 12313887"/>
              <a:gd name="connsiteY1" fmla="*/ 30765 h 6251141"/>
              <a:gd name="connsiteX2" fmla="*/ 36453 w 12313887"/>
              <a:gd name="connsiteY2" fmla="*/ 46525 h 6251141"/>
              <a:gd name="connsiteX3" fmla="*/ 36452 w 12313887"/>
              <a:gd name="connsiteY3" fmla="*/ 864889 h 6251141"/>
              <a:gd name="connsiteX4" fmla="*/ 17296 w 12313887"/>
              <a:gd name="connsiteY4" fmla="*/ 1389707 h 6251141"/>
              <a:gd name="connsiteX5" fmla="*/ 6679 w 12313887"/>
              <a:gd name="connsiteY5" fmla="*/ 4614912 h 6251141"/>
              <a:gd name="connsiteX6" fmla="*/ 89932 w 12313887"/>
              <a:gd name="connsiteY6" fmla="*/ 5961561 h 6251141"/>
              <a:gd name="connsiteX7" fmla="*/ 2768884 w 12313887"/>
              <a:gd name="connsiteY7" fmla="*/ 5949702 h 6251141"/>
              <a:gd name="connsiteX8" fmla="*/ 4422579 w 12313887"/>
              <a:gd name="connsiteY8" fmla="*/ 5928319 h 6251141"/>
              <a:gd name="connsiteX9" fmla="*/ 5393880 w 12313887"/>
              <a:gd name="connsiteY9" fmla="*/ 5944182 h 6251141"/>
              <a:gd name="connsiteX10" fmla="*/ 5877638 w 12313887"/>
              <a:gd name="connsiteY10" fmla="*/ 6251141 h 6251141"/>
              <a:gd name="connsiteX11" fmla="*/ 6150141 w 12313887"/>
              <a:gd name="connsiteY11" fmla="*/ 5928413 h 6251141"/>
              <a:gd name="connsiteX12" fmla="*/ 9277333 w 12313887"/>
              <a:gd name="connsiteY12" fmla="*/ 5931628 h 6251141"/>
              <a:gd name="connsiteX13" fmla="*/ 10186235 w 12313887"/>
              <a:gd name="connsiteY13" fmla="*/ 5934503 h 6251141"/>
              <a:gd name="connsiteX14" fmla="*/ 11106174 w 12313887"/>
              <a:gd name="connsiteY14" fmla="*/ 5942370 h 6251141"/>
              <a:gd name="connsiteX15" fmla="*/ 12264257 w 12313887"/>
              <a:gd name="connsiteY15" fmla="*/ 5941324 h 6251141"/>
              <a:gd name="connsiteX16" fmla="*/ 12289901 w 12313887"/>
              <a:gd name="connsiteY16" fmla="*/ 2652389 h 6251141"/>
              <a:gd name="connsiteX17" fmla="*/ 12233051 w 12313887"/>
              <a:gd name="connsiteY17" fmla="*/ 196317 h 6251141"/>
              <a:gd name="connsiteX18" fmla="*/ 11824723 w 12313887"/>
              <a:gd name="connsiteY18" fmla="*/ 149039 h 6251141"/>
              <a:gd name="connsiteX19" fmla="*/ 10295765 w 12313887"/>
              <a:gd name="connsiteY19" fmla="*/ 142483 h 6251141"/>
              <a:gd name="connsiteX20" fmla="*/ 7778825 w 12313887"/>
              <a:gd name="connsiteY20" fmla="*/ 95914 h 6251141"/>
              <a:gd name="connsiteX21" fmla="*/ 2071691 w 12313887"/>
              <a:gd name="connsiteY21" fmla="*/ 20004 h 6251141"/>
              <a:gd name="connsiteX0" fmla="*/ 2071691 w 12332516"/>
              <a:gd name="connsiteY0" fmla="*/ 20004 h 6251141"/>
              <a:gd name="connsiteX1" fmla="*/ 483610 w 12332516"/>
              <a:gd name="connsiteY1" fmla="*/ 30765 h 6251141"/>
              <a:gd name="connsiteX2" fmla="*/ 36453 w 12332516"/>
              <a:gd name="connsiteY2" fmla="*/ 46525 h 6251141"/>
              <a:gd name="connsiteX3" fmla="*/ 36452 w 12332516"/>
              <a:gd name="connsiteY3" fmla="*/ 864889 h 6251141"/>
              <a:gd name="connsiteX4" fmla="*/ 17296 w 12332516"/>
              <a:gd name="connsiteY4" fmla="*/ 1389707 h 6251141"/>
              <a:gd name="connsiteX5" fmla="*/ 6679 w 12332516"/>
              <a:gd name="connsiteY5" fmla="*/ 4614912 h 6251141"/>
              <a:gd name="connsiteX6" fmla="*/ 89932 w 12332516"/>
              <a:gd name="connsiteY6" fmla="*/ 5961561 h 6251141"/>
              <a:gd name="connsiteX7" fmla="*/ 2768884 w 12332516"/>
              <a:gd name="connsiteY7" fmla="*/ 5949702 h 6251141"/>
              <a:gd name="connsiteX8" fmla="*/ 4422579 w 12332516"/>
              <a:gd name="connsiteY8" fmla="*/ 5928319 h 6251141"/>
              <a:gd name="connsiteX9" fmla="*/ 5393880 w 12332516"/>
              <a:gd name="connsiteY9" fmla="*/ 5944182 h 6251141"/>
              <a:gd name="connsiteX10" fmla="*/ 5877638 w 12332516"/>
              <a:gd name="connsiteY10" fmla="*/ 6251141 h 6251141"/>
              <a:gd name="connsiteX11" fmla="*/ 6150141 w 12332516"/>
              <a:gd name="connsiteY11" fmla="*/ 5928413 h 6251141"/>
              <a:gd name="connsiteX12" fmla="*/ 9277333 w 12332516"/>
              <a:gd name="connsiteY12" fmla="*/ 5931628 h 6251141"/>
              <a:gd name="connsiteX13" fmla="*/ 10186235 w 12332516"/>
              <a:gd name="connsiteY13" fmla="*/ 5934503 h 6251141"/>
              <a:gd name="connsiteX14" fmla="*/ 11106174 w 12332516"/>
              <a:gd name="connsiteY14" fmla="*/ 5942370 h 6251141"/>
              <a:gd name="connsiteX15" fmla="*/ 12264257 w 12332516"/>
              <a:gd name="connsiteY15" fmla="*/ 5941324 h 6251141"/>
              <a:gd name="connsiteX16" fmla="*/ 12289901 w 12332516"/>
              <a:gd name="connsiteY16" fmla="*/ 2652389 h 6251141"/>
              <a:gd name="connsiteX17" fmla="*/ 12280552 w 12332516"/>
              <a:gd name="connsiteY17" fmla="*/ 196317 h 6251141"/>
              <a:gd name="connsiteX18" fmla="*/ 11824723 w 12332516"/>
              <a:gd name="connsiteY18" fmla="*/ 149039 h 6251141"/>
              <a:gd name="connsiteX19" fmla="*/ 10295765 w 12332516"/>
              <a:gd name="connsiteY19" fmla="*/ 142483 h 6251141"/>
              <a:gd name="connsiteX20" fmla="*/ 7778825 w 12332516"/>
              <a:gd name="connsiteY20" fmla="*/ 95914 h 6251141"/>
              <a:gd name="connsiteX21" fmla="*/ 2071691 w 12332516"/>
              <a:gd name="connsiteY21" fmla="*/ 20004 h 6251141"/>
              <a:gd name="connsiteX0" fmla="*/ 2071691 w 12322347"/>
              <a:gd name="connsiteY0" fmla="*/ 0 h 6231137"/>
              <a:gd name="connsiteX1" fmla="*/ 483610 w 12322347"/>
              <a:gd name="connsiteY1" fmla="*/ 10761 h 6231137"/>
              <a:gd name="connsiteX2" fmla="*/ 36453 w 12322347"/>
              <a:gd name="connsiteY2" fmla="*/ 26521 h 6231137"/>
              <a:gd name="connsiteX3" fmla="*/ 36452 w 12322347"/>
              <a:gd name="connsiteY3" fmla="*/ 844885 h 6231137"/>
              <a:gd name="connsiteX4" fmla="*/ 17296 w 12322347"/>
              <a:gd name="connsiteY4" fmla="*/ 1369703 h 6231137"/>
              <a:gd name="connsiteX5" fmla="*/ 6679 w 12322347"/>
              <a:gd name="connsiteY5" fmla="*/ 4594908 h 6231137"/>
              <a:gd name="connsiteX6" fmla="*/ 89932 w 12322347"/>
              <a:gd name="connsiteY6" fmla="*/ 5941557 h 6231137"/>
              <a:gd name="connsiteX7" fmla="*/ 2768884 w 12322347"/>
              <a:gd name="connsiteY7" fmla="*/ 5929698 h 6231137"/>
              <a:gd name="connsiteX8" fmla="*/ 4422579 w 12322347"/>
              <a:gd name="connsiteY8" fmla="*/ 5908315 h 6231137"/>
              <a:gd name="connsiteX9" fmla="*/ 5393880 w 12322347"/>
              <a:gd name="connsiteY9" fmla="*/ 5924178 h 6231137"/>
              <a:gd name="connsiteX10" fmla="*/ 5877638 w 12322347"/>
              <a:gd name="connsiteY10" fmla="*/ 6231137 h 6231137"/>
              <a:gd name="connsiteX11" fmla="*/ 6150141 w 12322347"/>
              <a:gd name="connsiteY11" fmla="*/ 5908409 h 6231137"/>
              <a:gd name="connsiteX12" fmla="*/ 9277333 w 12322347"/>
              <a:gd name="connsiteY12" fmla="*/ 5911624 h 6231137"/>
              <a:gd name="connsiteX13" fmla="*/ 10186235 w 12322347"/>
              <a:gd name="connsiteY13" fmla="*/ 5914499 h 6231137"/>
              <a:gd name="connsiteX14" fmla="*/ 11106174 w 12322347"/>
              <a:gd name="connsiteY14" fmla="*/ 5922366 h 6231137"/>
              <a:gd name="connsiteX15" fmla="*/ 12264257 w 12322347"/>
              <a:gd name="connsiteY15" fmla="*/ 5921320 h 6231137"/>
              <a:gd name="connsiteX16" fmla="*/ 12289901 w 12322347"/>
              <a:gd name="connsiteY16" fmla="*/ 2632385 h 6231137"/>
              <a:gd name="connsiteX17" fmla="*/ 12280552 w 12322347"/>
              <a:gd name="connsiteY17" fmla="*/ 176313 h 6231137"/>
              <a:gd name="connsiteX18" fmla="*/ 11824723 w 12322347"/>
              <a:gd name="connsiteY18" fmla="*/ 129035 h 6231137"/>
              <a:gd name="connsiteX19" fmla="*/ 10295765 w 12322347"/>
              <a:gd name="connsiteY19" fmla="*/ 122479 h 6231137"/>
              <a:gd name="connsiteX20" fmla="*/ 7778825 w 12322347"/>
              <a:gd name="connsiteY20" fmla="*/ 75910 h 6231137"/>
              <a:gd name="connsiteX21" fmla="*/ 2071691 w 12322347"/>
              <a:gd name="connsiteY21" fmla="*/ 0 h 6231137"/>
              <a:gd name="connsiteX0" fmla="*/ 2071691 w 12322347"/>
              <a:gd name="connsiteY0" fmla="*/ 0 h 6231137"/>
              <a:gd name="connsiteX1" fmla="*/ 483610 w 12322347"/>
              <a:gd name="connsiteY1" fmla="*/ 10761 h 6231137"/>
              <a:gd name="connsiteX2" fmla="*/ 36453 w 12322347"/>
              <a:gd name="connsiteY2" fmla="*/ 68771 h 6231137"/>
              <a:gd name="connsiteX3" fmla="*/ 36452 w 12322347"/>
              <a:gd name="connsiteY3" fmla="*/ 844885 h 6231137"/>
              <a:gd name="connsiteX4" fmla="*/ 17296 w 12322347"/>
              <a:gd name="connsiteY4" fmla="*/ 1369703 h 6231137"/>
              <a:gd name="connsiteX5" fmla="*/ 6679 w 12322347"/>
              <a:gd name="connsiteY5" fmla="*/ 4594908 h 6231137"/>
              <a:gd name="connsiteX6" fmla="*/ 89932 w 12322347"/>
              <a:gd name="connsiteY6" fmla="*/ 5941557 h 6231137"/>
              <a:gd name="connsiteX7" fmla="*/ 2768884 w 12322347"/>
              <a:gd name="connsiteY7" fmla="*/ 5929698 h 6231137"/>
              <a:gd name="connsiteX8" fmla="*/ 4422579 w 12322347"/>
              <a:gd name="connsiteY8" fmla="*/ 5908315 h 6231137"/>
              <a:gd name="connsiteX9" fmla="*/ 5393880 w 12322347"/>
              <a:gd name="connsiteY9" fmla="*/ 5924178 h 6231137"/>
              <a:gd name="connsiteX10" fmla="*/ 5877638 w 12322347"/>
              <a:gd name="connsiteY10" fmla="*/ 6231137 h 6231137"/>
              <a:gd name="connsiteX11" fmla="*/ 6150141 w 12322347"/>
              <a:gd name="connsiteY11" fmla="*/ 5908409 h 6231137"/>
              <a:gd name="connsiteX12" fmla="*/ 9277333 w 12322347"/>
              <a:gd name="connsiteY12" fmla="*/ 5911624 h 6231137"/>
              <a:gd name="connsiteX13" fmla="*/ 10186235 w 12322347"/>
              <a:gd name="connsiteY13" fmla="*/ 5914499 h 6231137"/>
              <a:gd name="connsiteX14" fmla="*/ 11106174 w 12322347"/>
              <a:gd name="connsiteY14" fmla="*/ 5922366 h 6231137"/>
              <a:gd name="connsiteX15" fmla="*/ 12264257 w 12322347"/>
              <a:gd name="connsiteY15" fmla="*/ 5921320 h 6231137"/>
              <a:gd name="connsiteX16" fmla="*/ 12289901 w 12322347"/>
              <a:gd name="connsiteY16" fmla="*/ 2632385 h 6231137"/>
              <a:gd name="connsiteX17" fmla="*/ 12280552 w 12322347"/>
              <a:gd name="connsiteY17" fmla="*/ 176313 h 6231137"/>
              <a:gd name="connsiteX18" fmla="*/ 11824723 w 12322347"/>
              <a:gd name="connsiteY18" fmla="*/ 129035 h 6231137"/>
              <a:gd name="connsiteX19" fmla="*/ 10295765 w 12322347"/>
              <a:gd name="connsiteY19" fmla="*/ 122479 h 6231137"/>
              <a:gd name="connsiteX20" fmla="*/ 7778825 w 12322347"/>
              <a:gd name="connsiteY20" fmla="*/ 75910 h 6231137"/>
              <a:gd name="connsiteX21" fmla="*/ 2071691 w 12322347"/>
              <a:gd name="connsiteY21" fmla="*/ 0 h 6231137"/>
              <a:gd name="connsiteX0" fmla="*/ 2071691 w 12322347"/>
              <a:gd name="connsiteY0" fmla="*/ 0 h 6231137"/>
              <a:gd name="connsiteX1" fmla="*/ 578608 w 12322347"/>
              <a:gd name="connsiteY1" fmla="*/ 42448 h 6231137"/>
              <a:gd name="connsiteX2" fmla="*/ 36453 w 12322347"/>
              <a:gd name="connsiteY2" fmla="*/ 68771 h 6231137"/>
              <a:gd name="connsiteX3" fmla="*/ 36452 w 12322347"/>
              <a:gd name="connsiteY3" fmla="*/ 844885 h 6231137"/>
              <a:gd name="connsiteX4" fmla="*/ 17296 w 12322347"/>
              <a:gd name="connsiteY4" fmla="*/ 1369703 h 6231137"/>
              <a:gd name="connsiteX5" fmla="*/ 6679 w 12322347"/>
              <a:gd name="connsiteY5" fmla="*/ 4594908 h 6231137"/>
              <a:gd name="connsiteX6" fmla="*/ 89932 w 12322347"/>
              <a:gd name="connsiteY6" fmla="*/ 5941557 h 6231137"/>
              <a:gd name="connsiteX7" fmla="*/ 2768884 w 12322347"/>
              <a:gd name="connsiteY7" fmla="*/ 5929698 h 6231137"/>
              <a:gd name="connsiteX8" fmla="*/ 4422579 w 12322347"/>
              <a:gd name="connsiteY8" fmla="*/ 5908315 h 6231137"/>
              <a:gd name="connsiteX9" fmla="*/ 5393880 w 12322347"/>
              <a:gd name="connsiteY9" fmla="*/ 5924178 h 6231137"/>
              <a:gd name="connsiteX10" fmla="*/ 5877638 w 12322347"/>
              <a:gd name="connsiteY10" fmla="*/ 6231137 h 6231137"/>
              <a:gd name="connsiteX11" fmla="*/ 6150141 w 12322347"/>
              <a:gd name="connsiteY11" fmla="*/ 5908409 h 6231137"/>
              <a:gd name="connsiteX12" fmla="*/ 9277333 w 12322347"/>
              <a:gd name="connsiteY12" fmla="*/ 5911624 h 6231137"/>
              <a:gd name="connsiteX13" fmla="*/ 10186235 w 12322347"/>
              <a:gd name="connsiteY13" fmla="*/ 5914499 h 6231137"/>
              <a:gd name="connsiteX14" fmla="*/ 11106174 w 12322347"/>
              <a:gd name="connsiteY14" fmla="*/ 5922366 h 6231137"/>
              <a:gd name="connsiteX15" fmla="*/ 12264257 w 12322347"/>
              <a:gd name="connsiteY15" fmla="*/ 5921320 h 6231137"/>
              <a:gd name="connsiteX16" fmla="*/ 12289901 w 12322347"/>
              <a:gd name="connsiteY16" fmla="*/ 2632385 h 6231137"/>
              <a:gd name="connsiteX17" fmla="*/ 12280552 w 12322347"/>
              <a:gd name="connsiteY17" fmla="*/ 176313 h 6231137"/>
              <a:gd name="connsiteX18" fmla="*/ 11824723 w 12322347"/>
              <a:gd name="connsiteY18" fmla="*/ 129035 h 6231137"/>
              <a:gd name="connsiteX19" fmla="*/ 10295765 w 12322347"/>
              <a:gd name="connsiteY19" fmla="*/ 122479 h 6231137"/>
              <a:gd name="connsiteX20" fmla="*/ 7778825 w 12322347"/>
              <a:gd name="connsiteY20" fmla="*/ 75910 h 6231137"/>
              <a:gd name="connsiteX21" fmla="*/ 2071691 w 12322347"/>
              <a:gd name="connsiteY21" fmla="*/ 0 h 6231137"/>
              <a:gd name="connsiteX0" fmla="*/ 2261685 w 12322347"/>
              <a:gd name="connsiteY0" fmla="*/ 10365 h 6188689"/>
              <a:gd name="connsiteX1" fmla="*/ 578608 w 12322347"/>
              <a:gd name="connsiteY1" fmla="*/ 0 h 6188689"/>
              <a:gd name="connsiteX2" fmla="*/ 36453 w 12322347"/>
              <a:gd name="connsiteY2" fmla="*/ 26323 h 6188689"/>
              <a:gd name="connsiteX3" fmla="*/ 36452 w 12322347"/>
              <a:gd name="connsiteY3" fmla="*/ 802437 h 6188689"/>
              <a:gd name="connsiteX4" fmla="*/ 17296 w 12322347"/>
              <a:gd name="connsiteY4" fmla="*/ 1327255 h 6188689"/>
              <a:gd name="connsiteX5" fmla="*/ 6679 w 12322347"/>
              <a:gd name="connsiteY5" fmla="*/ 4552460 h 6188689"/>
              <a:gd name="connsiteX6" fmla="*/ 89932 w 12322347"/>
              <a:gd name="connsiteY6" fmla="*/ 5899109 h 6188689"/>
              <a:gd name="connsiteX7" fmla="*/ 2768884 w 12322347"/>
              <a:gd name="connsiteY7" fmla="*/ 5887250 h 6188689"/>
              <a:gd name="connsiteX8" fmla="*/ 4422579 w 12322347"/>
              <a:gd name="connsiteY8" fmla="*/ 5865867 h 6188689"/>
              <a:gd name="connsiteX9" fmla="*/ 5393880 w 12322347"/>
              <a:gd name="connsiteY9" fmla="*/ 5881730 h 6188689"/>
              <a:gd name="connsiteX10" fmla="*/ 5877638 w 12322347"/>
              <a:gd name="connsiteY10" fmla="*/ 6188689 h 6188689"/>
              <a:gd name="connsiteX11" fmla="*/ 6150141 w 12322347"/>
              <a:gd name="connsiteY11" fmla="*/ 5865961 h 6188689"/>
              <a:gd name="connsiteX12" fmla="*/ 9277333 w 12322347"/>
              <a:gd name="connsiteY12" fmla="*/ 5869176 h 6188689"/>
              <a:gd name="connsiteX13" fmla="*/ 10186235 w 12322347"/>
              <a:gd name="connsiteY13" fmla="*/ 5872051 h 6188689"/>
              <a:gd name="connsiteX14" fmla="*/ 11106174 w 12322347"/>
              <a:gd name="connsiteY14" fmla="*/ 5879918 h 6188689"/>
              <a:gd name="connsiteX15" fmla="*/ 12264257 w 12322347"/>
              <a:gd name="connsiteY15" fmla="*/ 5878872 h 6188689"/>
              <a:gd name="connsiteX16" fmla="*/ 12289901 w 12322347"/>
              <a:gd name="connsiteY16" fmla="*/ 2589937 h 6188689"/>
              <a:gd name="connsiteX17" fmla="*/ 12280552 w 12322347"/>
              <a:gd name="connsiteY17" fmla="*/ 133865 h 6188689"/>
              <a:gd name="connsiteX18" fmla="*/ 11824723 w 12322347"/>
              <a:gd name="connsiteY18" fmla="*/ 86587 h 6188689"/>
              <a:gd name="connsiteX19" fmla="*/ 10295765 w 12322347"/>
              <a:gd name="connsiteY19" fmla="*/ 80031 h 6188689"/>
              <a:gd name="connsiteX20" fmla="*/ 7778825 w 12322347"/>
              <a:gd name="connsiteY20" fmla="*/ 33462 h 6188689"/>
              <a:gd name="connsiteX21" fmla="*/ 2261685 w 12322347"/>
              <a:gd name="connsiteY21" fmla="*/ 10365 h 6188689"/>
              <a:gd name="connsiteX0" fmla="*/ 2261685 w 12322347"/>
              <a:gd name="connsiteY0" fmla="*/ 0 h 6178324"/>
              <a:gd name="connsiteX1" fmla="*/ 816102 w 12322347"/>
              <a:gd name="connsiteY1" fmla="*/ 10760 h 6178324"/>
              <a:gd name="connsiteX2" fmla="*/ 36453 w 12322347"/>
              <a:gd name="connsiteY2" fmla="*/ 15958 h 6178324"/>
              <a:gd name="connsiteX3" fmla="*/ 36452 w 12322347"/>
              <a:gd name="connsiteY3" fmla="*/ 792072 h 6178324"/>
              <a:gd name="connsiteX4" fmla="*/ 17296 w 12322347"/>
              <a:gd name="connsiteY4" fmla="*/ 1316890 h 6178324"/>
              <a:gd name="connsiteX5" fmla="*/ 6679 w 12322347"/>
              <a:gd name="connsiteY5" fmla="*/ 4542095 h 6178324"/>
              <a:gd name="connsiteX6" fmla="*/ 89932 w 12322347"/>
              <a:gd name="connsiteY6" fmla="*/ 5888744 h 6178324"/>
              <a:gd name="connsiteX7" fmla="*/ 2768884 w 12322347"/>
              <a:gd name="connsiteY7" fmla="*/ 5876885 h 6178324"/>
              <a:gd name="connsiteX8" fmla="*/ 4422579 w 12322347"/>
              <a:gd name="connsiteY8" fmla="*/ 5855502 h 6178324"/>
              <a:gd name="connsiteX9" fmla="*/ 5393880 w 12322347"/>
              <a:gd name="connsiteY9" fmla="*/ 5871365 h 6178324"/>
              <a:gd name="connsiteX10" fmla="*/ 5877638 w 12322347"/>
              <a:gd name="connsiteY10" fmla="*/ 6178324 h 6178324"/>
              <a:gd name="connsiteX11" fmla="*/ 6150141 w 12322347"/>
              <a:gd name="connsiteY11" fmla="*/ 5855596 h 6178324"/>
              <a:gd name="connsiteX12" fmla="*/ 9277333 w 12322347"/>
              <a:gd name="connsiteY12" fmla="*/ 5858811 h 6178324"/>
              <a:gd name="connsiteX13" fmla="*/ 10186235 w 12322347"/>
              <a:gd name="connsiteY13" fmla="*/ 5861686 h 6178324"/>
              <a:gd name="connsiteX14" fmla="*/ 11106174 w 12322347"/>
              <a:gd name="connsiteY14" fmla="*/ 5869553 h 6178324"/>
              <a:gd name="connsiteX15" fmla="*/ 12264257 w 12322347"/>
              <a:gd name="connsiteY15" fmla="*/ 5868507 h 6178324"/>
              <a:gd name="connsiteX16" fmla="*/ 12289901 w 12322347"/>
              <a:gd name="connsiteY16" fmla="*/ 2579572 h 6178324"/>
              <a:gd name="connsiteX17" fmla="*/ 12280552 w 12322347"/>
              <a:gd name="connsiteY17" fmla="*/ 123500 h 6178324"/>
              <a:gd name="connsiteX18" fmla="*/ 11824723 w 12322347"/>
              <a:gd name="connsiteY18" fmla="*/ 76222 h 6178324"/>
              <a:gd name="connsiteX19" fmla="*/ 10295765 w 12322347"/>
              <a:gd name="connsiteY19" fmla="*/ 69666 h 6178324"/>
              <a:gd name="connsiteX20" fmla="*/ 7778825 w 12322347"/>
              <a:gd name="connsiteY20" fmla="*/ 23097 h 6178324"/>
              <a:gd name="connsiteX21" fmla="*/ 2261685 w 12322347"/>
              <a:gd name="connsiteY21" fmla="*/ 0 h 6178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322347" h="6178324">
                <a:moveTo>
                  <a:pt x="2261685" y="0"/>
                </a:moveTo>
                <a:lnTo>
                  <a:pt x="816102" y="10760"/>
                </a:lnTo>
                <a:lnTo>
                  <a:pt x="36453" y="15958"/>
                </a:lnTo>
                <a:cubicBezTo>
                  <a:pt x="36453" y="288746"/>
                  <a:pt x="36452" y="519284"/>
                  <a:pt x="36452" y="792072"/>
                </a:cubicBezTo>
                <a:cubicBezTo>
                  <a:pt x="37984" y="902748"/>
                  <a:pt x="15764" y="1206214"/>
                  <a:pt x="17296" y="1316890"/>
                </a:cubicBezTo>
                <a:cubicBezTo>
                  <a:pt x="32125" y="1752674"/>
                  <a:pt x="-17301" y="3705146"/>
                  <a:pt x="6679" y="4542095"/>
                </a:cubicBezTo>
                <a:cubicBezTo>
                  <a:pt x="46570" y="5225386"/>
                  <a:pt x="-51265" y="5916324"/>
                  <a:pt x="89932" y="5888744"/>
                </a:cubicBezTo>
                <a:cubicBezTo>
                  <a:pt x="879263" y="5903089"/>
                  <a:pt x="1955065" y="5877266"/>
                  <a:pt x="2768884" y="5876885"/>
                </a:cubicBezTo>
                <a:lnTo>
                  <a:pt x="4422579" y="5855502"/>
                </a:lnTo>
                <a:lnTo>
                  <a:pt x="5393880" y="5871365"/>
                </a:lnTo>
                <a:cubicBezTo>
                  <a:pt x="5664089" y="6007274"/>
                  <a:pt x="5704024" y="6065354"/>
                  <a:pt x="5877638" y="6178324"/>
                </a:cubicBezTo>
                <a:cubicBezTo>
                  <a:pt x="5954187" y="6102215"/>
                  <a:pt x="6049125" y="5996227"/>
                  <a:pt x="6150141" y="5855596"/>
                </a:cubicBezTo>
                <a:cubicBezTo>
                  <a:pt x="6237130" y="5852856"/>
                  <a:pt x="8916121" y="5865726"/>
                  <a:pt x="9277333" y="5858811"/>
                </a:cubicBezTo>
                <a:lnTo>
                  <a:pt x="10186235" y="5861686"/>
                </a:lnTo>
                <a:lnTo>
                  <a:pt x="11106174" y="5869553"/>
                </a:lnTo>
                <a:cubicBezTo>
                  <a:pt x="11463837" y="5859889"/>
                  <a:pt x="12237326" y="5912260"/>
                  <a:pt x="12264257" y="5868507"/>
                </a:cubicBezTo>
                <a:cubicBezTo>
                  <a:pt x="12302700" y="5662987"/>
                  <a:pt x="12276557" y="4364873"/>
                  <a:pt x="12289901" y="2579572"/>
                </a:cubicBezTo>
                <a:cubicBezTo>
                  <a:pt x="12338262" y="1498304"/>
                  <a:pt x="12330432" y="544926"/>
                  <a:pt x="12280552" y="123500"/>
                </a:cubicBezTo>
                <a:cubicBezTo>
                  <a:pt x="12274271" y="70433"/>
                  <a:pt x="12155521" y="85194"/>
                  <a:pt x="11824723" y="76222"/>
                </a:cubicBezTo>
                <a:cubicBezTo>
                  <a:pt x="11493925" y="67250"/>
                  <a:pt x="10495817" y="85585"/>
                  <a:pt x="10295765" y="69666"/>
                </a:cubicBezTo>
                <a:lnTo>
                  <a:pt x="7778825" y="23097"/>
                </a:lnTo>
                <a:lnTo>
                  <a:pt x="2261685" y="0"/>
                </a:lnTo>
                <a:close/>
              </a:path>
            </a:pathLst>
          </a:custGeom>
          <a:solidFill>
            <a:schemeClr val="bg1"/>
          </a:solidFill>
          <a:ln w="19050" cap="flat">
            <a:noFill/>
            <a:prstDash val="solid"/>
            <a:miter/>
          </a:ln>
        </p:spPr>
        <p:txBody>
          <a:bodyPr wrap="square" rtlCol="0" anchor="ctr">
            <a:noAutofit/>
          </a:bodyPr>
          <a:lstStyle/>
          <a:p>
            <a:endParaRPr lang="en-US" dirty="0"/>
          </a:p>
        </p:txBody>
      </p:sp>
      <p:sp>
        <p:nvSpPr>
          <p:cNvPr id="17" name="Freeform: Shape 16">
            <a:extLst>
              <a:ext uri="{FF2B5EF4-FFF2-40B4-BE49-F238E27FC236}">
                <a16:creationId xmlns:a16="http://schemas.microsoft.com/office/drawing/2014/main" id="{1ED55459-2CBB-4DB7-B9D3-F43A3444AD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flipV="1">
            <a:off x="5574057" y="-57427"/>
            <a:ext cx="5371548" cy="6758611"/>
          </a:xfrm>
          <a:custGeom>
            <a:avLst/>
            <a:gdLst>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8143603 w 11603130"/>
              <a:gd name="connsiteY9" fmla="*/ 5913030 h 6362961"/>
              <a:gd name="connsiteX10" fmla="*/ 8168400 w 11603130"/>
              <a:gd name="connsiteY10" fmla="*/ 5914173 h 6362961"/>
              <a:gd name="connsiteX11" fmla="*/ 8334742 w 11603130"/>
              <a:gd name="connsiteY11" fmla="*/ 5912754 h 6362961"/>
              <a:gd name="connsiteX12" fmla="*/ 8343333 w 11603130"/>
              <a:gd name="connsiteY12" fmla="*/ 6362961 h 6362961"/>
              <a:gd name="connsiteX13" fmla="*/ 8951337 w 11603130"/>
              <a:gd name="connsiteY13" fmla="*/ 5912879 h 6362961"/>
              <a:gd name="connsiteX14" fmla="*/ 9710371 w 11603130"/>
              <a:gd name="connsiteY14" fmla="*/ 5911624 h 6362961"/>
              <a:gd name="connsiteX15" fmla="*/ 9804791 w 11603130"/>
              <a:gd name="connsiteY15" fmla="*/ 5908320 h 6362961"/>
              <a:gd name="connsiteX16" fmla="*/ 9863784 w 11603130"/>
              <a:gd name="connsiteY16" fmla="*/ 5909115 h 6362961"/>
              <a:gd name="connsiteX17" fmla="*/ 10007288 w 11603130"/>
              <a:gd name="connsiteY17" fmla="*/ 5914499 h 6362961"/>
              <a:gd name="connsiteX18" fmla="*/ 10927227 w 11603130"/>
              <a:gd name="connsiteY18" fmla="*/ 5922366 h 6362961"/>
              <a:gd name="connsiteX19" fmla="*/ 11562333 w 11603130"/>
              <a:gd name="connsiteY19" fmla="*/ 5906085 h 6362961"/>
              <a:gd name="connsiteX20" fmla="*/ 11571244 w 11603130"/>
              <a:gd name="connsiteY20" fmla="*/ 2621674 h 6362961"/>
              <a:gd name="connsiteX21" fmla="*/ 11561892 w 11603130"/>
              <a:gd name="connsiteY21" fmla="*/ 176313 h 6362961"/>
              <a:gd name="connsiteX22" fmla="*/ 11289537 w 11603130"/>
              <a:gd name="connsiteY22" fmla="*/ 107615 h 6362961"/>
              <a:gd name="connsiteX23" fmla="*/ 10689999 w 11603130"/>
              <a:gd name="connsiteY23" fmla="*/ 70591 h 6362961"/>
              <a:gd name="connsiteX24" fmla="*/ 7599878 w 11603130"/>
              <a:gd name="connsiteY24" fmla="*/ 7591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8143603 w 11603130"/>
              <a:gd name="connsiteY9" fmla="*/ 5913030 h 6362961"/>
              <a:gd name="connsiteX10" fmla="*/ 8168400 w 11603130"/>
              <a:gd name="connsiteY10" fmla="*/ 5914173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8143603 w 11603130"/>
              <a:gd name="connsiteY9" fmla="*/ 5913030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6347077 w 11603130"/>
              <a:gd name="connsiteY9" fmla="*/ 5954091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2638911 w 11603130"/>
              <a:gd name="connsiteY8" fmla="*/ 5933377 h 6362961"/>
              <a:gd name="connsiteX9" fmla="*/ 6347077 w 11603130"/>
              <a:gd name="connsiteY9" fmla="*/ 5954091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2638911 w 11603130"/>
              <a:gd name="connsiteY8" fmla="*/ 5933377 h 6362961"/>
              <a:gd name="connsiteX9" fmla="*/ 4080684 w 11603130"/>
              <a:gd name="connsiteY9" fmla="*/ 5926717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2638911 w 11603130"/>
              <a:gd name="connsiteY8" fmla="*/ 5933377 h 6362961"/>
              <a:gd name="connsiteX9" fmla="*/ 4080684 w 11603130"/>
              <a:gd name="connsiteY9" fmla="*/ 5926717 h 6362961"/>
              <a:gd name="connsiteX10" fmla="*/ 5045206 w 11603130"/>
              <a:gd name="connsiteY10" fmla="*/ 5927859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8951337 w 11603130"/>
              <a:gd name="connsiteY12" fmla="*/ 5912879 h 6335587"/>
              <a:gd name="connsiteX13" fmla="*/ 9710371 w 11603130"/>
              <a:gd name="connsiteY13" fmla="*/ 5911624 h 6335587"/>
              <a:gd name="connsiteX14" fmla="*/ 9804791 w 11603130"/>
              <a:gd name="connsiteY14" fmla="*/ 5908320 h 6335587"/>
              <a:gd name="connsiteX15" fmla="*/ 9863784 w 11603130"/>
              <a:gd name="connsiteY15" fmla="*/ 5909115 h 6335587"/>
              <a:gd name="connsiteX16" fmla="*/ 10007288 w 11603130"/>
              <a:gd name="connsiteY16" fmla="*/ 5914499 h 6335587"/>
              <a:gd name="connsiteX17" fmla="*/ 10927227 w 11603130"/>
              <a:gd name="connsiteY17" fmla="*/ 5922366 h 6335587"/>
              <a:gd name="connsiteX18" fmla="*/ 11562333 w 11603130"/>
              <a:gd name="connsiteY18" fmla="*/ 5906085 h 6335587"/>
              <a:gd name="connsiteX19" fmla="*/ 11571244 w 11603130"/>
              <a:gd name="connsiteY19" fmla="*/ 2621674 h 6335587"/>
              <a:gd name="connsiteX20" fmla="*/ 11561892 w 11603130"/>
              <a:gd name="connsiteY20" fmla="*/ 176313 h 6335587"/>
              <a:gd name="connsiteX21" fmla="*/ 11289537 w 11603130"/>
              <a:gd name="connsiteY21" fmla="*/ 107615 h 6335587"/>
              <a:gd name="connsiteX22" fmla="*/ 10689999 w 11603130"/>
              <a:gd name="connsiteY22" fmla="*/ 70591 h 6335587"/>
              <a:gd name="connsiteX23" fmla="*/ 7599878 w 11603130"/>
              <a:gd name="connsiteY23" fmla="*/ 75910 h 6335587"/>
              <a:gd name="connsiteX24" fmla="*/ 1892744 w 11603130"/>
              <a:gd name="connsiteY24"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42722 w 11603130"/>
              <a:gd name="connsiteY12" fmla="*/ 5885506 h 6335587"/>
              <a:gd name="connsiteX13" fmla="*/ 9710371 w 11603130"/>
              <a:gd name="connsiteY13" fmla="*/ 5911624 h 6335587"/>
              <a:gd name="connsiteX14" fmla="*/ 9804791 w 11603130"/>
              <a:gd name="connsiteY14" fmla="*/ 5908320 h 6335587"/>
              <a:gd name="connsiteX15" fmla="*/ 9863784 w 11603130"/>
              <a:gd name="connsiteY15" fmla="*/ 5909115 h 6335587"/>
              <a:gd name="connsiteX16" fmla="*/ 10007288 w 11603130"/>
              <a:gd name="connsiteY16" fmla="*/ 5914499 h 6335587"/>
              <a:gd name="connsiteX17" fmla="*/ 10927227 w 11603130"/>
              <a:gd name="connsiteY17" fmla="*/ 5922366 h 6335587"/>
              <a:gd name="connsiteX18" fmla="*/ 11562333 w 11603130"/>
              <a:gd name="connsiteY18" fmla="*/ 5906085 h 6335587"/>
              <a:gd name="connsiteX19" fmla="*/ 11571244 w 11603130"/>
              <a:gd name="connsiteY19" fmla="*/ 2621674 h 6335587"/>
              <a:gd name="connsiteX20" fmla="*/ 11561892 w 11603130"/>
              <a:gd name="connsiteY20" fmla="*/ 176313 h 6335587"/>
              <a:gd name="connsiteX21" fmla="*/ 11289537 w 11603130"/>
              <a:gd name="connsiteY21" fmla="*/ 107615 h 6335587"/>
              <a:gd name="connsiteX22" fmla="*/ 10689999 w 11603130"/>
              <a:gd name="connsiteY22" fmla="*/ 70591 h 6335587"/>
              <a:gd name="connsiteX23" fmla="*/ 7599878 w 11603130"/>
              <a:gd name="connsiteY23" fmla="*/ 75910 h 6335587"/>
              <a:gd name="connsiteX24" fmla="*/ 1892744 w 11603130"/>
              <a:gd name="connsiteY24"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9863784 w 11603130"/>
              <a:gd name="connsiteY15" fmla="*/ 5909115 h 6335587"/>
              <a:gd name="connsiteX16" fmla="*/ 10007288 w 11603130"/>
              <a:gd name="connsiteY16" fmla="*/ 5914499 h 6335587"/>
              <a:gd name="connsiteX17" fmla="*/ 10927227 w 11603130"/>
              <a:gd name="connsiteY17" fmla="*/ 5922366 h 6335587"/>
              <a:gd name="connsiteX18" fmla="*/ 11562333 w 11603130"/>
              <a:gd name="connsiteY18" fmla="*/ 5906085 h 6335587"/>
              <a:gd name="connsiteX19" fmla="*/ 11571244 w 11603130"/>
              <a:gd name="connsiteY19" fmla="*/ 2621674 h 6335587"/>
              <a:gd name="connsiteX20" fmla="*/ 11561892 w 11603130"/>
              <a:gd name="connsiteY20" fmla="*/ 176313 h 6335587"/>
              <a:gd name="connsiteX21" fmla="*/ 11289537 w 11603130"/>
              <a:gd name="connsiteY21" fmla="*/ 107615 h 6335587"/>
              <a:gd name="connsiteX22" fmla="*/ 10689999 w 11603130"/>
              <a:gd name="connsiteY22" fmla="*/ 70591 h 6335587"/>
              <a:gd name="connsiteX23" fmla="*/ 7599878 w 11603130"/>
              <a:gd name="connsiteY23" fmla="*/ 75910 h 6335587"/>
              <a:gd name="connsiteX24" fmla="*/ 1892744 w 11603130"/>
              <a:gd name="connsiteY24"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098386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8972 w 11603130"/>
              <a:gd name="connsiteY5" fmla="*/ 3523848 h 6335587"/>
              <a:gd name="connsiteX6" fmla="*/ 148480 w 11603130"/>
              <a:gd name="connsiteY6" fmla="*/ 5930841 h 6335587"/>
              <a:gd name="connsiteX7" fmla="*/ 2638911 w 11603130"/>
              <a:gd name="connsiteY7" fmla="*/ 5933377 h 6335587"/>
              <a:gd name="connsiteX8" fmla="*/ 4080684 w 11603130"/>
              <a:gd name="connsiteY8" fmla="*/ 5926717 h 6335587"/>
              <a:gd name="connsiteX9" fmla="*/ 5045206 w 11603130"/>
              <a:gd name="connsiteY9" fmla="*/ 5927859 h 6335587"/>
              <a:gd name="connsiteX10" fmla="*/ 5855834 w 11603130"/>
              <a:gd name="connsiteY10" fmla="*/ 6335587 h 6335587"/>
              <a:gd name="connsiteX11" fmla="*/ 6274422 w 11603130"/>
              <a:gd name="connsiteY11" fmla="*/ 5903346 h 6335587"/>
              <a:gd name="connsiteX12" fmla="*/ 9098386 w 11603130"/>
              <a:gd name="connsiteY12" fmla="*/ 5911624 h 6335587"/>
              <a:gd name="connsiteX13" fmla="*/ 10007288 w 11603130"/>
              <a:gd name="connsiteY13" fmla="*/ 5914499 h 6335587"/>
              <a:gd name="connsiteX14" fmla="*/ 10927227 w 11603130"/>
              <a:gd name="connsiteY14" fmla="*/ 5922366 h 6335587"/>
              <a:gd name="connsiteX15" fmla="*/ 11562333 w 11603130"/>
              <a:gd name="connsiteY15" fmla="*/ 5906085 h 6335587"/>
              <a:gd name="connsiteX16" fmla="*/ 11571244 w 11603130"/>
              <a:gd name="connsiteY16" fmla="*/ 2621674 h 6335587"/>
              <a:gd name="connsiteX17" fmla="*/ 11561892 w 11603130"/>
              <a:gd name="connsiteY17" fmla="*/ 176313 h 6335587"/>
              <a:gd name="connsiteX18" fmla="*/ 11289537 w 11603130"/>
              <a:gd name="connsiteY18" fmla="*/ 107615 h 6335587"/>
              <a:gd name="connsiteX19" fmla="*/ 10689999 w 11603130"/>
              <a:gd name="connsiteY19" fmla="*/ 70591 h 6335587"/>
              <a:gd name="connsiteX20" fmla="*/ 7599878 w 11603130"/>
              <a:gd name="connsiteY20" fmla="*/ 75910 h 6335587"/>
              <a:gd name="connsiteX21" fmla="*/ 1892744 w 11603130"/>
              <a:gd name="connsiteY21" fmla="*/ 0 h 6335587"/>
              <a:gd name="connsiteX0" fmla="*/ 1892744 w 12087184"/>
              <a:gd name="connsiteY0" fmla="*/ 0 h 6335587"/>
              <a:gd name="connsiteX1" fmla="*/ 304663 w 12087184"/>
              <a:gd name="connsiteY1" fmla="*/ 10761 h 6335587"/>
              <a:gd name="connsiteX2" fmla="*/ 0 w 12087184"/>
              <a:gd name="connsiteY2" fmla="*/ 47942 h 6335587"/>
              <a:gd name="connsiteX3" fmla="*/ 0 w 12087184"/>
              <a:gd name="connsiteY3" fmla="*/ 909146 h 6335587"/>
              <a:gd name="connsiteX4" fmla="*/ 4597 w 12087184"/>
              <a:gd name="connsiteY4" fmla="*/ 909146 h 6335587"/>
              <a:gd name="connsiteX5" fmla="*/ 88972 w 12087184"/>
              <a:gd name="connsiteY5" fmla="*/ 3523848 h 6335587"/>
              <a:gd name="connsiteX6" fmla="*/ 148480 w 12087184"/>
              <a:gd name="connsiteY6" fmla="*/ 5930841 h 6335587"/>
              <a:gd name="connsiteX7" fmla="*/ 2638911 w 12087184"/>
              <a:gd name="connsiteY7" fmla="*/ 5933377 h 6335587"/>
              <a:gd name="connsiteX8" fmla="*/ 4080684 w 12087184"/>
              <a:gd name="connsiteY8" fmla="*/ 5926717 h 6335587"/>
              <a:gd name="connsiteX9" fmla="*/ 5045206 w 12087184"/>
              <a:gd name="connsiteY9" fmla="*/ 5927859 h 6335587"/>
              <a:gd name="connsiteX10" fmla="*/ 5855834 w 12087184"/>
              <a:gd name="connsiteY10" fmla="*/ 6335587 h 6335587"/>
              <a:gd name="connsiteX11" fmla="*/ 6274422 w 12087184"/>
              <a:gd name="connsiteY11" fmla="*/ 5903346 h 6335587"/>
              <a:gd name="connsiteX12" fmla="*/ 9098386 w 12087184"/>
              <a:gd name="connsiteY12" fmla="*/ 5911624 h 6335587"/>
              <a:gd name="connsiteX13" fmla="*/ 10007288 w 12087184"/>
              <a:gd name="connsiteY13" fmla="*/ 5914499 h 6335587"/>
              <a:gd name="connsiteX14" fmla="*/ 10927227 w 12087184"/>
              <a:gd name="connsiteY14" fmla="*/ 5922366 h 6335587"/>
              <a:gd name="connsiteX15" fmla="*/ 12085310 w 12087184"/>
              <a:gd name="connsiteY15" fmla="*/ 5921320 h 6335587"/>
              <a:gd name="connsiteX16" fmla="*/ 11571244 w 12087184"/>
              <a:gd name="connsiteY16" fmla="*/ 2621674 h 6335587"/>
              <a:gd name="connsiteX17" fmla="*/ 11561892 w 12087184"/>
              <a:gd name="connsiteY17" fmla="*/ 176313 h 6335587"/>
              <a:gd name="connsiteX18" fmla="*/ 11289537 w 12087184"/>
              <a:gd name="connsiteY18" fmla="*/ 107615 h 6335587"/>
              <a:gd name="connsiteX19" fmla="*/ 10689999 w 12087184"/>
              <a:gd name="connsiteY19" fmla="*/ 70591 h 6335587"/>
              <a:gd name="connsiteX20" fmla="*/ 7599878 w 12087184"/>
              <a:gd name="connsiteY20" fmla="*/ 75910 h 6335587"/>
              <a:gd name="connsiteX21" fmla="*/ 1892744 w 12087184"/>
              <a:gd name="connsiteY21" fmla="*/ 0 h 6335587"/>
              <a:gd name="connsiteX0" fmla="*/ 1892744 w 12096545"/>
              <a:gd name="connsiteY0" fmla="*/ 24998 h 6360585"/>
              <a:gd name="connsiteX1" fmla="*/ 304663 w 12096545"/>
              <a:gd name="connsiteY1" fmla="*/ 35759 h 6360585"/>
              <a:gd name="connsiteX2" fmla="*/ 0 w 12096545"/>
              <a:gd name="connsiteY2" fmla="*/ 72940 h 6360585"/>
              <a:gd name="connsiteX3" fmla="*/ 0 w 12096545"/>
              <a:gd name="connsiteY3" fmla="*/ 934144 h 6360585"/>
              <a:gd name="connsiteX4" fmla="*/ 4597 w 12096545"/>
              <a:gd name="connsiteY4" fmla="*/ 934144 h 6360585"/>
              <a:gd name="connsiteX5" fmla="*/ 88972 w 12096545"/>
              <a:gd name="connsiteY5" fmla="*/ 3548846 h 6360585"/>
              <a:gd name="connsiteX6" fmla="*/ 148480 w 12096545"/>
              <a:gd name="connsiteY6" fmla="*/ 5955839 h 6360585"/>
              <a:gd name="connsiteX7" fmla="*/ 2638911 w 12096545"/>
              <a:gd name="connsiteY7" fmla="*/ 5958375 h 6360585"/>
              <a:gd name="connsiteX8" fmla="*/ 4080684 w 12096545"/>
              <a:gd name="connsiteY8" fmla="*/ 5951715 h 6360585"/>
              <a:gd name="connsiteX9" fmla="*/ 5045206 w 12096545"/>
              <a:gd name="connsiteY9" fmla="*/ 5952857 h 6360585"/>
              <a:gd name="connsiteX10" fmla="*/ 5855834 w 12096545"/>
              <a:gd name="connsiteY10" fmla="*/ 6360585 h 6360585"/>
              <a:gd name="connsiteX11" fmla="*/ 6274422 w 12096545"/>
              <a:gd name="connsiteY11" fmla="*/ 5928344 h 6360585"/>
              <a:gd name="connsiteX12" fmla="*/ 9098386 w 12096545"/>
              <a:gd name="connsiteY12" fmla="*/ 5936622 h 6360585"/>
              <a:gd name="connsiteX13" fmla="*/ 10007288 w 12096545"/>
              <a:gd name="connsiteY13" fmla="*/ 5939497 h 6360585"/>
              <a:gd name="connsiteX14" fmla="*/ 10927227 w 12096545"/>
              <a:gd name="connsiteY14" fmla="*/ 5947364 h 6360585"/>
              <a:gd name="connsiteX15" fmla="*/ 12085310 w 12096545"/>
              <a:gd name="connsiteY15" fmla="*/ 5946318 h 6360585"/>
              <a:gd name="connsiteX16" fmla="*/ 12063456 w 12096545"/>
              <a:gd name="connsiteY16" fmla="*/ 2646672 h 6360585"/>
              <a:gd name="connsiteX17" fmla="*/ 11561892 w 12096545"/>
              <a:gd name="connsiteY17" fmla="*/ 201311 h 6360585"/>
              <a:gd name="connsiteX18" fmla="*/ 11289537 w 12096545"/>
              <a:gd name="connsiteY18" fmla="*/ 132613 h 6360585"/>
              <a:gd name="connsiteX19" fmla="*/ 10689999 w 12096545"/>
              <a:gd name="connsiteY19" fmla="*/ 95589 h 6360585"/>
              <a:gd name="connsiteX20" fmla="*/ 7599878 w 12096545"/>
              <a:gd name="connsiteY20" fmla="*/ 100908 h 6360585"/>
              <a:gd name="connsiteX21" fmla="*/ 1892744 w 12096545"/>
              <a:gd name="connsiteY21" fmla="*/ 24998 h 6360585"/>
              <a:gd name="connsiteX0" fmla="*/ 1892744 w 12127183"/>
              <a:gd name="connsiteY0" fmla="*/ 24998 h 6360585"/>
              <a:gd name="connsiteX1" fmla="*/ 304663 w 12127183"/>
              <a:gd name="connsiteY1" fmla="*/ 35759 h 6360585"/>
              <a:gd name="connsiteX2" fmla="*/ 0 w 12127183"/>
              <a:gd name="connsiteY2" fmla="*/ 72940 h 6360585"/>
              <a:gd name="connsiteX3" fmla="*/ 0 w 12127183"/>
              <a:gd name="connsiteY3" fmla="*/ 934144 h 6360585"/>
              <a:gd name="connsiteX4" fmla="*/ 4597 w 12127183"/>
              <a:gd name="connsiteY4" fmla="*/ 934144 h 6360585"/>
              <a:gd name="connsiteX5" fmla="*/ 88972 w 12127183"/>
              <a:gd name="connsiteY5" fmla="*/ 3548846 h 6360585"/>
              <a:gd name="connsiteX6" fmla="*/ 148480 w 12127183"/>
              <a:gd name="connsiteY6" fmla="*/ 5955839 h 6360585"/>
              <a:gd name="connsiteX7" fmla="*/ 2638911 w 12127183"/>
              <a:gd name="connsiteY7" fmla="*/ 5958375 h 6360585"/>
              <a:gd name="connsiteX8" fmla="*/ 4080684 w 12127183"/>
              <a:gd name="connsiteY8" fmla="*/ 5951715 h 6360585"/>
              <a:gd name="connsiteX9" fmla="*/ 5045206 w 12127183"/>
              <a:gd name="connsiteY9" fmla="*/ 5952857 h 6360585"/>
              <a:gd name="connsiteX10" fmla="*/ 5855834 w 12127183"/>
              <a:gd name="connsiteY10" fmla="*/ 6360585 h 6360585"/>
              <a:gd name="connsiteX11" fmla="*/ 6274422 w 12127183"/>
              <a:gd name="connsiteY11" fmla="*/ 5928344 h 6360585"/>
              <a:gd name="connsiteX12" fmla="*/ 9098386 w 12127183"/>
              <a:gd name="connsiteY12" fmla="*/ 5936622 h 6360585"/>
              <a:gd name="connsiteX13" fmla="*/ 10007288 w 12127183"/>
              <a:gd name="connsiteY13" fmla="*/ 5939497 h 6360585"/>
              <a:gd name="connsiteX14" fmla="*/ 10927227 w 12127183"/>
              <a:gd name="connsiteY14" fmla="*/ 5947364 h 6360585"/>
              <a:gd name="connsiteX15" fmla="*/ 12085310 w 12127183"/>
              <a:gd name="connsiteY15" fmla="*/ 5946318 h 6360585"/>
              <a:gd name="connsiteX16" fmla="*/ 12063456 w 12127183"/>
              <a:gd name="connsiteY16" fmla="*/ 2646672 h 6360585"/>
              <a:gd name="connsiteX17" fmla="*/ 12054104 w 12127183"/>
              <a:gd name="connsiteY17" fmla="*/ 201311 h 6360585"/>
              <a:gd name="connsiteX18" fmla="*/ 11289537 w 12127183"/>
              <a:gd name="connsiteY18" fmla="*/ 132613 h 6360585"/>
              <a:gd name="connsiteX19" fmla="*/ 10689999 w 12127183"/>
              <a:gd name="connsiteY19" fmla="*/ 95589 h 6360585"/>
              <a:gd name="connsiteX20" fmla="*/ 7599878 w 12127183"/>
              <a:gd name="connsiteY20" fmla="*/ 100908 h 6360585"/>
              <a:gd name="connsiteX21" fmla="*/ 1892744 w 12127183"/>
              <a:gd name="connsiteY21" fmla="*/ 24998 h 6360585"/>
              <a:gd name="connsiteX0" fmla="*/ 1892744 w 12114255"/>
              <a:gd name="connsiteY0" fmla="*/ 0 h 6335587"/>
              <a:gd name="connsiteX1" fmla="*/ 304663 w 12114255"/>
              <a:gd name="connsiteY1" fmla="*/ 10761 h 6335587"/>
              <a:gd name="connsiteX2" fmla="*/ 0 w 12114255"/>
              <a:gd name="connsiteY2" fmla="*/ 47942 h 6335587"/>
              <a:gd name="connsiteX3" fmla="*/ 0 w 12114255"/>
              <a:gd name="connsiteY3" fmla="*/ 909146 h 6335587"/>
              <a:gd name="connsiteX4" fmla="*/ 4597 w 12114255"/>
              <a:gd name="connsiteY4" fmla="*/ 909146 h 6335587"/>
              <a:gd name="connsiteX5" fmla="*/ 88972 w 12114255"/>
              <a:gd name="connsiteY5" fmla="*/ 3523848 h 6335587"/>
              <a:gd name="connsiteX6" fmla="*/ 148480 w 12114255"/>
              <a:gd name="connsiteY6" fmla="*/ 5930841 h 6335587"/>
              <a:gd name="connsiteX7" fmla="*/ 2638911 w 12114255"/>
              <a:gd name="connsiteY7" fmla="*/ 5933377 h 6335587"/>
              <a:gd name="connsiteX8" fmla="*/ 4080684 w 12114255"/>
              <a:gd name="connsiteY8" fmla="*/ 5926717 h 6335587"/>
              <a:gd name="connsiteX9" fmla="*/ 5045206 w 12114255"/>
              <a:gd name="connsiteY9" fmla="*/ 5927859 h 6335587"/>
              <a:gd name="connsiteX10" fmla="*/ 5855834 w 12114255"/>
              <a:gd name="connsiteY10" fmla="*/ 6335587 h 6335587"/>
              <a:gd name="connsiteX11" fmla="*/ 6274422 w 12114255"/>
              <a:gd name="connsiteY11" fmla="*/ 5903346 h 6335587"/>
              <a:gd name="connsiteX12" fmla="*/ 9098386 w 12114255"/>
              <a:gd name="connsiteY12" fmla="*/ 5911624 h 6335587"/>
              <a:gd name="connsiteX13" fmla="*/ 10007288 w 12114255"/>
              <a:gd name="connsiteY13" fmla="*/ 5914499 h 6335587"/>
              <a:gd name="connsiteX14" fmla="*/ 10927227 w 12114255"/>
              <a:gd name="connsiteY14" fmla="*/ 5922366 h 6335587"/>
              <a:gd name="connsiteX15" fmla="*/ 12085310 w 12114255"/>
              <a:gd name="connsiteY15" fmla="*/ 5921320 h 6335587"/>
              <a:gd name="connsiteX16" fmla="*/ 12063456 w 12114255"/>
              <a:gd name="connsiteY16" fmla="*/ 2621674 h 6335587"/>
              <a:gd name="connsiteX17" fmla="*/ 12054104 w 12114255"/>
              <a:gd name="connsiteY17" fmla="*/ 176313 h 6335587"/>
              <a:gd name="connsiteX18" fmla="*/ 11289537 w 12114255"/>
              <a:gd name="connsiteY18" fmla="*/ 107615 h 6335587"/>
              <a:gd name="connsiteX19" fmla="*/ 10689999 w 12114255"/>
              <a:gd name="connsiteY19" fmla="*/ 70591 h 6335587"/>
              <a:gd name="connsiteX20" fmla="*/ 7599878 w 12114255"/>
              <a:gd name="connsiteY20" fmla="*/ 75910 h 6335587"/>
              <a:gd name="connsiteX21" fmla="*/ 1892744 w 12114255"/>
              <a:gd name="connsiteY21" fmla="*/ 0 h 6335587"/>
              <a:gd name="connsiteX0" fmla="*/ 1892744 w 12114253"/>
              <a:gd name="connsiteY0" fmla="*/ 0 h 6335587"/>
              <a:gd name="connsiteX1" fmla="*/ 304663 w 12114253"/>
              <a:gd name="connsiteY1" fmla="*/ 10761 h 6335587"/>
              <a:gd name="connsiteX2" fmla="*/ 0 w 12114253"/>
              <a:gd name="connsiteY2" fmla="*/ 47942 h 6335587"/>
              <a:gd name="connsiteX3" fmla="*/ 0 w 12114253"/>
              <a:gd name="connsiteY3" fmla="*/ 909146 h 6335587"/>
              <a:gd name="connsiteX4" fmla="*/ 4597 w 12114253"/>
              <a:gd name="connsiteY4" fmla="*/ 909146 h 6335587"/>
              <a:gd name="connsiteX5" fmla="*/ 88972 w 12114253"/>
              <a:gd name="connsiteY5" fmla="*/ 3523848 h 6335587"/>
              <a:gd name="connsiteX6" fmla="*/ 148480 w 12114253"/>
              <a:gd name="connsiteY6" fmla="*/ 5930841 h 6335587"/>
              <a:gd name="connsiteX7" fmla="*/ 2638911 w 12114253"/>
              <a:gd name="connsiteY7" fmla="*/ 5933377 h 6335587"/>
              <a:gd name="connsiteX8" fmla="*/ 4080684 w 12114253"/>
              <a:gd name="connsiteY8" fmla="*/ 5926717 h 6335587"/>
              <a:gd name="connsiteX9" fmla="*/ 5045206 w 12114253"/>
              <a:gd name="connsiteY9" fmla="*/ 5927859 h 6335587"/>
              <a:gd name="connsiteX10" fmla="*/ 5855834 w 12114253"/>
              <a:gd name="connsiteY10" fmla="*/ 6335587 h 6335587"/>
              <a:gd name="connsiteX11" fmla="*/ 6274422 w 12114253"/>
              <a:gd name="connsiteY11" fmla="*/ 5903346 h 6335587"/>
              <a:gd name="connsiteX12" fmla="*/ 9098386 w 12114253"/>
              <a:gd name="connsiteY12" fmla="*/ 5911624 h 6335587"/>
              <a:gd name="connsiteX13" fmla="*/ 10007288 w 12114253"/>
              <a:gd name="connsiteY13" fmla="*/ 5914499 h 6335587"/>
              <a:gd name="connsiteX14" fmla="*/ 10927227 w 12114253"/>
              <a:gd name="connsiteY14" fmla="*/ 5922366 h 6335587"/>
              <a:gd name="connsiteX15" fmla="*/ 12085310 w 12114253"/>
              <a:gd name="connsiteY15" fmla="*/ 5921320 h 6335587"/>
              <a:gd name="connsiteX16" fmla="*/ 12063456 w 12114253"/>
              <a:gd name="connsiteY16" fmla="*/ 2621674 h 6335587"/>
              <a:gd name="connsiteX17" fmla="*/ 12054104 w 12114253"/>
              <a:gd name="connsiteY17" fmla="*/ 176313 h 6335587"/>
              <a:gd name="connsiteX18" fmla="*/ 11289537 w 12114253"/>
              <a:gd name="connsiteY18" fmla="*/ 107615 h 6335587"/>
              <a:gd name="connsiteX19" fmla="*/ 10259313 w 12114253"/>
              <a:gd name="connsiteY19" fmla="*/ 101059 h 6335587"/>
              <a:gd name="connsiteX20" fmla="*/ 7599878 w 12114253"/>
              <a:gd name="connsiteY20" fmla="*/ 75910 h 6335587"/>
              <a:gd name="connsiteX21" fmla="*/ 1892744 w 12114253"/>
              <a:gd name="connsiteY21" fmla="*/ 0 h 6335587"/>
              <a:gd name="connsiteX0" fmla="*/ 1892744 w 12114255"/>
              <a:gd name="connsiteY0" fmla="*/ 0 h 6335587"/>
              <a:gd name="connsiteX1" fmla="*/ 304663 w 12114255"/>
              <a:gd name="connsiteY1" fmla="*/ 10761 h 6335587"/>
              <a:gd name="connsiteX2" fmla="*/ 0 w 12114255"/>
              <a:gd name="connsiteY2" fmla="*/ 47942 h 6335587"/>
              <a:gd name="connsiteX3" fmla="*/ 0 w 12114255"/>
              <a:gd name="connsiteY3" fmla="*/ 909146 h 6335587"/>
              <a:gd name="connsiteX4" fmla="*/ 4597 w 12114255"/>
              <a:gd name="connsiteY4" fmla="*/ 909146 h 6335587"/>
              <a:gd name="connsiteX5" fmla="*/ 88972 w 12114255"/>
              <a:gd name="connsiteY5" fmla="*/ 3523848 h 6335587"/>
              <a:gd name="connsiteX6" fmla="*/ 148480 w 12114255"/>
              <a:gd name="connsiteY6" fmla="*/ 5930841 h 6335587"/>
              <a:gd name="connsiteX7" fmla="*/ 2638911 w 12114255"/>
              <a:gd name="connsiteY7" fmla="*/ 5933377 h 6335587"/>
              <a:gd name="connsiteX8" fmla="*/ 4080684 w 12114255"/>
              <a:gd name="connsiteY8" fmla="*/ 5926717 h 6335587"/>
              <a:gd name="connsiteX9" fmla="*/ 5045206 w 12114255"/>
              <a:gd name="connsiteY9" fmla="*/ 5927859 h 6335587"/>
              <a:gd name="connsiteX10" fmla="*/ 5855834 w 12114255"/>
              <a:gd name="connsiteY10" fmla="*/ 6335587 h 6335587"/>
              <a:gd name="connsiteX11" fmla="*/ 6274422 w 12114255"/>
              <a:gd name="connsiteY11" fmla="*/ 5903346 h 6335587"/>
              <a:gd name="connsiteX12" fmla="*/ 9098386 w 12114255"/>
              <a:gd name="connsiteY12" fmla="*/ 5911624 h 6335587"/>
              <a:gd name="connsiteX13" fmla="*/ 10007288 w 12114255"/>
              <a:gd name="connsiteY13" fmla="*/ 5914499 h 6335587"/>
              <a:gd name="connsiteX14" fmla="*/ 10927227 w 12114255"/>
              <a:gd name="connsiteY14" fmla="*/ 5922366 h 6335587"/>
              <a:gd name="connsiteX15" fmla="*/ 12085310 w 12114255"/>
              <a:gd name="connsiteY15" fmla="*/ 5921320 h 6335587"/>
              <a:gd name="connsiteX16" fmla="*/ 12063456 w 12114255"/>
              <a:gd name="connsiteY16" fmla="*/ 2621674 h 6335587"/>
              <a:gd name="connsiteX17" fmla="*/ 12054104 w 12114255"/>
              <a:gd name="connsiteY17" fmla="*/ 176313 h 6335587"/>
              <a:gd name="connsiteX18" fmla="*/ 11289537 w 12114255"/>
              <a:gd name="connsiteY18" fmla="*/ 107615 h 6335587"/>
              <a:gd name="connsiteX19" fmla="*/ 10259313 w 12114255"/>
              <a:gd name="connsiteY19" fmla="*/ 101059 h 6335587"/>
              <a:gd name="connsiteX20" fmla="*/ 7599878 w 12114255"/>
              <a:gd name="connsiteY20" fmla="*/ 75910 h 6335587"/>
              <a:gd name="connsiteX21" fmla="*/ 1892744 w 12114255"/>
              <a:gd name="connsiteY21" fmla="*/ 0 h 6335587"/>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080684 w 12114253"/>
              <a:gd name="connsiteY8" fmla="*/ 5926717 h 6330524"/>
              <a:gd name="connsiteX9" fmla="*/ 5045206 w 12114253"/>
              <a:gd name="connsiteY9" fmla="*/ 5927859 h 6330524"/>
              <a:gd name="connsiteX10" fmla="*/ 5731339 w 12114253"/>
              <a:gd name="connsiteY10" fmla="*/ 6330524 h 6330524"/>
              <a:gd name="connsiteX11" fmla="*/ 6274422 w 12114253"/>
              <a:gd name="connsiteY11" fmla="*/ 5903346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5"/>
              <a:gd name="connsiteY0" fmla="*/ 0 h 6330524"/>
              <a:gd name="connsiteX1" fmla="*/ 304663 w 12114255"/>
              <a:gd name="connsiteY1" fmla="*/ 10761 h 6330524"/>
              <a:gd name="connsiteX2" fmla="*/ 0 w 12114255"/>
              <a:gd name="connsiteY2" fmla="*/ 47942 h 6330524"/>
              <a:gd name="connsiteX3" fmla="*/ 0 w 12114255"/>
              <a:gd name="connsiteY3" fmla="*/ 909146 h 6330524"/>
              <a:gd name="connsiteX4" fmla="*/ 4597 w 12114255"/>
              <a:gd name="connsiteY4" fmla="*/ 909146 h 6330524"/>
              <a:gd name="connsiteX5" fmla="*/ 88972 w 12114255"/>
              <a:gd name="connsiteY5" fmla="*/ 3523848 h 6330524"/>
              <a:gd name="connsiteX6" fmla="*/ 148480 w 12114255"/>
              <a:gd name="connsiteY6" fmla="*/ 5930841 h 6330524"/>
              <a:gd name="connsiteX7" fmla="*/ 2638911 w 12114255"/>
              <a:gd name="connsiteY7" fmla="*/ 5933377 h 6330524"/>
              <a:gd name="connsiteX8" fmla="*/ 4080684 w 12114255"/>
              <a:gd name="connsiteY8" fmla="*/ 5926717 h 6330524"/>
              <a:gd name="connsiteX9" fmla="*/ 5045206 w 12114255"/>
              <a:gd name="connsiteY9" fmla="*/ 5927859 h 6330524"/>
              <a:gd name="connsiteX10" fmla="*/ 5731339 w 12114255"/>
              <a:gd name="connsiteY10" fmla="*/ 6330524 h 6330524"/>
              <a:gd name="connsiteX11" fmla="*/ 6077302 w 12114255"/>
              <a:gd name="connsiteY11" fmla="*/ 5908409 h 6330524"/>
              <a:gd name="connsiteX12" fmla="*/ 9098386 w 12114255"/>
              <a:gd name="connsiteY12" fmla="*/ 5911624 h 6330524"/>
              <a:gd name="connsiteX13" fmla="*/ 10007288 w 12114255"/>
              <a:gd name="connsiteY13" fmla="*/ 5914499 h 6330524"/>
              <a:gd name="connsiteX14" fmla="*/ 10927227 w 12114255"/>
              <a:gd name="connsiteY14" fmla="*/ 5922366 h 6330524"/>
              <a:gd name="connsiteX15" fmla="*/ 12085310 w 12114255"/>
              <a:gd name="connsiteY15" fmla="*/ 5921320 h 6330524"/>
              <a:gd name="connsiteX16" fmla="*/ 12063456 w 12114255"/>
              <a:gd name="connsiteY16" fmla="*/ 2621674 h 6330524"/>
              <a:gd name="connsiteX17" fmla="*/ 12054104 w 12114255"/>
              <a:gd name="connsiteY17" fmla="*/ 176313 h 6330524"/>
              <a:gd name="connsiteX18" fmla="*/ 11289537 w 12114255"/>
              <a:gd name="connsiteY18" fmla="*/ 107615 h 6330524"/>
              <a:gd name="connsiteX19" fmla="*/ 10259313 w 12114255"/>
              <a:gd name="connsiteY19" fmla="*/ 101059 h 6330524"/>
              <a:gd name="connsiteX20" fmla="*/ 7599878 w 12114255"/>
              <a:gd name="connsiteY20" fmla="*/ 75910 h 6330524"/>
              <a:gd name="connsiteX21" fmla="*/ 1892744 w 12114255"/>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080684 w 12114253"/>
              <a:gd name="connsiteY8" fmla="*/ 5926717 h 6330524"/>
              <a:gd name="connsiteX9" fmla="*/ 5045206 w 12114253"/>
              <a:gd name="connsiteY9" fmla="*/ 5927859 h 6330524"/>
              <a:gd name="connsiteX10" fmla="*/ 5731339 w 12114253"/>
              <a:gd name="connsiteY10" fmla="*/ 6330524 h 6330524"/>
              <a:gd name="connsiteX11" fmla="*/ 6077302 w 12114253"/>
              <a:gd name="connsiteY11" fmla="*/ 5908409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5"/>
              <a:gd name="connsiteY0" fmla="*/ 0 h 6330524"/>
              <a:gd name="connsiteX1" fmla="*/ 304663 w 12114255"/>
              <a:gd name="connsiteY1" fmla="*/ 10761 h 6330524"/>
              <a:gd name="connsiteX2" fmla="*/ 0 w 12114255"/>
              <a:gd name="connsiteY2" fmla="*/ 47942 h 6330524"/>
              <a:gd name="connsiteX3" fmla="*/ 0 w 12114255"/>
              <a:gd name="connsiteY3" fmla="*/ 909146 h 6330524"/>
              <a:gd name="connsiteX4" fmla="*/ 4597 w 12114255"/>
              <a:gd name="connsiteY4" fmla="*/ 909146 h 6330524"/>
              <a:gd name="connsiteX5" fmla="*/ 88972 w 12114255"/>
              <a:gd name="connsiteY5" fmla="*/ 3523848 h 6330524"/>
              <a:gd name="connsiteX6" fmla="*/ 148480 w 12114255"/>
              <a:gd name="connsiteY6" fmla="*/ 5930841 h 6330524"/>
              <a:gd name="connsiteX7" fmla="*/ 2638911 w 12114255"/>
              <a:gd name="connsiteY7" fmla="*/ 5933377 h 6330524"/>
              <a:gd name="connsiteX8" fmla="*/ 4308929 w 12114255"/>
              <a:gd name="connsiteY8" fmla="*/ 5926717 h 6330524"/>
              <a:gd name="connsiteX9" fmla="*/ 5045206 w 12114255"/>
              <a:gd name="connsiteY9" fmla="*/ 5927859 h 6330524"/>
              <a:gd name="connsiteX10" fmla="*/ 5731339 w 12114255"/>
              <a:gd name="connsiteY10" fmla="*/ 6330524 h 6330524"/>
              <a:gd name="connsiteX11" fmla="*/ 6077302 w 12114255"/>
              <a:gd name="connsiteY11" fmla="*/ 5908409 h 6330524"/>
              <a:gd name="connsiteX12" fmla="*/ 9098386 w 12114255"/>
              <a:gd name="connsiteY12" fmla="*/ 5911624 h 6330524"/>
              <a:gd name="connsiteX13" fmla="*/ 10007288 w 12114255"/>
              <a:gd name="connsiteY13" fmla="*/ 5914499 h 6330524"/>
              <a:gd name="connsiteX14" fmla="*/ 10927227 w 12114255"/>
              <a:gd name="connsiteY14" fmla="*/ 5922366 h 6330524"/>
              <a:gd name="connsiteX15" fmla="*/ 12085310 w 12114255"/>
              <a:gd name="connsiteY15" fmla="*/ 5921320 h 6330524"/>
              <a:gd name="connsiteX16" fmla="*/ 12063456 w 12114255"/>
              <a:gd name="connsiteY16" fmla="*/ 2621674 h 6330524"/>
              <a:gd name="connsiteX17" fmla="*/ 12054104 w 12114255"/>
              <a:gd name="connsiteY17" fmla="*/ 176313 h 6330524"/>
              <a:gd name="connsiteX18" fmla="*/ 11289537 w 12114255"/>
              <a:gd name="connsiteY18" fmla="*/ 107615 h 6330524"/>
              <a:gd name="connsiteX19" fmla="*/ 10259313 w 12114255"/>
              <a:gd name="connsiteY19" fmla="*/ 101059 h 6330524"/>
              <a:gd name="connsiteX20" fmla="*/ 7599878 w 12114255"/>
              <a:gd name="connsiteY20" fmla="*/ 75910 h 6330524"/>
              <a:gd name="connsiteX21" fmla="*/ 1892744 w 12114255"/>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308929 w 12114253"/>
              <a:gd name="connsiteY8" fmla="*/ 5926717 h 6330524"/>
              <a:gd name="connsiteX9" fmla="*/ 5141474 w 12114253"/>
              <a:gd name="connsiteY9" fmla="*/ 5927859 h 6330524"/>
              <a:gd name="connsiteX10" fmla="*/ 5731339 w 12114253"/>
              <a:gd name="connsiteY10" fmla="*/ 6330524 h 6330524"/>
              <a:gd name="connsiteX11" fmla="*/ 6077302 w 12114253"/>
              <a:gd name="connsiteY11" fmla="*/ 5908409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308929 w 12114253"/>
              <a:gd name="connsiteY8" fmla="*/ 5926717 h 6330524"/>
              <a:gd name="connsiteX9" fmla="*/ 5141474 w 12114253"/>
              <a:gd name="connsiteY9" fmla="*/ 5927859 h 6330524"/>
              <a:gd name="connsiteX10" fmla="*/ 5731339 w 12114253"/>
              <a:gd name="connsiteY10" fmla="*/ 6330524 h 6330524"/>
              <a:gd name="connsiteX11" fmla="*/ 5971194 w 12114253"/>
              <a:gd name="connsiteY11" fmla="*/ 5908409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308929 w 12114253"/>
              <a:gd name="connsiteY8" fmla="*/ 5926717 h 6330524"/>
              <a:gd name="connsiteX9" fmla="*/ 5214933 w 12114253"/>
              <a:gd name="connsiteY9" fmla="*/ 5924178 h 6330524"/>
              <a:gd name="connsiteX10" fmla="*/ 5731339 w 12114253"/>
              <a:gd name="connsiteY10" fmla="*/ 6330524 h 6330524"/>
              <a:gd name="connsiteX11" fmla="*/ 5971194 w 12114253"/>
              <a:gd name="connsiteY11" fmla="*/ 5908409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3"/>
              <a:gd name="connsiteY0" fmla="*/ 0 h 6249542"/>
              <a:gd name="connsiteX1" fmla="*/ 304663 w 12114253"/>
              <a:gd name="connsiteY1" fmla="*/ 10761 h 6249542"/>
              <a:gd name="connsiteX2" fmla="*/ 0 w 12114253"/>
              <a:gd name="connsiteY2" fmla="*/ 47942 h 6249542"/>
              <a:gd name="connsiteX3" fmla="*/ 0 w 12114253"/>
              <a:gd name="connsiteY3" fmla="*/ 909146 h 6249542"/>
              <a:gd name="connsiteX4" fmla="*/ 4597 w 12114253"/>
              <a:gd name="connsiteY4" fmla="*/ 909146 h 6249542"/>
              <a:gd name="connsiteX5" fmla="*/ 88972 w 12114253"/>
              <a:gd name="connsiteY5" fmla="*/ 3523848 h 6249542"/>
              <a:gd name="connsiteX6" fmla="*/ 148480 w 12114253"/>
              <a:gd name="connsiteY6" fmla="*/ 5930841 h 6249542"/>
              <a:gd name="connsiteX7" fmla="*/ 2638911 w 12114253"/>
              <a:gd name="connsiteY7" fmla="*/ 5933377 h 6249542"/>
              <a:gd name="connsiteX8" fmla="*/ 4308929 w 12114253"/>
              <a:gd name="connsiteY8" fmla="*/ 5926717 h 6249542"/>
              <a:gd name="connsiteX9" fmla="*/ 5214933 w 12114253"/>
              <a:gd name="connsiteY9" fmla="*/ 5924178 h 6249542"/>
              <a:gd name="connsiteX10" fmla="*/ 5706853 w 12114253"/>
              <a:gd name="connsiteY10" fmla="*/ 6249542 h 6249542"/>
              <a:gd name="connsiteX11" fmla="*/ 5971194 w 12114253"/>
              <a:gd name="connsiteY11" fmla="*/ 5908409 h 6249542"/>
              <a:gd name="connsiteX12" fmla="*/ 9098386 w 12114253"/>
              <a:gd name="connsiteY12" fmla="*/ 5911624 h 6249542"/>
              <a:gd name="connsiteX13" fmla="*/ 10007288 w 12114253"/>
              <a:gd name="connsiteY13" fmla="*/ 5914499 h 6249542"/>
              <a:gd name="connsiteX14" fmla="*/ 10927227 w 12114253"/>
              <a:gd name="connsiteY14" fmla="*/ 5922366 h 6249542"/>
              <a:gd name="connsiteX15" fmla="*/ 12085310 w 12114253"/>
              <a:gd name="connsiteY15" fmla="*/ 5921320 h 6249542"/>
              <a:gd name="connsiteX16" fmla="*/ 12063456 w 12114253"/>
              <a:gd name="connsiteY16" fmla="*/ 2621674 h 6249542"/>
              <a:gd name="connsiteX17" fmla="*/ 12054104 w 12114253"/>
              <a:gd name="connsiteY17" fmla="*/ 176313 h 6249542"/>
              <a:gd name="connsiteX18" fmla="*/ 11289537 w 12114253"/>
              <a:gd name="connsiteY18" fmla="*/ 107615 h 6249542"/>
              <a:gd name="connsiteX19" fmla="*/ 10259313 w 12114253"/>
              <a:gd name="connsiteY19" fmla="*/ 101059 h 6249542"/>
              <a:gd name="connsiteX20" fmla="*/ 7599878 w 12114253"/>
              <a:gd name="connsiteY20" fmla="*/ 75910 h 6249542"/>
              <a:gd name="connsiteX21" fmla="*/ 1892744 w 12114253"/>
              <a:gd name="connsiteY21" fmla="*/ 0 h 6249542"/>
              <a:gd name="connsiteX0" fmla="*/ 1892744 w 12114253"/>
              <a:gd name="connsiteY0" fmla="*/ 0 h 6249542"/>
              <a:gd name="connsiteX1" fmla="*/ 304663 w 12114253"/>
              <a:gd name="connsiteY1" fmla="*/ 10761 h 6249542"/>
              <a:gd name="connsiteX2" fmla="*/ 0 w 12114253"/>
              <a:gd name="connsiteY2" fmla="*/ 47942 h 6249542"/>
              <a:gd name="connsiteX3" fmla="*/ 0 w 12114253"/>
              <a:gd name="connsiteY3" fmla="*/ 909146 h 6249542"/>
              <a:gd name="connsiteX4" fmla="*/ 4597 w 12114253"/>
              <a:gd name="connsiteY4" fmla="*/ 909146 h 6249542"/>
              <a:gd name="connsiteX5" fmla="*/ 88972 w 12114253"/>
              <a:gd name="connsiteY5" fmla="*/ 3523848 h 6249542"/>
              <a:gd name="connsiteX6" fmla="*/ 148480 w 12114253"/>
              <a:gd name="connsiteY6" fmla="*/ 5930841 h 6249542"/>
              <a:gd name="connsiteX7" fmla="*/ 2638911 w 12114253"/>
              <a:gd name="connsiteY7" fmla="*/ 5933377 h 6249542"/>
              <a:gd name="connsiteX8" fmla="*/ 4308929 w 12114253"/>
              <a:gd name="connsiteY8" fmla="*/ 5926717 h 6249542"/>
              <a:gd name="connsiteX9" fmla="*/ 5214933 w 12114253"/>
              <a:gd name="connsiteY9" fmla="*/ 5924178 h 6249542"/>
              <a:gd name="connsiteX10" fmla="*/ 5706853 w 12114253"/>
              <a:gd name="connsiteY10" fmla="*/ 6249542 h 6249542"/>
              <a:gd name="connsiteX11" fmla="*/ 5971194 w 12114253"/>
              <a:gd name="connsiteY11" fmla="*/ 5908409 h 6249542"/>
              <a:gd name="connsiteX12" fmla="*/ 9098386 w 12114253"/>
              <a:gd name="connsiteY12" fmla="*/ 5911624 h 6249542"/>
              <a:gd name="connsiteX13" fmla="*/ 10007288 w 12114253"/>
              <a:gd name="connsiteY13" fmla="*/ 5914499 h 6249542"/>
              <a:gd name="connsiteX14" fmla="*/ 10927227 w 12114253"/>
              <a:gd name="connsiteY14" fmla="*/ 5922366 h 6249542"/>
              <a:gd name="connsiteX15" fmla="*/ 12085310 w 12114253"/>
              <a:gd name="connsiteY15" fmla="*/ 5921320 h 6249542"/>
              <a:gd name="connsiteX16" fmla="*/ 12063456 w 12114253"/>
              <a:gd name="connsiteY16" fmla="*/ 2621674 h 6249542"/>
              <a:gd name="connsiteX17" fmla="*/ 12054104 w 12114253"/>
              <a:gd name="connsiteY17" fmla="*/ 176313 h 6249542"/>
              <a:gd name="connsiteX18" fmla="*/ 11289537 w 12114253"/>
              <a:gd name="connsiteY18" fmla="*/ 107615 h 6249542"/>
              <a:gd name="connsiteX19" fmla="*/ 10259313 w 12114253"/>
              <a:gd name="connsiteY19" fmla="*/ 101059 h 6249542"/>
              <a:gd name="connsiteX20" fmla="*/ 7599878 w 12114253"/>
              <a:gd name="connsiteY20" fmla="*/ 75910 h 6249542"/>
              <a:gd name="connsiteX21" fmla="*/ 1892744 w 12114253"/>
              <a:gd name="connsiteY21" fmla="*/ 0 h 6249542"/>
              <a:gd name="connsiteX0" fmla="*/ 1892744 w 12114253"/>
              <a:gd name="connsiteY0" fmla="*/ 0 h 6249542"/>
              <a:gd name="connsiteX1" fmla="*/ 304663 w 12114253"/>
              <a:gd name="connsiteY1" fmla="*/ 10761 h 6249542"/>
              <a:gd name="connsiteX2" fmla="*/ 0 w 12114253"/>
              <a:gd name="connsiteY2" fmla="*/ 47942 h 6249542"/>
              <a:gd name="connsiteX3" fmla="*/ 0 w 12114253"/>
              <a:gd name="connsiteY3" fmla="*/ 909146 h 6249542"/>
              <a:gd name="connsiteX4" fmla="*/ 4597 w 12114253"/>
              <a:gd name="connsiteY4" fmla="*/ 909146 h 6249542"/>
              <a:gd name="connsiteX5" fmla="*/ 88972 w 12114253"/>
              <a:gd name="connsiteY5" fmla="*/ 3523848 h 6249542"/>
              <a:gd name="connsiteX6" fmla="*/ 148480 w 12114253"/>
              <a:gd name="connsiteY6" fmla="*/ 5930841 h 6249542"/>
              <a:gd name="connsiteX7" fmla="*/ 2638911 w 12114253"/>
              <a:gd name="connsiteY7" fmla="*/ 5933377 h 6249542"/>
              <a:gd name="connsiteX8" fmla="*/ 4308929 w 12114253"/>
              <a:gd name="connsiteY8" fmla="*/ 5926717 h 6249542"/>
              <a:gd name="connsiteX9" fmla="*/ 5214933 w 12114253"/>
              <a:gd name="connsiteY9" fmla="*/ 5924178 h 6249542"/>
              <a:gd name="connsiteX10" fmla="*/ 5706853 w 12114253"/>
              <a:gd name="connsiteY10" fmla="*/ 6249542 h 6249542"/>
              <a:gd name="connsiteX11" fmla="*/ 5971194 w 12114253"/>
              <a:gd name="connsiteY11" fmla="*/ 5908409 h 6249542"/>
              <a:gd name="connsiteX12" fmla="*/ 9098386 w 12114253"/>
              <a:gd name="connsiteY12" fmla="*/ 5911624 h 6249542"/>
              <a:gd name="connsiteX13" fmla="*/ 10007288 w 12114253"/>
              <a:gd name="connsiteY13" fmla="*/ 5914499 h 6249542"/>
              <a:gd name="connsiteX14" fmla="*/ 10927227 w 12114253"/>
              <a:gd name="connsiteY14" fmla="*/ 5922366 h 6249542"/>
              <a:gd name="connsiteX15" fmla="*/ 12085310 w 12114253"/>
              <a:gd name="connsiteY15" fmla="*/ 5921320 h 6249542"/>
              <a:gd name="connsiteX16" fmla="*/ 12063456 w 12114253"/>
              <a:gd name="connsiteY16" fmla="*/ 2621674 h 6249542"/>
              <a:gd name="connsiteX17" fmla="*/ 12054104 w 12114253"/>
              <a:gd name="connsiteY17" fmla="*/ 176313 h 6249542"/>
              <a:gd name="connsiteX18" fmla="*/ 11289537 w 12114253"/>
              <a:gd name="connsiteY18" fmla="*/ 107615 h 6249542"/>
              <a:gd name="connsiteX19" fmla="*/ 10259313 w 12114253"/>
              <a:gd name="connsiteY19" fmla="*/ 101059 h 6249542"/>
              <a:gd name="connsiteX20" fmla="*/ 7599878 w 12114253"/>
              <a:gd name="connsiteY20" fmla="*/ 75910 h 6249542"/>
              <a:gd name="connsiteX21" fmla="*/ 1892744 w 12114253"/>
              <a:gd name="connsiteY21" fmla="*/ 0 h 6249542"/>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638911 w 12114253"/>
              <a:gd name="connsiteY7" fmla="*/ 5933377 h 6231137"/>
              <a:gd name="connsiteX8" fmla="*/ 4308929 w 12114253"/>
              <a:gd name="connsiteY8" fmla="*/ 5926717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638911 w 12114253"/>
              <a:gd name="connsiteY7" fmla="*/ 5933377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638911 w 12114253"/>
              <a:gd name="connsiteY7" fmla="*/ 5933377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638911 w 12114253"/>
              <a:gd name="connsiteY7" fmla="*/ 5933377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638911 w 12114253"/>
              <a:gd name="connsiteY7" fmla="*/ 5933377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589937 w 12114253"/>
              <a:gd name="connsiteY7" fmla="*/ 5929698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589937 w 12114253"/>
              <a:gd name="connsiteY7" fmla="*/ 5929698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589937 w 12114253"/>
              <a:gd name="connsiteY7" fmla="*/ 5929698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589937 w 12114253"/>
              <a:gd name="connsiteY7" fmla="*/ 5929698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952198 w 12173707"/>
              <a:gd name="connsiteY0" fmla="*/ 0 h 6231137"/>
              <a:gd name="connsiteX1" fmla="*/ 364117 w 12173707"/>
              <a:gd name="connsiteY1" fmla="*/ 10761 h 6231137"/>
              <a:gd name="connsiteX2" fmla="*/ 59454 w 12173707"/>
              <a:gd name="connsiteY2" fmla="*/ 47942 h 6231137"/>
              <a:gd name="connsiteX3" fmla="*/ 59454 w 12173707"/>
              <a:gd name="connsiteY3" fmla="*/ 909146 h 6231137"/>
              <a:gd name="connsiteX4" fmla="*/ 64051 w 12173707"/>
              <a:gd name="connsiteY4" fmla="*/ 909146 h 6231137"/>
              <a:gd name="connsiteX5" fmla="*/ 148426 w 12173707"/>
              <a:gd name="connsiteY5" fmla="*/ 3523848 h 6231137"/>
              <a:gd name="connsiteX6" fmla="*/ 41689 w 12173707"/>
              <a:gd name="connsiteY6" fmla="*/ 5941555 h 6231137"/>
              <a:gd name="connsiteX7" fmla="*/ 2649391 w 12173707"/>
              <a:gd name="connsiteY7" fmla="*/ 5929698 h 6231137"/>
              <a:gd name="connsiteX8" fmla="*/ 4303086 w 12173707"/>
              <a:gd name="connsiteY8" fmla="*/ 5908315 h 6231137"/>
              <a:gd name="connsiteX9" fmla="*/ 5274387 w 12173707"/>
              <a:gd name="connsiteY9" fmla="*/ 5924178 h 6231137"/>
              <a:gd name="connsiteX10" fmla="*/ 5758145 w 12173707"/>
              <a:gd name="connsiteY10" fmla="*/ 6231137 h 6231137"/>
              <a:gd name="connsiteX11" fmla="*/ 6030648 w 12173707"/>
              <a:gd name="connsiteY11" fmla="*/ 5908409 h 6231137"/>
              <a:gd name="connsiteX12" fmla="*/ 9157840 w 12173707"/>
              <a:gd name="connsiteY12" fmla="*/ 5911624 h 6231137"/>
              <a:gd name="connsiteX13" fmla="*/ 10066742 w 12173707"/>
              <a:gd name="connsiteY13" fmla="*/ 5914499 h 6231137"/>
              <a:gd name="connsiteX14" fmla="*/ 10986681 w 12173707"/>
              <a:gd name="connsiteY14" fmla="*/ 5922366 h 6231137"/>
              <a:gd name="connsiteX15" fmla="*/ 12144764 w 12173707"/>
              <a:gd name="connsiteY15" fmla="*/ 5921320 h 6231137"/>
              <a:gd name="connsiteX16" fmla="*/ 12122910 w 12173707"/>
              <a:gd name="connsiteY16" fmla="*/ 2621674 h 6231137"/>
              <a:gd name="connsiteX17" fmla="*/ 12113558 w 12173707"/>
              <a:gd name="connsiteY17" fmla="*/ 176313 h 6231137"/>
              <a:gd name="connsiteX18" fmla="*/ 11348991 w 12173707"/>
              <a:gd name="connsiteY18" fmla="*/ 107615 h 6231137"/>
              <a:gd name="connsiteX19" fmla="*/ 10318767 w 12173707"/>
              <a:gd name="connsiteY19" fmla="*/ 101059 h 6231137"/>
              <a:gd name="connsiteX20" fmla="*/ 7659332 w 12173707"/>
              <a:gd name="connsiteY20" fmla="*/ 75910 h 6231137"/>
              <a:gd name="connsiteX21" fmla="*/ 1952198 w 12173707"/>
              <a:gd name="connsiteY21" fmla="*/ 0 h 6231137"/>
              <a:gd name="connsiteX0" fmla="*/ 1979615 w 12201124"/>
              <a:gd name="connsiteY0" fmla="*/ 0 h 6231137"/>
              <a:gd name="connsiteX1" fmla="*/ 391534 w 12201124"/>
              <a:gd name="connsiteY1" fmla="*/ 10761 h 6231137"/>
              <a:gd name="connsiteX2" fmla="*/ 86871 w 12201124"/>
              <a:gd name="connsiteY2" fmla="*/ 47942 h 6231137"/>
              <a:gd name="connsiteX3" fmla="*/ 86871 w 12201124"/>
              <a:gd name="connsiteY3" fmla="*/ 909146 h 6231137"/>
              <a:gd name="connsiteX4" fmla="*/ 91468 w 12201124"/>
              <a:gd name="connsiteY4" fmla="*/ 909146 h 6231137"/>
              <a:gd name="connsiteX5" fmla="*/ 33349 w 12201124"/>
              <a:gd name="connsiteY5" fmla="*/ 3534559 h 6231137"/>
              <a:gd name="connsiteX6" fmla="*/ 69106 w 12201124"/>
              <a:gd name="connsiteY6" fmla="*/ 5941555 h 6231137"/>
              <a:gd name="connsiteX7" fmla="*/ 2676808 w 12201124"/>
              <a:gd name="connsiteY7" fmla="*/ 5929698 h 6231137"/>
              <a:gd name="connsiteX8" fmla="*/ 4330503 w 12201124"/>
              <a:gd name="connsiteY8" fmla="*/ 5908315 h 6231137"/>
              <a:gd name="connsiteX9" fmla="*/ 5301804 w 12201124"/>
              <a:gd name="connsiteY9" fmla="*/ 5924178 h 6231137"/>
              <a:gd name="connsiteX10" fmla="*/ 5785562 w 12201124"/>
              <a:gd name="connsiteY10" fmla="*/ 6231137 h 6231137"/>
              <a:gd name="connsiteX11" fmla="*/ 6058065 w 12201124"/>
              <a:gd name="connsiteY11" fmla="*/ 5908409 h 6231137"/>
              <a:gd name="connsiteX12" fmla="*/ 9185257 w 12201124"/>
              <a:gd name="connsiteY12" fmla="*/ 5911624 h 6231137"/>
              <a:gd name="connsiteX13" fmla="*/ 10094159 w 12201124"/>
              <a:gd name="connsiteY13" fmla="*/ 5914499 h 6231137"/>
              <a:gd name="connsiteX14" fmla="*/ 11014098 w 12201124"/>
              <a:gd name="connsiteY14" fmla="*/ 5922366 h 6231137"/>
              <a:gd name="connsiteX15" fmla="*/ 12172181 w 12201124"/>
              <a:gd name="connsiteY15" fmla="*/ 5921320 h 6231137"/>
              <a:gd name="connsiteX16" fmla="*/ 12150327 w 12201124"/>
              <a:gd name="connsiteY16" fmla="*/ 2621674 h 6231137"/>
              <a:gd name="connsiteX17" fmla="*/ 12140975 w 12201124"/>
              <a:gd name="connsiteY17" fmla="*/ 176313 h 6231137"/>
              <a:gd name="connsiteX18" fmla="*/ 11376408 w 12201124"/>
              <a:gd name="connsiteY18" fmla="*/ 107615 h 6231137"/>
              <a:gd name="connsiteX19" fmla="*/ 10346184 w 12201124"/>
              <a:gd name="connsiteY19" fmla="*/ 101059 h 6231137"/>
              <a:gd name="connsiteX20" fmla="*/ 7686749 w 12201124"/>
              <a:gd name="connsiteY20" fmla="*/ 75910 h 6231137"/>
              <a:gd name="connsiteX21" fmla="*/ 1979615 w 12201124"/>
              <a:gd name="connsiteY21" fmla="*/ 0 h 6231137"/>
              <a:gd name="connsiteX0" fmla="*/ 1979615 w 12201124"/>
              <a:gd name="connsiteY0" fmla="*/ 0 h 6231137"/>
              <a:gd name="connsiteX1" fmla="*/ 391534 w 12201124"/>
              <a:gd name="connsiteY1" fmla="*/ 10761 h 6231137"/>
              <a:gd name="connsiteX2" fmla="*/ 86871 w 12201124"/>
              <a:gd name="connsiteY2" fmla="*/ 47942 h 6231137"/>
              <a:gd name="connsiteX3" fmla="*/ 86871 w 12201124"/>
              <a:gd name="connsiteY3" fmla="*/ 909146 h 6231137"/>
              <a:gd name="connsiteX4" fmla="*/ 91468 w 12201124"/>
              <a:gd name="connsiteY4" fmla="*/ 909146 h 6231137"/>
              <a:gd name="connsiteX5" fmla="*/ 33348 w 12201124"/>
              <a:gd name="connsiteY5" fmla="*/ 4337852 h 6231137"/>
              <a:gd name="connsiteX6" fmla="*/ 69106 w 12201124"/>
              <a:gd name="connsiteY6" fmla="*/ 5941555 h 6231137"/>
              <a:gd name="connsiteX7" fmla="*/ 2676808 w 12201124"/>
              <a:gd name="connsiteY7" fmla="*/ 5929698 h 6231137"/>
              <a:gd name="connsiteX8" fmla="*/ 4330503 w 12201124"/>
              <a:gd name="connsiteY8" fmla="*/ 5908315 h 6231137"/>
              <a:gd name="connsiteX9" fmla="*/ 5301804 w 12201124"/>
              <a:gd name="connsiteY9" fmla="*/ 5924178 h 6231137"/>
              <a:gd name="connsiteX10" fmla="*/ 5785562 w 12201124"/>
              <a:gd name="connsiteY10" fmla="*/ 6231137 h 6231137"/>
              <a:gd name="connsiteX11" fmla="*/ 6058065 w 12201124"/>
              <a:gd name="connsiteY11" fmla="*/ 5908409 h 6231137"/>
              <a:gd name="connsiteX12" fmla="*/ 9185257 w 12201124"/>
              <a:gd name="connsiteY12" fmla="*/ 5911624 h 6231137"/>
              <a:gd name="connsiteX13" fmla="*/ 10094159 w 12201124"/>
              <a:gd name="connsiteY13" fmla="*/ 5914499 h 6231137"/>
              <a:gd name="connsiteX14" fmla="*/ 11014098 w 12201124"/>
              <a:gd name="connsiteY14" fmla="*/ 5922366 h 6231137"/>
              <a:gd name="connsiteX15" fmla="*/ 12172181 w 12201124"/>
              <a:gd name="connsiteY15" fmla="*/ 5921320 h 6231137"/>
              <a:gd name="connsiteX16" fmla="*/ 12150327 w 12201124"/>
              <a:gd name="connsiteY16" fmla="*/ 2621674 h 6231137"/>
              <a:gd name="connsiteX17" fmla="*/ 12140975 w 12201124"/>
              <a:gd name="connsiteY17" fmla="*/ 176313 h 6231137"/>
              <a:gd name="connsiteX18" fmla="*/ 11376408 w 12201124"/>
              <a:gd name="connsiteY18" fmla="*/ 107615 h 6231137"/>
              <a:gd name="connsiteX19" fmla="*/ 10346184 w 12201124"/>
              <a:gd name="connsiteY19" fmla="*/ 101059 h 6231137"/>
              <a:gd name="connsiteX20" fmla="*/ 7686749 w 12201124"/>
              <a:gd name="connsiteY20" fmla="*/ 75910 h 6231137"/>
              <a:gd name="connsiteX21" fmla="*/ 1979615 w 12201124"/>
              <a:gd name="connsiteY21" fmla="*/ 0 h 6231137"/>
              <a:gd name="connsiteX0" fmla="*/ 1986334 w 12207843"/>
              <a:gd name="connsiteY0" fmla="*/ 0 h 6231137"/>
              <a:gd name="connsiteX1" fmla="*/ 398253 w 12207843"/>
              <a:gd name="connsiteY1" fmla="*/ 10761 h 6231137"/>
              <a:gd name="connsiteX2" fmla="*/ 93590 w 12207843"/>
              <a:gd name="connsiteY2" fmla="*/ 47942 h 6231137"/>
              <a:gd name="connsiteX3" fmla="*/ 93590 w 12207843"/>
              <a:gd name="connsiteY3" fmla="*/ 909146 h 6231137"/>
              <a:gd name="connsiteX4" fmla="*/ 98187 w 12207843"/>
              <a:gd name="connsiteY4" fmla="*/ 909146 h 6231137"/>
              <a:gd name="connsiteX5" fmla="*/ 40067 w 12207843"/>
              <a:gd name="connsiteY5" fmla="*/ 4337852 h 6231137"/>
              <a:gd name="connsiteX6" fmla="*/ 75825 w 12207843"/>
              <a:gd name="connsiteY6" fmla="*/ 5941555 h 6231137"/>
              <a:gd name="connsiteX7" fmla="*/ 2683527 w 12207843"/>
              <a:gd name="connsiteY7" fmla="*/ 5929698 h 6231137"/>
              <a:gd name="connsiteX8" fmla="*/ 4337222 w 12207843"/>
              <a:gd name="connsiteY8" fmla="*/ 5908315 h 6231137"/>
              <a:gd name="connsiteX9" fmla="*/ 5308523 w 12207843"/>
              <a:gd name="connsiteY9" fmla="*/ 5924178 h 6231137"/>
              <a:gd name="connsiteX10" fmla="*/ 5792281 w 12207843"/>
              <a:gd name="connsiteY10" fmla="*/ 6231137 h 6231137"/>
              <a:gd name="connsiteX11" fmla="*/ 6064784 w 12207843"/>
              <a:gd name="connsiteY11" fmla="*/ 5908409 h 6231137"/>
              <a:gd name="connsiteX12" fmla="*/ 9191976 w 12207843"/>
              <a:gd name="connsiteY12" fmla="*/ 5911624 h 6231137"/>
              <a:gd name="connsiteX13" fmla="*/ 10100878 w 12207843"/>
              <a:gd name="connsiteY13" fmla="*/ 5914499 h 6231137"/>
              <a:gd name="connsiteX14" fmla="*/ 11020817 w 12207843"/>
              <a:gd name="connsiteY14" fmla="*/ 5922366 h 6231137"/>
              <a:gd name="connsiteX15" fmla="*/ 12178900 w 12207843"/>
              <a:gd name="connsiteY15" fmla="*/ 5921320 h 6231137"/>
              <a:gd name="connsiteX16" fmla="*/ 12157046 w 12207843"/>
              <a:gd name="connsiteY16" fmla="*/ 2621674 h 6231137"/>
              <a:gd name="connsiteX17" fmla="*/ 12147694 w 12207843"/>
              <a:gd name="connsiteY17" fmla="*/ 176313 h 6231137"/>
              <a:gd name="connsiteX18" fmla="*/ 11383127 w 12207843"/>
              <a:gd name="connsiteY18" fmla="*/ 107615 h 6231137"/>
              <a:gd name="connsiteX19" fmla="*/ 10352903 w 12207843"/>
              <a:gd name="connsiteY19" fmla="*/ 101059 h 6231137"/>
              <a:gd name="connsiteX20" fmla="*/ 7693468 w 12207843"/>
              <a:gd name="connsiteY20" fmla="*/ 75910 h 6231137"/>
              <a:gd name="connsiteX21" fmla="*/ 1986334 w 12207843"/>
              <a:gd name="connsiteY21" fmla="*/ 0 h 6231137"/>
              <a:gd name="connsiteX0" fmla="*/ 1973709 w 12195218"/>
              <a:gd name="connsiteY0" fmla="*/ 0 h 6231137"/>
              <a:gd name="connsiteX1" fmla="*/ 385628 w 12195218"/>
              <a:gd name="connsiteY1" fmla="*/ 10761 h 6231137"/>
              <a:gd name="connsiteX2" fmla="*/ 80965 w 12195218"/>
              <a:gd name="connsiteY2" fmla="*/ 47942 h 6231137"/>
              <a:gd name="connsiteX3" fmla="*/ 80965 w 12195218"/>
              <a:gd name="connsiteY3" fmla="*/ 909146 h 6231137"/>
              <a:gd name="connsiteX4" fmla="*/ 85562 w 12195218"/>
              <a:gd name="connsiteY4" fmla="*/ 909146 h 6231137"/>
              <a:gd name="connsiteX5" fmla="*/ 27442 w 12195218"/>
              <a:gd name="connsiteY5" fmla="*/ 4337852 h 6231137"/>
              <a:gd name="connsiteX6" fmla="*/ 63200 w 12195218"/>
              <a:gd name="connsiteY6" fmla="*/ 5941555 h 6231137"/>
              <a:gd name="connsiteX7" fmla="*/ 2670902 w 12195218"/>
              <a:gd name="connsiteY7" fmla="*/ 5929698 h 6231137"/>
              <a:gd name="connsiteX8" fmla="*/ 4324597 w 12195218"/>
              <a:gd name="connsiteY8" fmla="*/ 5908315 h 6231137"/>
              <a:gd name="connsiteX9" fmla="*/ 5295898 w 12195218"/>
              <a:gd name="connsiteY9" fmla="*/ 5924178 h 6231137"/>
              <a:gd name="connsiteX10" fmla="*/ 5779656 w 12195218"/>
              <a:gd name="connsiteY10" fmla="*/ 6231137 h 6231137"/>
              <a:gd name="connsiteX11" fmla="*/ 6052159 w 12195218"/>
              <a:gd name="connsiteY11" fmla="*/ 5908409 h 6231137"/>
              <a:gd name="connsiteX12" fmla="*/ 9179351 w 12195218"/>
              <a:gd name="connsiteY12" fmla="*/ 5911624 h 6231137"/>
              <a:gd name="connsiteX13" fmla="*/ 10088253 w 12195218"/>
              <a:gd name="connsiteY13" fmla="*/ 5914499 h 6231137"/>
              <a:gd name="connsiteX14" fmla="*/ 11008192 w 12195218"/>
              <a:gd name="connsiteY14" fmla="*/ 5922366 h 6231137"/>
              <a:gd name="connsiteX15" fmla="*/ 12166275 w 12195218"/>
              <a:gd name="connsiteY15" fmla="*/ 5921320 h 6231137"/>
              <a:gd name="connsiteX16" fmla="*/ 12144421 w 12195218"/>
              <a:gd name="connsiteY16" fmla="*/ 2621674 h 6231137"/>
              <a:gd name="connsiteX17" fmla="*/ 12135069 w 12195218"/>
              <a:gd name="connsiteY17" fmla="*/ 176313 h 6231137"/>
              <a:gd name="connsiteX18" fmla="*/ 11370502 w 12195218"/>
              <a:gd name="connsiteY18" fmla="*/ 107615 h 6231137"/>
              <a:gd name="connsiteX19" fmla="*/ 10340278 w 12195218"/>
              <a:gd name="connsiteY19" fmla="*/ 101059 h 6231137"/>
              <a:gd name="connsiteX20" fmla="*/ 7680843 w 12195218"/>
              <a:gd name="connsiteY20" fmla="*/ 75910 h 6231137"/>
              <a:gd name="connsiteX21" fmla="*/ 1973709 w 12195218"/>
              <a:gd name="connsiteY21" fmla="*/ 0 h 6231137"/>
              <a:gd name="connsiteX0" fmla="*/ 1980973 w 12202482"/>
              <a:gd name="connsiteY0" fmla="*/ 0 h 6231137"/>
              <a:gd name="connsiteX1" fmla="*/ 392892 w 12202482"/>
              <a:gd name="connsiteY1" fmla="*/ 10761 h 6231137"/>
              <a:gd name="connsiteX2" fmla="*/ 88229 w 12202482"/>
              <a:gd name="connsiteY2" fmla="*/ 47942 h 6231137"/>
              <a:gd name="connsiteX3" fmla="*/ 88229 w 12202482"/>
              <a:gd name="connsiteY3" fmla="*/ 909146 h 6231137"/>
              <a:gd name="connsiteX4" fmla="*/ 92826 w 12202482"/>
              <a:gd name="connsiteY4" fmla="*/ 909146 h 6231137"/>
              <a:gd name="connsiteX5" fmla="*/ 10957 w 12202482"/>
              <a:gd name="connsiteY5" fmla="*/ 4530644 h 6231137"/>
              <a:gd name="connsiteX6" fmla="*/ 70464 w 12202482"/>
              <a:gd name="connsiteY6" fmla="*/ 5941555 h 6231137"/>
              <a:gd name="connsiteX7" fmla="*/ 2678166 w 12202482"/>
              <a:gd name="connsiteY7" fmla="*/ 5929698 h 6231137"/>
              <a:gd name="connsiteX8" fmla="*/ 4331861 w 12202482"/>
              <a:gd name="connsiteY8" fmla="*/ 5908315 h 6231137"/>
              <a:gd name="connsiteX9" fmla="*/ 5303162 w 12202482"/>
              <a:gd name="connsiteY9" fmla="*/ 5924178 h 6231137"/>
              <a:gd name="connsiteX10" fmla="*/ 5786920 w 12202482"/>
              <a:gd name="connsiteY10" fmla="*/ 6231137 h 6231137"/>
              <a:gd name="connsiteX11" fmla="*/ 6059423 w 12202482"/>
              <a:gd name="connsiteY11" fmla="*/ 5908409 h 6231137"/>
              <a:gd name="connsiteX12" fmla="*/ 9186615 w 12202482"/>
              <a:gd name="connsiteY12" fmla="*/ 5911624 h 6231137"/>
              <a:gd name="connsiteX13" fmla="*/ 10095517 w 12202482"/>
              <a:gd name="connsiteY13" fmla="*/ 5914499 h 6231137"/>
              <a:gd name="connsiteX14" fmla="*/ 11015456 w 12202482"/>
              <a:gd name="connsiteY14" fmla="*/ 5922366 h 6231137"/>
              <a:gd name="connsiteX15" fmla="*/ 12173539 w 12202482"/>
              <a:gd name="connsiteY15" fmla="*/ 5921320 h 6231137"/>
              <a:gd name="connsiteX16" fmla="*/ 12151685 w 12202482"/>
              <a:gd name="connsiteY16" fmla="*/ 2621674 h 6231137"/>
              <a:gd name="connsiteX17" fmla="*/ 12142333 w 12202482"/>
              <a:gd name="connsiteY17" fmla="*/ 176313 h 6231137"/>
              <a:gd name="connsiteX18" fmla="*/ 11377766 w 12202482"/>
              <a:gd name="connsiteY18" fmla="*/ 107615 h 6231137"/>
              <a:gd name="connsiteX19" fmla="*/ 10347542 w 12202482"/>
              <a:gd name="connsiteY19" fmla="*/ 101059 h 6231137"/>
              <a:gd name="connsiteX20" fmla="*/ 7688107 w 12202482"/>
              <a:gd name="connsiteY20" fmla="*/ 75910 h 6231137"/>
              <a:gd name="connsiteX21" fmla="*/ 1980973 w 12202482"/>
              <a:gd name="connsiteY21" fmla="*/ 0 h 6231137"/>
              <a:gd name="connsiteX0" fmla="*/ 1980973 w 12202482"/>
              <a:gd name="connsiteY0" fmla="*/ 0 h 6231137"/>
              <a:gd name="connsiteX1" fmla="*/ 392892 w 12202482"/>
              <a:gd name="connsiteY1" fmla="*/ 10761 h 6231137"/>
              <a:gd name="connsiteX2" fmla="*/ 88229 w 12202482"/>
              <a:gd name="connsiteY2" fmla="*/ 47942 h 6231137"/>
              <a:gd name="connsiteX3" fmla="*/ 88229 w 12202482"/>
              <a:gd name="connsiteY3" fmla="*/ 909146 h 6231137"/>
              <a:gd name="connsiteX4" fmla="*/ 21578 w 12202482"/>
              <a:gd name="connsiteY4" fmla="*/ 994830 h 6231137"/>
              <a:gd name="connsiteX5" fmla="*/ 10957 w 12202482"/>
              <a:gd name="connsiteY5" fmla="*/ 4530644 h 6231137"/>
              <a:gd name="connsiteX6" fmla="*/ 70464 w 12202482"/>
              <a:gd name="connsiteY6" fmla="*/ 5941555 h 6231137"/>
              <a:gd name="connsiteX7" fmla="*/ 2678166 w 12202482"/>
              <a:gd name="connsiteY7" fmla="*/ 5929698 h 6231137"/>
              <a:gd name="connsiteX8" fmla="*/ 4331861 w 12202482"/>
              <a:gd name="connsiteY8" fmla="*/ 5908315 h 6231137"/>
              <a:gd name="connsiteX9" fmla="*/ 5303162 w 12202482"/>
              <a:gd name="connsiteY9" fmla="*/ 5924178 h 6231137"/>
              <a:gd name="connsiteX10" fmla="*/ 5786920 w 12202482"/>
              <a:gd name="connsiteY10" fmla="*/ 6231137 h 6231137"/>
              <a:gd name="connsiteX11" fmla="*/ 6059423 w 12202482"/>
              <a:gd name="connsiteY11" fmla="*/ 5908409 h 6231137"/>
              <a:gd name="connsiteX12" fmla="*/ 9186615 w 12202482"/>
              <a:gd name="connsiteY12" fmla="*/ 5911624 h 6231137"/>
              <a:gd name="connsiteX13" fmla="*/ 10095517 w 12202482"/>
              <a:gd name="connsiteY13" fmla="*/ 5914499 h 6231137"/>
              <a:gd name="connsiteX14" fmla="*/ 11015456 w 12202482"/>
              <a:gd name="connsiteY14" fmla="*/ 5922366 h 6231137"/>
              <a:gd name="connsiteX15" fmla="*/ 12173539 w 12202482"/>
              <a:gd name="connsiteY15" fmla="*/ 5921320 h 6231137"/>
              <a:gd name="connsiteX16" fmla="*/ 12151685 w 12202482"/>
              <a:gd name="connsiteY16" fmla="*/ 2621674 h 6231137"/>
              <a:gd name="connsiteX17" fmla="*/ 12142333 w 12202482"/>
              <a:gd name="connsiteY17" fmla="*/ 176313 h 6231137"/>
              <a:gd name="connsiteX18" fmla="*/ 11377766 w 12202482"/>
              <a:gd name="connsiteY18" fmla="*/ 107615 h 6231137"/>
              <a:gd name="connsiteX19" fmla="*/ 10347542 w 12202482"/>
              <a:gd name="connsiteY19" fmla="*/ 101059 h 6231137"/>
              <a:gd name="connsiteX20" fmla="*/ 7688107 w 12202482"/>
              <a:gd name="connsiteY20" fmla="*/ 75910 h 6231137"/>
              <a:gd name="connsiteX21" fmla="*/ 1980973 w 12202482"/>
              <a:gd name="connsiteY21" fmla="*/ 0 h 6231137"/>
              <a:gd name="connsiteX0" fmla="*/ 2035238 w 12256747"/>
              <a:gd name="connsiteY0" fmla="*/ 0 h 6231137"/>
              <a:gd name="connsiteX1" fmla="*/ 447157 w 12256747"/>
              <a:gd name="connsiteY1" fmla="*/ 10761 h 6231137"/>
              <a:gd name="connsiteX2" fmla="*/ 0 w 12256747"/>
              <a:gd name="connsiteY2" fmla="*/ 26521 h 6231137"/>
              <a:gd name="connsiteX3" fmla="*/ 142494 w 12256747"/>
              <a:gd name="connsiteY3" fmla="*/ 909146 h 6231137"/>
              <a:gd name="connsiteX4" fmla="*/ 75843 w 12256747"/>
              <a:gd name="connsiteY4" fmla="*/ 994830 h 6231137"/>
              <a:gd name="connsiteX5" fmla="*/ 65222 w 12256747"/>
              <a:gd name="connsiteY5" fmla="*/ 4530644 h 6231137"/>
              <a:gd name="connsiteX6" fmla="*/ 124729 w 12256747"/>
              <a:gd name="connsiteY6" fmla="*/ 5941555 h 6231137"/>
              <a:gd name="connsiteX7" fmla="*/ 2732431 w 12256747"/>
              <a:gd name="connsiteY7" fmla="*/ 5929698 h 6231137"/>
              <a:gd name="connsiteX8" fmla="*/ 4386126 w 12256747"/>
              <a:gd name="connsiteY8" fmla="*/ 5908315 h 6231137"/>
              <a:gd name="connsiteX9" fmla="*/ 5357427 w 12256747"/>
              <a:gd name="connsiteY9" fmla="*/ 5924178 h 6231137"/>
              <a:gd name="connsiteX10" fmla="*/ 5841185 w 12256747"/>
              <a:gd name="connsiteY10" fmla="*/ 6231137 h 6231137"/>
              <a:gd name="connsiteX11" fmla="*/ 6113688 w 12256747"/>
              <a:gd name="connsiteY11" fmla="*/ 5908409 h 6231137"/>
              <a:gd name="connsiteX12" fmla="*/ 9240880 w 12256747"/>
              <a:gd name="connsiteY12" fmla="*/ 5911624 h 6231137"/>
              <a:gd name="connsiteX13" fmla="*/ 10149782 w 12256747"/>
              <a:gd name="connsiteY13" fmla="*/ 5914499 h 6231137"/>
              <a:gd name="connsiteX14" fmla="*/ 11069721 w 12256747"/>
              <a:gd name="connsiteY14" fmla="*/ 5922366 h 6231137"/>
              <a:gd name="connsiteX15" fmla="*/ 12227804 w 12256747"/>
              <a:gd name="connsiteY15" fmla="*/ 5921320 h 6231137"/>
              <a:gd name="connsiteX16" fmla="*/ 12205950 w 12256747"/>
              <a:gd name="connsiteY16" fmla="*/ 2621674 h 6231137"/>
              <a:gd name="connsiteX17" fmla="*/ 12196598 w 12256747"/>
              <a:gd name="connsiteY17" fmla="*/ 176313 h 6231137"/>
              <a:gd name="connsiteX18" fmla="*/ 11432031 w 12256747"/>
              <a:gd name="connsiteY18" fmla="*/ 107615 h 6231137"/>
              <a:gd name="connsiteX19" fmla="*/ 10401807 w 12256747"/>
              <a:gd name="connsiteY19" fmla="*/ 101059 h 6231137"/>
              <a:gd name="connsiteX20" fmla="*/ 7742372 w 12256747"/>
              <a:gd name="connsiteY20" fmla="*/ 75910 h 6231137"/>
              <a:gd name="connsiteX21" fmla="*/ 2035238 w 12256747"/>
              <a:gd name="connsiteY21" fmla="*/ 0 h 6231137"/>
              <a:gd name="connsiteX0" fmla="*/ 2035238 w 12256747"/>
              <a:gd name="connsiteY0" fmla="*/ 0 h 6231137"/>
              <a:gd name="connsiteX1" fmla="*/ 447157 w 12256747"/>
              <a:gd name="connsiteY1" fmla="*/ 10761 h 6231137"/>
              <a:gd name="connsiteX2" fmla="*/ 0 w 12256747"/>
              <a:gd name="connsiteY2" fmla="*/ 26521 h 6231137"/>
              <a:gd name="connsiteX3" fmla="*/ -1 w 12256747"/>
              <a:gd name="connsiteY3" fmla="*/ 844885 h 6231137"/>
              <a:gd name="connsiteX4" fmla="*/ 75843 w 12256747"/>
              <a:gd name="connsiteY4" fmla="*/ 994830 h 6231137"/>
              <a:gd name="connsiteX5" fmla="*/ 65222 w 12256747"/>
              <a:gd name="connsiteY5" fmla="*/ 4530644 h 6231137"/>
              <a:gd name="connsiteX6" fmla="*/ 124729 w 12256747"/>
              <a:gd name="connsiteY6" fmla="*/ 5941555 h 6231137"/>
              <a:gd name="connsiteX7" fmla="*/ 2732431 w 12256747"/>
              <a:gd name="connsiteY7" fmla="*/ 5929698 h 6231137"/>
              <a:gd name="connsiteX8" fmla="*/ 4386126 w 12256747"/>
              <a:gd name="connsiteY8" fmla="*/ 5908315 h 6231137"/>
              <a:gd name="connsiteX9" fmla="*/ 5357427 w 12256747"/>
              <a:gd name="connsiteY9" fmla="*/ 5924178 h 6231137"/>
              <a:gd name="connsiteX10" fmla="*/ 5841185 w 12256747"/>
              <a:gd name="connsiteY10" fmla="*/ 6231137 h 6231137"/>
              <a:gd name="connsiteX11" fmla="*/ 6113688 w 12256747"/>
              <a:gd name="connsiteY11" fmla="*/ 5908409 h 6231137"/>
              <a:gd name="connsiteX12" fmla="*/ 9240880 w 12256747"/>
              <a:gd name="connsiteY12" fmla="*/ 5911624 h 6231137"/>
              <a:gd name="connsiteX13" fmla="*/ 10149782 w 12256747"/>
              <a:gd name="connsiteY13" fmla="*/ 5914499 h 6231137"/>
              <a:gd name="connsiteX14" fmla="*/ 11069721 w 12256747"/>
              <a:gd name="connsiteY14" fmla="*/ 5922366 h 6231137"/>
              <a:gd name="connsiteX15" fmla="*/ 12227804 w 12256747"/>
              <a:gd name="connsiteY15" fmla="*/ 5921320 h 6231137"/>
              <a:gd name="connsiteX16" fmla="*/ 12205950 w 12256747"/>
              <a:gd name="connsiteY16" fmla="*/ 2621674 h 6231137"/>
              <a:gd name="connsiteX17" fmla="*/ 12196598 w 12256747"/>
              <a:gd name="connsiteY17" fmla="*/ 176313 h 6231137"/>
              <a:gd name="connsiteX18" fmla="*/ 11432031 w 12256747"/>
              <a:gd name="connsiteY18" fmla="*/ 107615 h 6231137"/>
              <a:gd name="connsiteX19" fmla="*/ 10401807 w 12256747"/>
              <a:gd name="connsiteY19" fmla="*/ 101059 h 6231137"/>
              <a:gd name="connsiteX20" fmla="*/ 7742372 w 12256747"/>
              <a:gd name="connsiteY20" fmla="*/ 75910 h 6231137"/>
              <a:gd name="connsiteX21" fmla="*/ 2035238 w 12256747"/>
              <a:gd name="connsiteY21" fmla="*/ 0 h 6231137"/>
              <a:gd name="connsiteX0" fmla="*/ 2035238 w 12256747"/>
              <a:gd name="connsiteY0" fmla="*/ 0 h 6231137"/>
              <a:gd name="connsiteX1" fmla="*/ 447157 w 12256747"/>
              <a:gd name="connsiteY1" fmla="*/ 10761 h 6231137"/>
              <a:gd name="connsiteX2" fmla="*/ 0 w 12256747"/>
              <a:gd name="connsiteY2" fmla="*/ 26521 h 6231137"/>
              <a:gd name="connsiteX3" fmla="*/ -1 w 12256747"/>
              <a:gd name="connsiteY3" fmla="*/ 844885 h 6231137"/>
              <a:gd name="connsiteX4" fmla="*/ 4594 w 12256747"/>
              <a:gd name="connsiteY4" fmla="*/ 1176912 h 6231137"/>
              <a:gd name="connsiteX5" fmla="*/ 65222 w 12256747"/>
              <a:gd name="connsiteY5" fmla="*/ 4530644 h 6231137"/>
              <a:gd name="connsiteX6" fmla="*/ 124729 w 12256747"/>
              <a:gd name="connsiteY6" fmla="*/ 5941555 h 6231137"/>
              <a:gd name="connsiteX7" fmla="*/ 2732431 w 12256747"/>
              <a:gd name="connsiteY7" fmla="*/ 5929698 h 6231137"/>
              <a:gd name="connsiteX8" fmla="*/ 4386126 w 12256747"/>
              <a:gd name="connsiteY8" fmla="*/ 5908315 h 6231137"/>
              <a:gd name="connsiteX9" fmla="*/ 5357427 w 12256747"/>
              <a:gd name="connsiteY9" fmla="*/ 5924178 h 6231137"/>
              <a:gd name="connsiteX10" fmla="*/ 5841185 w 12256747"/>
              <a:gd name="connsiteY10" fmla="*/ 6231137 h 6231137"/>
              <a:gd name="connsiteX11" fmla="*/ 6113688 w 12256747"/>
              <a:gd name="connsiteY11" fmla="*/ 5908409 h 6231137"/>
              <a:gd name="connsiteX12" fmla="*/ 9240880 w 12256747"/>
              <a:gd name="connsiteY12" fmla="*/ 5911624 h 6231137"/>
              <a:gd name="connsiteX13" fmla="*/ 10149782 w 12256747"/>
              <a:gd name="connsiteY13" fmla="*/ 5914499 h 6231137"/>
              <a:gd name="connsiteX14" fmla="*/ 11069721 w 12256747"/>
              <a:gd name="connsiteY14" fmla="*/ 5922366 h 6231137"/>
              <a:gd name="connsiteX15" fmla="*/ 12227804 w 12256747"/>
              <a:gd name="connsiteY15" fmla="*/ 5921320 h 6231137"/>
              <a:gd name="connsiteX16" fmla="*/ 12205950 w 12256747"/>
              <a:gd name="connsiteY16" fmla="*/ 2621674 h 6231137"/>
              <a:gd name="connsiteX17" fmla="*/ 12196598 w 12256747"/>
              <a:gd name="connsiteY17" fmla="*/ 176313 h 6231137"/>
              <a:gd name="connsiteX18" fmla="*/ 11432031 w 12256747"/>
              <a:gd name="connsiteY18" fmla="*/ 107615 h 6231137"/>
              <a:gd name="connsiteX19" fmla="*/ 10401807 w 12256747"/>
              <a:gd name="connsiteY19" fmla="*/ 101059 h 6231137"/>
              <a:gd name="connsiteX20" fmla="*/ 7742372 w 12256747"/>
              <a:gd name="connsiteY20" fmla="*/ 75910 h 6231137"/>
              <a:gd name="connsiteX21" fmla="*/ 2035238 w 12256747"/>
              <a:gd name="connsiteY21" fmla="*/ 0 h 6231137"/>
              <a:gd name="connsiteX0" fmla="*/ 2054471 w 12275980"/>
              <a:gd name="connsiteY0" fmla="*/ 0 h 6231137"/>
              <a:gd name="connsiteX1" fmla="*/ 466390 w 12275980"/>
              <a:gd name="connsiteY1" fmla="*/ 10761 h 6231137"/>
              <a:gd name="connsiteX2" fmla="*/ 19233 w 12275980"/>
              <a:gd name="connsiteY2" fmla="*/ 26521 h 6231137"/>
              <a:gd name="connsiteX3" fmla="*/ 19232 w 12275980"/>
              <a:gd name="connsiteY3" fmla="*/ 844885 h 6231137"/>
              <a:gd name="connsiteX4" fmla="*/ 76 w 12275980"/>
              <a:gd name="connsiteY4" fmla="*/ 1369703 h 6231137"/>
              <a:gd name="connsiteX5" fmla="*/ 84455 w 12275980"/>
              <a:gd name="connsiteY5" fmla="*/ 4530644 h 6231137"/>
              <a:gd name="connsiteX6" fmla="*/ 143962 w 12275980"/>
              <a:gd name="connsiteY6" fmla="*/ 5941555 h 6231137"/>
              <a:gd name="connsiteX7" fmla="*/ 2751664 w 12275980"/>
              <a:gd name="connsiteY7" fmla="*/ 5929698 h 6231137"/>
              <a:gd name="connsiteX8" fmla="*/ 4405359 w 12275980"/>
              <a:gd name="connsiteY8" fmla="*/ 5908315 h 6231137"/>
              <a:gd name="connsiteX9" fmla="*/ 5376660 w 12275980"/>
              <a:gd name="connsiteY9" fmla="*/ 5924178 h 6231137"/>
              <a:gd name="connsiteX10" fmla="*/ 5860418 w 12275980"/>
              <a:gd name="connsiteY10" fmla="*/ 6231137 h 6231137"/>
              <a:gd name="connsiteX11" fmla="*/ 6132921 w 12275980"/>
              <a:gd name="connsiteY11" fmla="*/ 5908409 h 6231137"/>
              <a:gd name="connsiteX12" fmla="*/ 9260113 w 12275980"/>
              <a:gd name="connsiteY12" fmla="*/ 5911624 h 6231137"/>
              <a:gd name="connsiteX13" fmla="*/ 10169015 w 12275980"/>
              <a:gd name="connsiteY13" fmla="*/ 5914499 h 6231137"/>
              <a:gd name="connsiteX14" fmla="*/ 11088954 w 12275980"/>
              <a:gd name="connsiteY14" fmla="*/ 5922366 h 6231137"/>
              <a:gd name="connsiteX15" fmla="*/ 12247037 w 12275980"/>
              <a:gd name="connsiteY15" fmla="*/ 5921320 h 6231137"/>
              <a:gd name="connsiteX16" fmla="*/ 12225183 w 12275980"/>
              <a:gd name="connsiteY16" fmla="*/ 2621674 h 6231137"/>
              <a:gd name="connsiteX17" fmla="*/ 12215831 w 12275980"/>
              <a:gd name="connsiteY17" fmla="*/ 176313 h 6231137"/>
              <a:gd name="connsiteX18" fmla="*/ 11451264 w 12275980"/>
              <a:gd name="connsiteY18" fmla="*/ 107615 h 6231137"/>
              <a:gd name="connsiteX19" fmla="*/ 10421040 w 12275980"/>
              <a:gd name="connsiteY19" fmla="*/ 101059 h 6231137"/>
              <a:gd name="connsiteX20" fmla="*/ 7761605 w 12275980"/>
              <a:gd name="connsiteY20" fmla="*/ 75910 h 6231137"/>
              <a:gd name="connsiteX21" fmla="*/ 2054471 w 12275980"/>
              <a:gd name="connsiteY21" fmla="*/ 0 h 6231137"/>
              <a:gd name="connsiteX0" fmla="*/ 2071691 w 12293200"/>
              <a:gd name="connsiteY0" fmla="*/ 0 h 6231137"/>
              <a:gd name="connsiteX1" fmla="*/ 483610 w 12293200"/>
              <a:gd name="connsiteY1" fmla="*/ 10761 h 6231137"/>
              <a:gd name="connsiteX2" fmla="*/ 36453 w 12293200"/>
              <a:gd name="connsiteY2" fmla="*/ 26521 h 6231137"/>
              <a:gd name="connsiteX3" fmla="*/ 36452 w 12293200"/>
              <a:gd name="connsiteY3" fmla="*/ 844885 h 6231137"/>
              <a:gd name="connsiteX4" fmla="*/ 17296 w 12293200"/>
              <a:gd name="connsiteY4" fmla="*/ 1369703 h 6231137"/>
              <a:gd name="connsiteX5" fmla="*/ 6679 w 12293200"/>
              <a:gd name="connsiteY5" fmla="*/ 4594908 h 6231137"/>
              <a:gd name="connsiteX6" fmla="*/ 161182 w 12293200"/>
              <a:gd name="connsiteY6" fmla="*/ 5941555 h 6231137"/>
              <a:gd name="connsiteX7" fmla="*/ 2768884 w 12293200"/>
              <a:gd name="connsiteY7" fmla="*/ 5929698 h 6231137"/>
              <a:gd name="connsiteX8" fmla="*/ 4422579 w 12293200"/>
              <a:gd name="connsiteY8" fmla="*/ 5908315 h 6231137"/>
              <a:gd name="connsiteX9" fmla="*/ 5393880 w 12293200"/>
              <a:gd name="connsiteY9" fmla="*/ 5924178 h 6231137"/>
              <a:gd name="connsiteX10" fmla="*/ 5877638 w 12293200"/>
              <a:gd name="connsiteY10" fmla="*/ 6231137 h 6231137"/>
              <a:gd name="connsiteX11" fmla="*/ 6150141 w 12293200"/>
              <a:gd name="connsiteY11" fmla="*/ 5908409 h 6231137"/>
              <a:gd name="connsiteX12" fmla="*/ 9277333 w 12293200"/>
              <a:gd name="connsiteY12" fmla="*/ 5911624 h 6231137"/>
              <a:gd name="connsiteX13" fmla="*/ 10186235 w 12293200"/>
              <a:gd name="connsiteY13" fmla="*/ 5914499 h 6231137"/>
              <a:gd name="connsiteX14" fmla="*/ 11106174 w 12293200"/>
              <a:gd name="connsiteY14" fmla="*/ 5922366 h 6231137"/>
              <a:gd name="connsiteX15" fmla="*/ 12264257 w 12293200"/>
              <a:gd name="connsiteY15" fmla="*/ 5921320 h 6231137"/>
              <a:gd name="connsiteX16" fmla="*/ 12242403 w 12293200"/>
              <a:gd name="connsiteY16" fmla="*/ 2621674 h 6231137"/>
              <a:gd name="connsiteX17" fmla="*/ 12233051 w 12293200"/>
              <a:gd name="connsiteY17" fmla="*/ 176313 h 6231137"/>
              <a:gd name="connsiteX18" fmla="*/ 11468484 w 12293200"/>
              <a:gd name="connsiteY18" fmla="*/ 107615 h 6231137"/>
              <a:gd name="connsiteX19" fmla="*/ 10438260 w 12293200"/>
              <a:gd name="connsiteY19" fmla="*/ 101059 h 6231137"/>
              <a:gd name="connsiteX20" fmla="*/ 7778825 w 12293200"/>
              <a:gd name="connsiteY20" fmla="*/ 75910 h 6231137"/>
              <a:gd name="connsiteX21" fmla="*/ 2071691 w 12293200"/>
              <a:gd name="connsiteY21" fmla="*/ 0 h 6231137"/>
              <a:gd name="connsiteX0" fmla="*/ 2071691 w 12293200"/>
              <a:gd name="connsiteY0" fmla="*/ 0 h 6231137"/>
              <a:gd name="connsiteX1" fmla="*/ 483610 w 12293200"/>
              <a:gd name="connsiteY1" fmla="*/ 10761 h 6231137"/>
              <a:gd name="connsiteX2" fmla="*/ 36453 w 12293200"/>
              <a:gd name="connsiteY2" fmla="*/ 26521 h 6231137"/>
              <a:gd name="connsiteX3" fmla="*/ 36452 w 12293200"/>
              <a:gd name="connsiteY3" fmla="*/ 844885 h 6231137"/>
              <a:gd name="connsiteX4" fmla="*/ 17296 w 12293200"/>
              <a:gd name="connsiteY4" fmla="*/ 1369703 h 6231137"/>
              <a:gd name="connsiteX5" fmla="*/ 6679 w 12293200"/>
              <a:gd name="connsiteY5" fmla="*/ 4594908 h 6231137"/>
              <a:gd name="connsiteX6" fmla="*/ 89932 w 12293200"/>
              <a:gd name="connsiteY6" fmla="*/ 5941557 h 6231137"/>
              <a:gd name="connsiteX7" fmla="*/ 2768884 w 12293200"/>
              <a:gd name="connsiteY7" fmla="*/ 5929698 h 6231137"/>
              <a:gd name="connsiteX8" fmla="*/ 4422579 w 12293200"/>
              <a:gd name="connsiteY8" fmla="*/ 5908315 h 6231137"/>
              <a:gd name="connsiteX9" fmla="*/ 5393880 w 12293200"/>
              <a:gd name="connsiteY9" fmla="*/ 5924178 h 6231137"/>
              <a:gd name="connsiteX10" fmla="*/ 5877638 w 12293200"/>
              <a:gd name="connsiteY10" fmla="*/ 6231137 h 6231137"/>
              <a:gd name="connsiteX11" fmla="*/ 6150141 w 12293200"/>
              <a:gd name="connsiteY11" fmla="*/ 5908409 h 6231137"/>
              <a:gd name="connsiteX12" fmla="*/ 9277333 w 12293200"/>
              <a:gd name="connsiteY12" fmla="*/ 5911624 h 6231137"/>
              <a:gd name="connsiteX13" fmla="*/ 10186235 w 12293200"/>
              <a:gd name="connsiteY13" fmla="*/ 5914499 h 6231137"/>
              <a:gd name="connsiteX14" fmla="*/ 11106174 w 12293200"/>
              <a:gd name="connsiteY14" fmla="*/ 5922366 h 6231137"/>
              <a:gd name="connsiteX15" fmla="*/ 12264257 w 12293200"/>
              <a:gd name="connsiteY15" fmla="*/ 5921320 h 6231137"/>
              <a:gd name="connsiteX16" fmla="*/ 12242403 w 12293200"/>
              <a:gd name="connsiteY16" fmla="*/ 2621674 h 6231137"/>
              <a:gd name="connsiteX17" fmla="*/ 12233051 w 12293200"/>
              <a:gd name="connsiteY17" fmla="*/ 176313 h 6231137"/>
              <a:gd name="connsiteX18" fmla="*/ 11468484 w 12293200"/>
              <a:gd name="connsiteY18" fmla="*/ 107615 h 6231137"/>
              <a:gd name="connsiteX19" fmla="*/ 10438260 w 12293200"/>
              <a:gd name="connsiteY19" fmla="*/ 101059 h 6231137"/>
              <a:gd name="connsiteX20" fmla="*/ 7778825 w 12293200"/>
              <a:gd name="connsiteY20" fmla="*/ 75910 h 6231137"/>
              <a:gd name="connsiteX21" fmla="*/ 2071691 w 12293200"/>
              <a:gd name="connsiteY21" fmla="*/ 0 h 6231137"/>
              <a:gd name="connsiteX0" fmla="*/ 2071691 w 12288138"/>
              <a:gd name="connsiteY0" fmla="*/ 24998 h 6256135"/>
              <a:gd name="connsiteX1" fmla="*/ 483610 w 12288138"/>
              <a:gd name="connsiteY1" fmla="*/ 35759 h 6256135"/>
              <a:gd name="connsiteX2" fmla="*/ 36453 w 12288138"/>
              <a:gd name="connsiteY2" fmla="*/ 51519 h 6256135"/>
              <a:gd name="connsiteX3" fmla="*/ 36452 w 12288138"/>
              <a:gd name="connsiteY3" fmla="*/ 869883 h 6256135"/>
              <a:gd name="connsiteX4" fmla="*/ 17296 w 12288138"/>
              <a:gd name="connsiteY4" fmla="*/ 1394701 h 6256135"/>
              <a:gd name="connsiteX5" fmla="*/ 6679 w 12288138"/>
              <a:gd name="connsiteY5" fmla="*/ 4619906 h 6256135"/>
              <a:gd name="connsiteX6" fmla="*/ 89932 w 12288138"/>
              <a:gd name="connsiteY6" fmla="*/ 5966555 h 6256135"/>
              <a:gd name="connsiteX7" fmla="*/ 2768884 w 12288138"/>
              <a:gd name="connsiteY7" fmla="*/ 5954696 h 6256135"/>
              <a:gd name="connsiteX8" fmla="*/ 4422579 w 12288138"/>
              <a:gd name="connsiteY8" fmla="*/ 5933313 h 6256135"/>
              <a:gd name="connsiteX9" fmla="*/ 5393880 w 12288138"/>
              <a:gd name="connsiteY9" fmla="*/ 5949176 h 6256135"/>
              <a:gd name="connsiteX10" fmla="*/ 5877638 w 12288138"/>
              <a:gd name="connsiteY10" fmla="*/ 6256135 h 6256135"/>
              <a:gd name="connsiteX11" fmla="*/ 6150141 w 12288138"/>
              <a:gd name="connsiteY11" fmla="*/ 5933407 h 6256135"/>
              <a:gd name="connsiteX12" fmla="*/ 9277333 w 12288138"/>
              <a:gd name="connsiteY12" fmla="*/ 5936622 h 6256135"/>
              <a:gd name="connsiteX13" fmla="*/ 10186235 w 12288138"/>
              <a:gd name="connsiteY13" fmla="*/ 5939497 h 6256135"/>
              <a:gd name="connsiteX14" fmla="*/ 11106174 w 12288138"/>
              <a:gd name="connsiteY14" fmla="*/ 5947364 h 6256135"/>
              <a:gd name="connsiteX15" fmla="*/ 12264257 w 12288138"/>
              <a:gd name="connsiteY15" fmla="*/ 5946318 h 6256135"/>
              <a:gd name="connsiteX16" fmla="*/ 12242403 w 12288138"/>
              <a:gd name="connsiteY16" fmla="*/ 2646672 h 6256135"/>
              <a:gd name="connsiteX17" fmla="*/ 12233051 w 12288138"/>
              <a:gd name="connsiteY17" fmla="*/ 201311 h 6256135"/>
              <a:gd name="connsiteX18" fmla="*/ 11729726 w 12288138"/>
              <a:gd name="connsiteY18" fmla="*/ 132612 h 6256135"/>
              <a:gd name="connsiteX19" fmla="*/ 10438260 w 12288138"/>
              <a:gd name="connsiteY19" fmla="*/ 126057 h 6256135"/>
              <a:gd name="connsiteX20" fmla="*/ 7778825 w 12288138"/>
              <a:gd name="connsiteY20" fmla="*/ 100908 h 6256135"/>
              <a:gd name="connsiteX21" fmla="*/ 2071691 w 12288138"/>
              <a:gd name="connsiteY21" fmla="*/ 24998 h 6256135"/>
              <a:gd name="connsiteX0" fmla="*/ 2071691 w 12281699"/>
              <a:gd name="connsiteY0" fmla="*/ 0 h 6231137"/>
              <a:gd name="connsiteX1" fmla="*/ 483610 w 12281699"/>
              <a:gd name="connsiteY1" fmla="*/ 10761 h 6231137"/>
              <a:gd name="connsiteX2" fmla="*/ 36453 w 12281699"/>
              <a:gd name="connsiteY2" fmla="*/ 26521 h 6231137"/>
              <a:gd name="connsiteX3" fmla="*/ 36452 w 12281699"/>
              <a:gd name="connsiteY3" fmla="*/ 844885 h 6231137"/>
              <a:gd name="connsiteX4" fmla="*/ 17296 w 12281699"/>
              <a:gd name="connsiteY4" fmla="*/ 1369703 h 6231137"/>
              <a:gd name="connsiteX5" fmla="*/ 6679 w 12281699"/>
              <a:gd name="connsiteY5" fmla="*/ 4594908 h 6231137"/>
              <a:gd name="connsiteX6" fmla="*/ 89932 w 12281699"/>
              <a:gd name="connsiteY6" fmla="*/ 5941557 h 6231137"/>
              <a:gd name="connsiteX7" fmla="*/ 2768884 w 12281699"/>
              <a:gd name="connsiteY7" fmla="*/ 5929698 h 6231137"/>
              <a:gd name="connsiteX8" fmla="*/ 4422579 w 12281699"/>
              <a:gd name="connsiteY8" fmla="*/ 5908315 h 6231137"/>
              <a:gd name="connsiteX9" fmla="*/ 5393880 w 12281699"/>
              <a:gd name="connsiteY9" fmla="*/ 5924178 h 6231137"/>
              <a:gd name="connsiteX10" fmla="*/ 5877638 w 12281699"/>
              <a:gd name="connsiteY10" fmla="*/ 6231137 h 6231137"/>
              <a:gd name="connsiteX11" fmla="*/ 6150141 w 12281699"/>
              <a:gd name="connsiteY11" fmla="*/ 5908409 h 6231137"/>
              <a:gd name="connsiteX12" fmla="*/ 9277333 w 12281699"/>
              <a:gd name="connsiteY12" fmla="*/ 5911624 h 6231137"/>
              <a:gd name="connsiteX13" fmla="*/ 10186235 w 12281699"/>
              <a:gd name="connsiteY13" fmla="*/ 5914499 h 6231137"/>
              <a:gd name="connsiteX14" fmla="*/ 11106174 w 12281699"/>
              <a:gd name="connsiteY14" fmla="*/ 5922366 h 6231137"/>
              <a:gd name="connsiteX15" fmla="*/ 12264257 w 12281699"/>
              <a:gd name="connsiteY15" fmla="*/ 5921320 h 6231137"/>
              <a:gd name="connsiteX16" fmla="*/ 12242403 w 12281699"/>
              <a:gd name="connsiteY16" fmla="*/ 2621674 h 6231137"/>
              <a:gd name="connsiteX17" fmla="*/ 12233051 w 12281699"/>
              <a:gd name="connsiteY17" fmla="*/ 176313 h 6231137"/>
              <a:gd name="connsiteX18" fmla="*/ 11729726 w 12281699"/>
              <a:gd name="connsiteY18" fmla="*/ 107614 h 6231137"/>
              <a:gd name="connsiteX19" fmla="*/ 10438260 w 12281699"/>
              <a:gd name="connsiteY19" fmla="*/ 101059 h 6231137"/>
              <a:gd name="connsiteX20" fmla="*/ 7778825 w 12281699"/>
              <a:gd name="connsiteY20" fmla="*/ 75910 h 6231137"/>
              <a:gd name="connsiteX21" fmla="*/ 2071691 w 12281699"/>
              <a:gd name="connsiteY21" fmla="*/ 0 h 6231137"/>
              <a:gd name="connsiteX0" fmla="*/ 2071691 w 12281973"/>
              <a:gd name="connsiteY0" fmla="*/ 17107 h 6248244"/>
              <a:gd name="connsiteX1" fmla="*/ 483610 w 12281973"/>
              <a:gd name="connsiteY1" fmla="*/ 27868 h 6248244"/>
              <a:gd name="connsiteX2" fmla="*/ 36453 w 12281973"/>
              <a:gd name="connsiteY2" fmla="*/ 43628 h 6248244"/>
              <a:gd name="connsiteX3" fmla="*/ 36452 w 12281973"/>
              <a:gd name="connsiteY3" fmla="*/ 861992 h 6248244"/>
              <a:gd name="connsiteX4" fmla="*/ 17296 w 12281973"/>
              <a:gd name="connsiteY4" fmla="*/ 1386810 h 6248244"/>
              <a:gd name="connsiteX5" fmla="*/ 6679 w 12281973"/>
              <a:gd name="connsiteY5" fmla="*/ 4612015 h 6248244"/>
              <a:gd name="connsiteX6" fmla="*/ 89932 w 12281973"/>
              <a:gd name="connsiteY6" fmla="*/ 5958664 h 6248244"/>
              <a:gd name="connsiteX7" fmla="*/ 2768884 w 12281973"/>
              <a:gd name="connsiteY7" fmla="*/ 5946805 h 6248244"/>
              <a:gd name="connsiteX8" fmla="*/ 4422579 w 12281973"/>
              <a:gd name="connsiteY8" fmla="*/ 5925422 h 6248244"/>
              <a:gd name="connsiteX9" fmla="*/ 5393880 w 12281973"/>
              <a:gd name="connsiteY9" fmla="*/ 5941285 h 6248244"/>
              <a:gd name="connsiteX10" fmla="*/ 5877638 w 12281973"/>
              <a:gd name="connsiteY10" fmla="*/ 6248244 h 6248244"/>
              <a:gd name="connsiteX11" fmla="*/ 6150141 w 12281973"/>
              <a:gd name="connsiteY11" fmla="*/ 5925516 h 6248244"/>
              <a:gd name="connsiteX12" fmla="*/ 9277333 w 12281973"/>
              <a:gd name="connsiteY12" fmla="*/ 5928731 h 6248244"/>
              <a:gd name="connsiteX13" fmla="*/ 10186235 w 12281973"/>
              <a:gd name="connsiteY13" fmla="*/ 5931606 h 6248244"/>
              <a:gd name="connsiteX14" fmla="*/ 11106174 w 12281973"/>
              <a:gd name="connsiteY14" fmla="*/ 5939473 h 6248244"/>
              <a:gd name="connsiteX15" fmla="*/ 12264257 w 12281973"/>
              <a:gd name="connsiteY15" fmla="*/ 5938427 h 6248244"/>
              <a:gd name="connsiteX16" fmla="*/ 12242403 w 12281973"/>
              <a:gd name="connsiteY16" fmla="*/ 2638781 h 6248244"/>
              <a:gd name="connsiteX17" fmla="*/ 12233051 w 12281973"/>
              <a:gd name="connsiteY17" fmla="*/ 193420 h 6248244"/>
              <a:gd name="connsiteX18" fmla="*/ 11824723 w 12281973"/>
              <a:gd name="connsiteY18" fmla="*/ 146142 h 6248244"/>
              <a:gd name="connsiteX19" fmla="*/ 10438260 w 12281973"/>
              <a:gd name="connsiteY19" fmla="*/ 118166 h 6248244"/>
              <a:gd name="connsiteX20" fmla="*/ 7778825 w 12281973"/>
              <a:gd name="connsiteY20" fmla="*/ 93017 h 6248244"/>
              <a:gd name="connsiteX21" fmla="*/ 2071691 w 12281973"/>
              <a:gd name="connsiteY21" fmla="*/ 17107 h 6248244"/>
              <a:gd name="connsiteX0" fmla="*/ 2071691 w 12281973"/>
              <a:gd name="connsiteY0" fmla="*/ 19214 h 6250351"/>
              <a:gd name="connsiteX1" fmla="*/ 483610 w 12281973"/>
              <a:gd name="connsiteY1" fmla="*/ 29975 h 6250351"/>
              <a:gd name="connsiteX2" fmla="*/ 36453 w 12281973"/>
              <a:gd name="connsiteY2" fmla="*/ 45735 h 6250351"/>
              <a:gd name="connsiteX3" fmla="*/ 36452 w 12281973"/>
              <a:gd name="connsiteY3" fmla="*/ 864099 h 6250351"/>
              <a:gd name="connsiteX4" fmla="*/ 17296 w 12281973"/>
              <a:gd name="connsiteY4" fmla="*/ 1388917 h 6250351"/>
              <a:gd name="connsiteX5" fmla="*/ 6679 w 12281973"/>
              <a:gd name="connsiteY5" fmla="*/ 4614122 h 6250351"/>
              <a:gd name="connsiteX6" fmla="*/ 89932 w 12281973"/>
              <a:gd name="connsiteY6" fmla="*/ 5960771 h 6250351"/>
              <a:gd name="connsiteX7" fmla="*/ 2768884 w 12281973"/>
              <a:gd name="connsiteY7" fmla="*/ 5948912 h 6250351"/>
              <a:gd name="connsiteX8" fmla="*/ 4422579 w 12281973"/>
              <a:gd name="connsiteY8" fmla="*/ 5927529 h 6250351"/>
              <a:gd name="connsiteX9" fmla="*/ 5393880 w 12281973"/>
              <a:gd name="connsiteY9" fmla="*/ 5943392 h 6250351"/>
              <a:gd name="connsiteX10" fmla="*/ 5877638 w 12281973"/>
              <a:gd name="connsiteY10" fmla="*/ 6250351 h 6250351"/>
              <a:gd name="connsiteX11" fmla="*/ 6150141 w 12281973"/>
              <a:gd name="connsiteY11" fmla="*/ 5927623 h 6250351"/>
              <a:gd name="connsiteX12" fmla="*/ 9277333 w 12281973"/>
              <a:gd name="connsiteY12" fmla="*/ 5930838 h 6250351"/>
              <a:gd name="connsiteX13" fmla="*/ 10186235 w 12281973"/>
              <a:gd name="connsiteY13" fmla="*/ 5933713 h 6250351"/>
              <a:gd name="connsiteX14" fmla="*/ 11106174 w 12281973"/>
              <a:gd name="connsiteY14" fmla="*/ 5941580 h 6250351"/>
              <a:gd name="connsiteX15" fmla="*/ 12264257 w 12281973"/>
              <a:gd name="connsiteY15" fmla="*/ 5940534 h 6250351"/>
              <a:gd name="connsiteX16" fmla="*/ 12242403 w 12281973"/>
              <a:gd name="connsiteY16" fmla="*/ 2640888 h 6250351"/>
              <a:gd name="connsiteX17" fmla="*/ 12233051 w 12281973"/>
              <a:gd name="connsiteY17" fmla="*/ 195527 h 6250351"/>
              <a:gd name="connsiteX18" fmla="*/ 11824723 w 12281973"/>
              <a:gd name="connsiteY18" fmla="*/ 148249 h 6250351"/>
              <a:gd name="connsiteX19" fmla="*/ 10295765 w 12281973"/>
              <a:gd name="connsiteY19" fmla="*/ 141693 h 6250351"/>
              <a:gd name="connsiteX20" fmla="*/ 7778825 w 12281973"/>
              <a:gd name="connsiteY20" fmla="*/ 95124 h 6250351"/>
              <a:gd name="connsiteX21" fmla="*/ 2071691 w 12281973"/>
              <a:gd name="connsiteY21" fmla="*/ 19214 h 6250351"/>
              <a:gd name="connsiteX0" fmla="*/ 2071691 w 12322325"/>
              <a:gd name="connsiteY0" fmla="*/ 0 h 6231137"/>
              <a:gd name="connsiteX1" fmla="*/ 483610 w 12322325"/>
              <a:gd name="connsiteY1" fmla="*/ 10761 h 6231137"/>
              <a:gd name="connsiteX2" fmla="*/ 36453 w 12322325"/>
              <a:gd name="connsiteY2" fmla="*/ 26521 h 6231137"/>
              <a:gd name="connsiteX3" fmla="*/ 36452 w 12322325"/>
              <a:gd name="connsiteY3" fmla="*/ 844885 h 6231137"/>
              <a:gd name="connsiteX4" fmla="*/ 17296 w 12322325"/>
              <a:gd name="connsiteY4" fmla="*/ 1369703 h 6231137"/>
              <a:gd name="connsiteX5" fmla="*/ 6679 w 12322325"/>
              <a:gd name="connsiteY5" fmla="*/ 4594908 h 6231137"/>
              <a:gd name="connsiteX6" fmla="*/ 89932 w 12322325"/>
              <a:gd name="connsiteY6" fmla="*/ 5941557 h 6231137"/>
              <a:gd name="connsiteX7" fmla="*/ 2768884 w 12322325"/>
              <a:gd name="connsiteY7" fmla="*/ 5929698 h 6231137"/>
              <a:gd name="connsiteX8" fmla="*/ 4422579 w 12322325"/>
              <a:gd name="connsiteY8" fmla="*/ 5908315 h 6231137"/>
              <a:gd name="connsiteX9" fmla="*/ 5393880 w 12322325"/>
              <a:gd name="connsiteY9" fmla="*/ 5924178 h 6231137"/>
              <a:gd name="connsiteX10" fmla="*/ 5877638 w 12322325"/>
              <a:gd name="connsiteY10" fmla="*/ 6231137 h 6231137"/>
              <a:gd name="connsiteX11" fmla="*/ 6150141 w 12322325"/>
              <a:gd name="connsiteY11" fmla="*/ 5908409 h 6231137"/>
              <a:gd name="connsiteX12" fmla="*/ 9277333 w 12322325"/>
              <a:gd name="connsiteY12" fmla="*/ 5911624 h 6231137"/>
              <a:gd name="connsiteX13" fmla="*/ 10186235 w 12322325"/>
              <a:gd name="connsiteY13" fmla="*/ 5914499 h 6231137"/>
              <a:gd name="connsiteX14" fmla="*/ 11106174 w 12322325"/>
              <a:gd name="connsiteY14" fmla="*/ 5922366 h 6231137"/>
              <a:gd name="connsiteX15" fmla="*/ 12264257 w 12322325"/>
              <a:gd name="connsiteY15" fmla="*/ 5921320 h 6231137"/>
              <a:gd name="connsiteX16" fmla="*/ 12242403 w 12322325"/>
              <a:gd name="connsiteY16" fmla="*/ 2621674 h 6231137"/>
              <a:gd name="connsiteX17" fmla="*/ 12233051 w 12322325"/>
              <a:gd name="connsiteY17" fmla="*/ 176313 h 6231137"/>
              <a:gd name="connsiteX18" fmla="*/ 11824723 w 12322325"/>
              <a:gd name="connsiteY18" fmla="*/ 129035 h 6231137"/>
              <a:gd name="connsiteX19" fmla="*/ 10295765 w 12322325"/>
              <a:gd name="connsiteY19" fmla="*/ 122479 h 6231137"/>
              <a:gd name="connsiteX20" fmla="*/ 7778825 w 12322325"/>
              <a:gd name="connsiteY20" fmla="*/ 75910 h 6231137"/>
              <a:gd name="connsiteX21" fmla="*/ 2071691 w 12322325"/>
              <a:gd name="connsiteY21" fmla="*/ 0 h 6231137"/>
              <a:gd name="connsiteX0" fmla="*/ 2071691 w 12275492"/>
              <a:gd name="connsiteY0" fmla="*/ 0 h 6231137"/>
              <a:gd name="connsiteX1" fmla="*/ 483610 w 12275492"/>
              <a:gd name="connsiteY1" fmla="*/ 10761 h 6231137"/>
              <a:gd name="connsiteX2" fmla="*/ 36453 w 12275492"/>
              <a:gd name="connsiteY2" fmla="*/ 26521 h 6231137"/>
              <a:gd name="connsiteX3" fmla="*/ 36452 w 12275492"/>
              <a:gd name="connsiteY3" fmla="*/ 844885 h 6231137"/>
              <a:gd name="connsiteX4" fmla="*/ 17296 w 12275492"/>
              <a:gd name="connsiteY4" fmla="*/ 1369703 h 6231137"/>
              <a:gd name="connsiteX5" fmla="*/ 6679 w 12275492"/>
              <a:gd name="connsiteY5" fmla="*/ 4594908 h 6231137"/>
              <a:gd name="connsiteX6" fmla="*/ 89932 w 12275492"/>
              <a:gd name="connsiteY6" fmla="*/ 5941557 h 6231137"/>
              <a:gd name="connsiteX7" fmla="*/ 2768884 w 12275492"/>
              <a:gd name="connsiteY7" fmla="*/ 5929698 h 6231137"/>
              <a:gd name="connsiteX8" fmla="*/ 4422579 w 12275492"/>
              <a:gd name="connsiteY8" fmla="*/ 5908315 h 6231137"/>
              <a:gd name="connsiteX9" fmla="*/ 5393880 w 12275492"/>
              <a:gd name="connsiteY9" fmla="*/ 5924178 h 6231137"/>
              <a:gd name="connsiteX10" fmla="*/ 5877638 w 12275492"/>
              <a:gd name="connsiteY10" fmla="*/ 6231137 h 6231137"/>
              <a:gd name="connsiteX11" fmla="*/ 6150141 w 12275492"/>
              <a:gd name="connsiteY11" fmla="*/ 5908409 h 6231137"/>
              <a:gd name="connsiteX12" fmla="*/ 9277333 w 12275492"/>
              <a:gd name="connsiteY12" fmla="*/ 5911624 h 6231137"/>
              <a:gd name="connsiteX13" fmla="*/ 10186235 w 12275492"/>
              <a:gd name="connsiteY13" fmla="*/ 5914499 h 6231137"/>
              <a:gd name="connsiteX14" fmla="*/ 11106174 w 12275492"/>
              <a:gd name="connsiteY14" fmla="*/ 5922366 h 6231137"/>
              <a:gd name="connsiteX15" fmla="*/ 12264257 w 12275492"/>
              <a:gd name="connsiteY15" fmla="*/ 5921320 h 6231137"/>
              <a:gd name="connsiteX16" fmla="*/ 12242403 w 12275492"/>
              <a:gd name="connsiteY16" fmla="*/ 2621674 h 6231137"/>
              <a:gd name="connsiteX17" fmla="*/ 12233051 w 12275492"/>
              <a:gd name="connsiteY17" fmla="*/ 176313 h 6231137"/>
              <a:gd name="connsiteX18" fmla="*/ 11824723 w 12275492"/>
              <a:gd name="connsiteY18" fmla="*/ 129035 h 6231137"/>
              <a:gd name="connsiteX19" fmla="*/ 10295765 w 12275492"/>
              <a:gd name="connsiteY19" fmla="*/ 122479 h 6231137"/>
              <a:gd name="connsiteX20" fmla="*/ 7778825 w 12275492"/>
              <a:gd name="connsiteY20" fmla="*/ 75910 h 6231137"/>
              <a:gd name="connsiteX21" fmla="*/ 2071691 w 12275492"/>
              <a:gd name="connsiteY21" fmla="*/ 0 h 6231137"/>
              <a:gd name="connsiteX0" fmla="*/ 2071691 w 12313887"/>
              <a:gd name="connsiteY0" fmla="*/ 20004 h 6251141"/>
              <a:gd name="connsiteX1" fmla="*/ 483610 w 12313887"/>
              <a:gd name="connsiteY1" fmla="*/ 30765 h 6251141"/>
              <a:gd name="connsiteX2" fmla="*/ 36453 w 12313887"/>
              <a:gd name="connsiteY2" fmla="*/ 46525 h 6251141"/>
              <a:gd name="connsiteX3" fmla="*/ 36452 w 12313887"/>
              <a:gd name="connsiteY3" fmla="*/ 864889 h 6251141"/>
              <a:gd name="connsiteX4" fmla="*/ 17296 w 12313887"/>
              <a:gd name="connsiteY4" fmla="*/ 1389707 h 6251141"/>
              <a:gd name="connsiteX5" fmla="*/ 6679 w 12313887"/>
              <a:gd name="connsiteY5" fmla="*/ 4614912 h 6251141"/>
              <a:gd name="connsiteX6" fmla="*/ 89932 w 12313887"/>
              <a:gd name="connsiteY6" fmla="*/ 5961561 h 6251141"/>
              <a:gd name="connsiteX7" fmla="*/ 2768884 w 12313887"/>
              <a:gd name="connsiteY7" fmla="*/ 5949702 h 6251141"/>
              <a:gd name="connsiteX8" fmla="*/ 4422579 w 12313887"/>
              <a:gd name="connsiteY8" fmla="*/ 5928319 h 6251141"/>
              <a:gd name="connsiteX9" fmla="*/ 5393880 w 12313887"/>
              <a:gd name="connsiteY9" fmla="*/ 5944182 h 6251141"/>
              <a:gd name="connsiteX10" fmla="*/ 5877638 w 12313887"/>
              <a:gd name="connsiteY10" fmla="*/ 6251141 h 6251141"/>
              <a:gd name="connsiteX11" fmla="*/ 6150141 w 12313887"/>
              <a:gd name="connsiteY11" fmla="*/ 5928413 h 6251141"/>
              <a:gd name="connsiteX12" fmla="*/ 9277333 w 12313887"/>
              <a:gd name="connsiteY12" fmla="*/ 5931628 h 6251141"/>
              <a:gd name="connsiteX13" fmla="*/ 10186235 w 12313887"/>
              <a:gd name="connsiteY13" fmla="*/ 5934503 h 6251141"/>
              <a:gd name="connsiteX14" fmla="*/ 11106174 w 12313887"/>
              <a:gd name="connsiteY14" fmla="*/ 5942370 h 6251141"/>
              <a:gd name="connsiteX15" fmla="*/ 12264257 w 12313887"/>
              <a:gd name="connsiteY15" fmla="*/ 5941324 h 6251141"/>
              <a:gd name="connsiteX16" fmla="*/ 12289901 w 12313887"/>
              <a:gd name="connsiteY16" fmla="*/ 2652389 h 6251141"/>
              <a:gd name="connsiteX17" fmla="*/ 12233051 w 12313887"/>
              <a:gd name="connsiteY17" fmla="*/ 196317 h 6251141"/>
              <a:gd name="connsiteX18" fmla="*/ 11824723 w 12313887"/>
              <a:gd name="connsiteY18" fmla="*/ 149039 h 6251141"/>
              <a:gd name="connsiteX19" fmla="*/ 10295765 w 12313887"/>
              <a:gd name="connsiteY19" fmla="*/ 142483 h 6251141"/>
              <a:gd name="connsiteX20" fmla="*/ 7778825 w 12313887"/>
              <a:gd name="connsiteY20" fmla="*/ 95914 h 6251141"/>
              <a:gd name="connsiteX21" fmla="*/ 2071691 w 12313887"/>
              <a:gd name="connsiteY21" fmla="*/ 20004 h 6251141"/>
              <a:gd name="connsiteX0" fmla="*/ 2071691 w 12332516"/>
              <a:gd name="connsiteY0" fmla="*/ 20004 h 6251141"/>
              <a:gd name="connsiteX1" fmla="*/ 483610 w 12332516"/>
              <a:gd name="connsiteY1" fmla="*/ 30765 h 6251141"/>
              <a:gd name="connsiteX2" fmla="*/ 36453 w 12332516"/>
              <a:gd name="connsiteY2" fmla="*/ 46525 h 6251141"/>
              <a:gd name="connsiteX3" fmla="*/ 36452 w 12332516"/>
              <a:gd name="connsiteY3" fmla="*/ 864889 h 6251141"/>
              <a:gd name="connsiteX4" fmla="*/ 17296 w 12332516"/>
              <a:gd name="connsiteY4" fmla="*/ 1389707 h 6251141"/>
              <a:gd name="connsiteX5" fmla="*/ 6679 w 12332516"/>
              <a:gd name="connsiteY5" fmla="*/ 4614912 h 6251141"/>
              <a:gd name="connsiteX6" fmla="*/ 89932 w 12332516"/>
              <a:gd name="connsiteY6" fmla="*/ 5961561 h 6251141"/>
              <a:gd name="connsiteX7" fmla="*/ 2768884 w 12332516"/>
              <a:gd name="connsiteY7" fmla="*/ 5949702 h 6251141"/>
              <a:gd name="connsiteX8" fmla="*/ 4422579 w 12332516"/>
              <a:gd name="connsiteY8" fmla="*/ 5928319 h 6251141"/>
              <a:gd name="connsiteX9" fmla="*/ 5393880 w 12332516"/>
              <a:gd name="connsiteY9" fmla="*/ 5944182 h 6251141"/>
              <a:gd name="connsiteX10" fmla="*/ 5877638 w 12332516"/>
              <a:gd name="connsiteY10" fmla="*/ 6251141 h 6251141"/>
              <a:gd name="connsiteX11" fmla="*/ 6150141 w 12332516"/>
              <a:gd name="connsiteY11" fmla="*/ 5928413 h 6251141"/>
              <a:gd name="connsiteX12" fmla="*/ 9277333 w 12332516"/>
              <a:gd name="connsiteY12" fmla="*/ 5931628 h 6251141"/>
              <a:gd name="connsiteX13" fmla="*/ 10186235 w 12332516"/>
              <a:gd name="connsiteY13" fmla="*/ 5934503 h 6251141"/>
              <a:gd name="connsiteX14" fmla="*/ 11106174 w 12332516"/>
              <a:gd name="connsiteY14" fmla="*/ 5942370 h 6251141"/>
              <a:gd name="connsiteX15" fmla="*/ 12264257 w 12332516"/>
              <a:gd name="connsiteY15" fmla="*/ 5941324 h 6251141"/>
              <a:gd name="connsiteX16" fmla="*/ 12289901 w 12332516"/>
              <a:gd name="connsiteY16" fmla="*/ 2652389 h 6251141"/>
              <a:gd name="connsiteX17" fmla="*/ 12280552 w 12332516"/>
              <a:gd name="connsiteY17" fmla="*/ 196317 h 6251141"/>
              <a:gd name="connsiteX18" fmla="*/ 11824723 w 12332516"/>
              <a:gd name="connsiteY18" fmla="*/ 149039 h 6251141"/>
              <a:gd name="connsiteX19" fmla="*/ 10295765 w 12332516"/>
              <a:gd name="connsiteY19" fmla="*/ 142483 h 6251141"/>
              <a:gd name="connsiteX20" fmla="*/ 7778825 w 12332516"/>
              <a:gd name="connsiteY20" fmla="*/ 95914 h 6251141"/>
              <a:gd name="connsiteX21" fmla="*/ 2071691 w 12332516"/>
              <a:gd name="connsiteY21" fmla="*/ 20004 h 6251141"/>
              <a:gd name="connsiteX0" fmla="*/ 2071691 w 12322347"/>
              <a:gd name="connsiteY0" fmla="*/ 0 h 6231137"/>
              <a:gd name="connsiteX1" fmla="*/ 483610 w 12322347"/>
              <a:gd name="connsiteY1" fmla="*/ 10761 h 6231137"/>
              <a:gd name="connsiteX2" fmla="*/ 36453 w 12322347"/>
              <a:gd name="connsiteY2" fmla="*/ 26521 h 6231137"/>
              <a:gd name="connsiteX3" fmla="*/ 36452 w 12322347"/>
              <a:gd name="connsiteY3" fmla="*/ 844885 h 6231137"/>
              <a:gd name="connsiteX4" fmla="*/ 17296 w 12322347"/>
              <a:gd name="connsiteY4" fmla="*/ 1369703 h 6231137"/>
              <a:gd name="connsiteX5" fmla="*/ 6679 w 12322347"/>
              <a:gd name="connsiteY5" fmla="*/ 4594908 h 6231137"/>
              <a:gd name="connsiteX6" fmla="*/ 89932 w 12322347"/>
              <a:gd name="connsiteY6" fmla="*/ 5941557 h 6231137"/>
              <a:gd name="connsiteX7" fmla="*/ 2768884 w 12322347"/>
              <a:gd name="connsiteY7" fmla="*/ 5929698 h 6231137"/>
              <a:gd name="connsiteX8" fmla="*/ 4422579 w 12322347"/>
              <a:gd name="connsiteY8" fmla="*/ 5908315 h 6231137"/>
              <a:gd name="connsiteX9" fmla="*/ 5393880 w 12322347"/>
              <a:gd name="connsiteY9" fmla="*/ 5924178 h 6231137"/>
              <a:gd name="connsiteX10" fmla="*/ 5877638 w 12322347"/>
              <a:gd name="connsiteY10" fmla="*/ 6231137 h 6231137"/>
              <a:gd name="connsiteX11" fmla="*/ 6150141 w 12322347"/>
              <a:gd name="connsiteY11" fmla="*/ 5908409 h 6231137"/>
              <a:gd name="connsiteX12" fmla="*/ 9277333 w 12322347"/>
              <a:gd name="connsiteY12" fmla="*/ 5911624 h 6231137"/>
              <a:gd name="connsiteX13" fmla="*/ 10186235 w 12322347"/>
              <a:gd name="connsiteY13" fmla="*/ 5914499 h 6231137"/>
              <a:gd name="connsiteX14" fmla="*/ 11106174 w 12322347"/>
              <a:gd name="connsiteY14" fmla="*/ 5922366 h 6231137"/>
              <a:gd name="connsiteX15" fmla="*/ 12264257 w 12322347"/>
              <a:gd name="connsiteY15" fmla="*/ 5921320 h 6231137"/>
              <a:gd name="connsiteX16" fmla="*/ 12289901 w 12322347"/>
              <a:gd name="connsiteY16" fmla="*/ 2632385 h 6231137"/>
              <a:gd name="connsiteX17" fmla="*/ 12280552 w 12322347"/>
              <a:gd name="connsiteY17" fmla="*/ 176313 h 6231137"/>
              <a:gd name="connsiteX18" fmla="*/ 11824723 w 12322347"/>
              <a:gd name="connsiteY18" fmla="*/ 129035 h 6231137"/>
              <a:gd name="connsiteX19" fmla="*/ 10295765 w 12322347"/>
              <a:gd name="connsiteY19" fmla="*/ 122479 h 6231137"/>
              <a:gd name="connsiteX20" fmla="*/ 7778825 w 12322347"/>
              <a:gd name="connsiteY20" fmla="*/ 75910 h 6231137"/>
              <a:gd name="connsiteX21" fmla="*/ 2071691 w 12322347"/>
              <a:gd name="connsiteY21" fmla="*/ 0 h 6231137"/>
              <a:gd name="connsiteX0" fmla="*/ 2071691 w 12322347"/>
              <a:gd name="connsiteY0" fmla="*/ 0 h 6231137"/>
              <a:gd name="connsiteX1" fmla="*/ 483610 w 12322347"/>
              <a:gd name="connsiteY1" fmla="*/ 10761 h 6231137"/>
              <a:gd name="connsiteX2" fmla="*/ 36453 w 12322347"/>
              <a:gd name="connsiteY2" fmla="*/ 68771 h 6231137"/>
              <a:gd name="connsiteX3" fmla="*/ 36452 w 12322347"/>
              <a:gd name="connsiteY3" fmla="*/ 844885 h 6231137"/>
              <a:gd name="connsiteX4" fmla="*/ 17296 w 12322347"/>
              <a:gd name="connsiteY4" fmla="*/ 1369703 h 6231137"/>
              <a:gd name="connsiteX5" fmla="*/ 6679 w 12322347"/>
              <a:gd name="connsiteY5" fmla="*/ 4594908 h 6231137"/>
              <a:gd name="connsiteX6" fmla="*/ 89932 w 12322347"/>
              <a:gd name="connsiteY6" fmla="*/ 5941557 h 6231137"/>
              <a:gd name="connsiteX7" fmla="*/ 2768884 w 12322347"/>
              <a:gd name="connsiteY7" fmla="*/ 5929698 h 6231137"/>
              <a:gd name="connsiteX8" fmla="*/ 4422579 w 12322347"/>
              <a:gd name="connsiteY8" fmla="*/ 5908315 h 6231137"/>
              <a:gd name="connsiteX9" fmla="*/ 5393880 w 12322347"/>
              <a:gd name="connsiteY9" fmla="*/ 5924178 h 6231137"/>
              <a:gd name="connsiteX10" fmla="*/ 5877638 w 12322347"/>
              <a:gd name="connsiteY10" fmla="*/ 6231137 h 6231137"/>
              <a:gd name="connsiteX11" fmla="*/ 6150141 w 12322347"/>
              <a:gd name="connsiteY11" fmla="*/ 5908409 h 6231137"/>
              <a:gd name="connsiteX12" fmla="*/ 9277333 w 12322347"/>
              <a:gd name="connsiteY12" fmla="*/ 5911624 h 6231137"/>
              <a:gd name="connsiteX13" fmla="*/ 10186235 w 12322347"/>
              <a:gd name="connsiteY13" fmla="*/ 5914499 h 6231137"/>
              <a:gd name="connsiteX14" fmla="*/ 11106174 w 12322347"/>
              <a:gd name="connsiteY14" fmla="*/ 5922366 h 6231137"/>
              <a:gd name="connsiteX15" fmla="*/ 12264257 w 12322347"/>
              <a:gd name="connsiteY15" fmla="*/ 5921320 h 6231137"/>
              <a:gd name="connsiteX16" fmla="*/ 12289901 w 12322347"/>
              <a:gd name="connsiteY16" fmla="*/ 2632385 h 6231137"/>
              <a:gd name="connsiteX17" fmla="*/ 12280552 w 12322347"/>
              <a:gd name="connsiteY17" fmla="*/ 176313 h 6231137"/>
              <a:gd name="connsiteX18" fmla="*/ 11824723 w 12322347"/>
              <a:gd name="connsiteY18" fmla="*/ 129035 h 6231137"/>
              <a:gd name="connsiteX19" fmla="*/ 10295765 w 12322347"/>
              <a:gd name="connsiteY19" fmla="*/ 122479 h 6231137"/>
              <a:gd name="connsiteX20" fmla="*/ 7778825 w 12322347"/>
              <a:gd name="connsiteY20" fmla="*/ 75910 h 6231137"/>
              <a:gd name="connsiteX21" fmla="*/ 2071691 w 12322347"/>
              <a:gd name="connsiteY21" fmla="*/ 0 h 6231137"/>
              <a:gd name="connsiteX0" fmla="*/ 2071691 w 12322347"/>
              <a:gd name="connsiteY0" fmla="*/ 0 h 6231137"/>
              <a:gd name="connsiteX1" fmla="*/ 578608 w 12322347"/>
              <a:gd name="connsiteY1" fmla="*/ 42448 h 6231137"/>
              <a:gd name="connsiteX2" fmla="*/ 36453 w 12322347"/>
              <a:gd name="connsiteY2" fmla="*/ 68771 h 6231137"/>
              <a:gd name="connsiteX3" fmla="*/ 36452 w 12322347"/>
              <a:gd name="connsiteY3" fmla="*/ 844885 h 6231137"/>
              <a:gd name="connsiteX4" fmla="*/ 17296 w 12322347"/>
              <a:gd name="connsiteY4" fmla="*/ 1369703 h 6231137"/>
              <a:gd name="connsiteX5" fmla="*/ 6679 w 12322347"/>
              <a:gd name="connsiteY5" fmla="*/ 4594908 h 6231137"/>
              <a:gd name="connsiteX6" fmla="*/ 89932 w 12322347"/>
              <a:gd name="connsiteY6" fmla="*/ 5941557 h 6231137"/>
              <a:gd name="connsiteX7" fmla="*/ 2768884 w 12322347"/>
              <a:gd name="connsiteY7" fmla="*/ 5929698 h 6231137"/>
              <a:gd name="connsiteX8" fmla="*/ 4422579 w 12322347"/>
              <a:gd name="connsiteY8" fmla="*/ 5908315 h 6231137"/>
              <a:gd name="connsiteX9" fmla="*/ 5393880 w 12322347"/>
              <a:gd name="connsiteY9" fmla="*/ 5924178 h 6231137"/>
              <a:gd name="connsiteX10" fmla="*/ 5877638 w 12322347"/>
              <a:gd name="connsiteY10" fmla="*/ 6231137 h 6231137"/>
              <a:gd name="connsiteX11" fmla="*/ 6150141 w 12322347"/>
              <a:gd name="connsiteY11" fmla="*/ 5908409 h 6231137"/>
              <a:gd name="connsiteX12" fmla="*/ 9277333 w 12322347"/>
              <a:gd name="connsiteY12" fmla="*/ 5911624 h 6231137"/>
              <a:gd name="connsiteX13" fmla="*/ 10186235 w 12322347"/>
              <a:gd name="connsiteY13" fmla="*/ 5914499 h 6231137"/>
              <a:gd name="connsiteX14" fmla="*/ 11106174 w 12322347"/>
              <a:gd name="connsiteY14" fmla="*/ 5922366 h 6231137"/>
              <a:gd name="connsiteX15" fmla="*/ 12264257 w 12322347"/>
              <a:gd name="connsiteY15" fmla="*/ 5921320 h 6231137"/>
              <a:gd name="connsiteX16" fmla="*/ 12289901 w 12322347"/>
              <a:gd name="connsiteY16" fmla="*/ 2632385 h 6231137"/>
              <a:gd name="connsiteX17" fmla="*/ 12280552 w 12322347"/>
              <a:gd name="connsiteY17" fmla="*/ 176313 h 6231137"/>
              <a:gd name="connsiteX18" fmla="*/ 11824723 w 12322347"/>
              <a:gd name="connsiteY18" fmla="*/ 129035 h 6231137"/>
              <a:gd name="connsiteX19" fmla="*/ 10295765 w 12322347"/>
              <a:gd name="connsiteY19" fmla="*/ 122479 h 6231137"/>
              <a:gd name="connsiteX20" fmla="*/ 7778825 w 12322347"/>
              <a:gd name="connsiteY20" fmla="*/ 75910 h 6231137"/>
              <a:gd name="connsiteX21" fmla="*/ 2071691 w 12322347"/>
              <a:gd name="connsiteY21" fmla="*/ 0 h 6231137"/>
              <a:gd name="connsiteX0" fmla="*/ 2261685 w 12322347"/>
              <a:gd name="connsiteY0" fmla="*/ 10365 h 6188689"/>
              <a:gd name="connsiteX1" fmla="*/ 578608 w 12322347"/>
              <a:gd name="connsiteY1" fmla="*/ 0 h 6188689"/>
              <a:gd name="connsiteX2" fmla="*/ 36453 w 12322347"/>
              <a:gd name="connsiteY2" fmla="*/ 26323 h 6188689"/>
              <a:gd name="connsiteX3" fmla="*/ 36452 w 12322347"/>
              <a:gd name="connsiteY3" fmla="*/ 802437 h 6188689"/>
              <a:gd name="connsiteX4" fmla="*/ 17296 w 12322347"/>
              <a:gd name="connsiteY4" fmla="*/ 1327255 h 6188689"/>
              <a:gd name="connsiteX5" fmla="*/ 6679 w 12322347"/>
              <a:gd name="connsiteY5" fmla="*/ 4552460 h 6188689"/>
              <a:gd name="connsiteX6" fmla="*/ 89932 w 12322347"/>
              <a:gd name="connsiteY6" fmla="*/ 5899109 h 6188689"/>
              <a:gd name="connsiteX7" fmla="*/ 2768884 w 12322347"/>
              <a:gd name="connsiteY7" fmla="*/ 5887250 h 6188689"/>
              <a:gd name="connsiteX8" fmla="*/ 4422579 w 12322347"/>
              <a:gd name="connsiteY8" fmla="*/ 5865867 h 6188689"/>
              <a:gd name="connsiteX9" fmla="*/ 5393880 w 12322347"/>
              <a:gd name="connsiteY9" fmla="*/ 5881730 h 6188689"/>
              <a:gd name="connsiteX10" fmla="*/ 5877638 w 12322347"/>
              <a:gd name="connsiteY10" fmla="*/ 6188689 h 6188689"/>
              <a:gd name="connsiteX11" fmla="*/ 6150141 w 12322347"/>
              <a:gd name="connsiteY11" fmla="*/ 5865961 h 6188689"/>
              <a:gd name="connsiteX12" fmla="*/ 9277333 w 12322347"/>
              <a:gd name="connsiteY12" fmla="*/ 5869176 h 6188689"/>
              <a:gd name="connsiteX13" fmla="*/ 10186235 w 12322347"/>
              <a:gd name="connsiteY13" fmla="*/ 5872051 h 6188689"/>
              <a:gd name="connsiteX14" fmla="*/ 11106174 w 12322347"/>
              <a:gd name="connsiteY14" fmla="*/ 5879918 h 6188689"/>
              <a:gd name="connsiteX15" fmla="*/ 12264257 w 12322347"/>
              <a:gd name="connsiteY15" fmla="*/ 5878872 h 6188689"/>
              <a:gd name="connsiteX16" fmla="*/ 12289901 w 12322347"/>
              <a:gd name="connsiteY16" fmla="*/ 2589937 h 6188689"/>
              <a:gd name="connsiteX17" fmla="*/ 12280552 w 12322347"/>
              <a:gd name="connsiteY17" fmla="*/ 133865 h 6188689"/>
              <a:gd name="connsiteX18" fmla="*/ 11824723 w 12322347"/>
              <a:gd name="connsiteY18" fmla="*/ 86587 h 6188689"/>
              <a:gd name="connsiteX19" fmla="*/ 10295765 w 12322347"/>
              <a:gd name="connsiteY19" fmla="*/ 80031 h 6188689"/>
              <a:gd name="connsiteX20" fmla="*/ 7778825 w 12322347"/>
              <a:gd name="connsiteY20" fmla="*/ 33462 h 6188689"/>
              <a:gd name="connsiteX21" fmla="*/ 2261685 w 12322347"/>
              <a:gd name="connsiteY21" fmla="*/ 10365 h 6188689"/>
              <a:gd name="connsiteX0" fmla="*/ 2261685 w 12322347"/>
              <a:gd name="connsiteY0" fmla="*/ 0 h 6178324"/>
              <a:gd name="connsiteX1" fmla="*/ 816102 w 12322347"/>
              <a:gd name="connsiteY1" fmla="*/ 10760 h 6178324"/>
              <a:gd name="connsiteX2" fmla="*/ 36453 w 12322347"/>
              <a:gd name="connsiteY2" fmla="*/ 15958 h 6178324"/>
              <a:gd name="connsiteX3" fmla="*/ 36452 w 12322347"/>
              <a:gd name="connsiteY3" fmla="*/ 792072 h 6178324"/>
              <a:gd name="connsiteX4" fmla="*/ 17296 w 12322347"/>
              <a:gd name="connsiteY4" fmla="*/ 1316890 h 6178324"/>
              <a:gd name="connsiteX5" fmla="*/ 6679 w 12322347"/>
              <a:gd name="connsiteY5" fmla="*/ 4542095 h 6178324"/>
              <a:gd name="connsiteX6" fmla="*/ 89932 w 12322347"/>
              <a:gd name="connsiteY6" fmla="*/ 5888744 h 6178324"/>
              <a:gd name="connsiteX7" fmla="*/ 2768884 w 12322347"/>
              <a:gd name="connsiteY7" fmla="*/ 5876885 h 6178324"/>
              <a:gd name="connsiteX8" fmla="*/ 4422579 w 12322347"/>
              <a:gd name="connsiteY8" fmla="*/ 5855502 h 6178324"/>
              <a:gd name="connsiteX9" fmla="*/ 5393880 w 12322347"/>
              <a:gd name="connsiteY9" fmla="*/ 5871365 h 6178324"/>
              <a:gd name="connsiteX10" fmla="*/ 5877638 w 12322347"/>
              <a:gd name="connsiteY10" fmla="*/ 6178324 h 6178324"/>
              <a:gd name="connsiteX11" fmla="*/ 6150141 w 12322347"/>
              <a:gd name="connsiteY11" fmla="*/ 5855596 h 6178324"/>
              <a:gd name="connsiteX12" fmla="*/ 9277333 w 12322347"/>
              <a:gd name="connsiteY12" fmla="*/ 5858811 h 6178324"/>
              <a:gd name="connsiteX13" fmla="*/ 10186235 w 12322347"/>
              <a:gd name="connsiteY13" fmla="*/ 5861686 h 6178324"/>
              <a:gd name="connsiteX14" fmla="*/ 11106174 w 12322347"/>
              <a:gd name="connsiteY14" fmla="*/ 5869553 h 6178324"/>
              <a:gd name="connsiteX15" fmla="*/ 12264257 w 12322347"/>
              <a:gd name="connsiteY15" fmla="*/ 5868507 h 6178324"/>
              <a:gd name="connsiteX16" fmla="*/ 12289901 w 12322347"/>
              <a:gd name="connsiteY16" fmla="*/ 2579572 h 6178324"/>
              <a:gd name="connsiteX17" fmla="*/ 12280552 w 12322347"/>
              <a:gd name="connsiteY17" fmla="*/ 123500 h 6178324"/>
              <a:gd name="connsiteX18" fmla="*/ 11824723 w 12322347"/>
              <a:gd name="connsiteY18" fmla="*/ 76222 h 6178324"/>
              <a:gd name="connsiteX19" fmla="*/ 10295765 w 12322347"/>
              <a:gd name="connsiteY19" fmla="*/ 69666 h 6178324"/>
              <a:gd name="connsiteX20" fmla="*/ 7778825 w 12322347"/>
              <a:gd name="connsiteY20" fmla="*/ 23097 h 6178324"/>
              <a:gd name="connsiteX21" fmla="*/ 2261685 w 12322347"/>
              <a:gd name="connsiteY21" fmla="*/ 0 h 6178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322347" h="6178324">
                <a:moveTo>
                  <a:pt x="2261685" y="0"/>
                </a:moveTo>
                <a:lnTo>
                  <a:pt x="816102" y="10760"/>
                </a:lnTo>
                <a:lnTo>
                  <a:pt x="36453" y="15958"/>
                </a:lnTo>
                <a:cubicBezTo>
                  <a:pt x="36453" y="288746"/>
                  <a:pt x="36452" y="519284"/>
                  <a:pt x="36452" y="792072"/>
                </a:cubicBezTo>
                <a:cubicBezTo>
                  <a:pt x="37984" y="902748"/>
                  <a:pt x="15764" y="1206214"/>
                  <a:pt x="17296" y="1316890"/>
                </a:cubicBezTo>
                <a:cubicBezTo>
                  <a:pt x="32125" y="1752674"/>
                  <a:pt x="-17301" y="3705146"/>
                  <a:pt x="6679" y="4542095"/>
                </a:cubicBezTo>
                <a:cubicBezTo>
                  <a:pt x="46570" y="5225386"/>
                  <a:pt x="-51265" y="5916324"/>
                  <a:pt x="89932" y="5888744"/>
                </a:cubicBezTo>
                <a:cubicBezTo>
                  <a:pt x="879263" y="5903089"/>
                  <a:pt x="1955065" y="5877266"/>
                  <a:pt x="2768884" y="5876885"/>
                </a:cubicBezTo>
                <a:lnTo>
                  <a:pt x="4422579" y="5855502"/>
                </a:lnTo>
                <a:lnTo>
                  <a:pt x="5393880" y="5871365"/>
                </a:lnTo>
                <a:cubicBezTo>
                  <a:pt x="5664089" y="6007274"/>
                  <a:pt x="5704024" y="6065354"/>
                  <a:pt x="5877638" y="6178324"/>
                </a:cubicBezTo>
                <a:cubicBezTo>
                  <a:pt x="5954187" y="6102215"/>
                  <a:pt x="6049125" y="5996227"/>
                  <a:pt x="6150141" y="5855596"/>
                </a:cubicBezTo>
                <a:cubicBezTo>
                  <a:pt x="6237130" y="5852856"/>
                  <a:pt x="8916121" y="5865726"/>
                  <a:pt x="9277333" y="5858811"/>
                </a:cubicBezTo>
                <a:lnTo>
                  <a:pt x="10186235" y="5861686"/>
                </a:lnTo>
                <a:lnTo>
                  <a:pt x="11106174" y="5869553"/>
                </a:lnTo>
                <a:cubicBezTo>
                  <a:pt x="11463837" y="5859889"/>
                  <a:pt x="12237326" y="5912260"/>
                  <a:pt x="12264257" y="5868507"/>
                </a:cubicBezTo>
                <a:cubicBezTo>
                  <a:pt x="12302700" y="5662987"/>
                  <a:pt x="12276557" y="4364873"/>
                  <a:pt x="12289901" y="2579572"/>
                </a:cubicBezTo>
                <a:cubicBezTo>
                  <a:pt x="12338262" y="1498304"/>
                  <a:pt x="12330432" y="544926"/>
                  <a:pt x="12280552" y="123500"/>
                </a:cubicBezTo>
                <a:cubicBezTo>
                  <a:pt x="12274271" y="70433"/>
                  <a:pt x="12155521" y="85194"/>
                  <a:pt x="11824723" y="76222"/>
                </a:cubicBezTo>
                <a:cubicBezTo>
                  <a:pt x="11493925" y="67250"/>
                  <a:pt x="10495817" y="85585"/>
                  <a:pt x="10295765" y="69666"/>
                </a:cubicBezTo>
                <a:lnTo>
                  <a:pt x="7778825" y="23097"/>
                </a:lnTo>
                <a:lnTo>
                  <a:pt x="2261685" y="0"/>
                </a:lnTo>
                <a:close/>
              </a:path>
            </a:pathLst>
          </a:custGeom>
          <a:noFill/>
          <a:ln w="19050" cap="flat">
            <a:solidFill>
              <a:schemeClr val="tx1"/>
            </a:solidFill>
            <a:prstDash val="solid"/>
            <a:miter/>
          </a:ln>
        </p:spPr>
        <p:txBody>
          <a:bodyPr wrap="square" rtlCol="0" anchor="ctr">
            <a:noAutofit/>
          </a:bodyPr>
          <a:lstStyle/>
          <a:p>
            <a:endParaRPr lang="en-US" dirty="0"/>
          </a:p>
        </p:txBody>
      </p:sp>
      <p:pic>
        <p:nvPicPr>
          <p:cNvPr id="4" name="Picture 4" descr="Graphical user interface, text, application, email&#10;&#10;Description automatically generated">
            <a:extLst>
              <a:ext uri="{FF2B5EF4-FFF2-40B4-BE49-F238E27FC236}">
                <a16:creationId xmlns:a16="http://schemas.microsoft.com/office/drawing/2014/main" id="{6090A98F-ED7C-03AB-D67B-FDBB85A9AE93}"/>
              </a:ext>
            </a:extLst>
          </p:cNvPr>
          <p:cNvPicPr>
            <a:picLocks noGrp="1" noChangeAspect="1"/>
          </p:cNvPicPr>
          <p:nvPr>
            <p:ph idx="1"/>
          </p:nvPr>
        </p:nvPicPr>
        <p:blipFill>
          <a:blip r:embed="rId2"/>
          <a:stretch>
            <a:fillRect/>
          </a:stretch>
        </p:blipFill>
        <p:spPr>
          <a:xfrm>
            <a:off x="5490128" y="1600831"/>
            <a:ext cx="5860183" cy="3457508"/>
          </a:xfrm>
          <a:prstGeom prst="rect">
            <a:avLst/>
          </a:prstGeom>
        </p:spPr>
      </p:pic>
    </p:spTree>
    <p:extLst>
      <p:ext uri="{BB962C8B-B14F-4D97-AF65-F5344CB8AC3E}">
        <p14:creationId xmlns:p14="http://schemas.microsoft.com/office/powerpoint/2010/main" val="276156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96A35EAA-ED80-4FF1-942C-82B1D483A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977627" y="481134"/>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solidFill>
            <a:schemeClr val="bg1"/>
          </a:solidFill>
          <a:ln w="19050" cap="flat">
            <a:noFill/>
            <a:prstDash val="solid"/>
            <a:miter/>
          </a:ln>
        </p:spPr>
        <p:txBody>
          <a:bodyPr rtlCol="0" anchor="ctr"/>
          <a:lstStyle/>
          <a:p>
            <a:endParaRPr lang="en-US" dirty="0"/>
          </a:p>
        </p:txBody>
      </p:sp>
      <p:sp>
        <p:nvSpPr>
          <p:cNvPr id="11" name="Freeform: Shape 10">
            <a:extLst>
              <a:ext uri="{FF2B5EF4-FFF2-40B4-BE49-F238E27FC236}">
                <a16:creationId xmlns:a16="http://schemas.microsoft.com/office/drawing/2014/main" id="{D415F49B-3CBC-46CF-AFB5-988852D04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1010574" y="456230"/>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noFill/>
          <a:ln w="19050" cap="flat">
            <a:solidFill>
              <a:schemeClr val="tx1"/>
            </a:solidFill>
            <a:prstDash val="solid"/>
            <a:miter/>
          </a:ln>
        </p:spPr>
        <p:txBody>
          <a:bodyPr rtlCol="0" anchor="ctr"/>
          <a:lstStyle/>
          <a:p>
            <a:endParaRPr lang="en-US" dirty="0"/>
          </a:p>
        </p:txBody>
      </p:sp>
      <p:sp useBgFill="1">
        <p:nvSpPr>
          <p:cNvPr id="13" name="Rectangle 12">
            <a:extLst>
              <a:ext uri="{FF2B5EF4-FFF2-40B4-BE49-F238E27FC236}">
                <a16:creationId xmlns:a16="http://schemas.microsoft.com/office/drawing/2014/main" id="{421117CB-D197-45F3-B441-4AC4D215E7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FF9E35C-7697-FAF3-01C4-9AA9D15BF25A}"/>
              </a:ext>
            </a:extLst>
          </p:cNvPr>
          <p:cNvSpPr>
            <a:spLocks noGrp="1"/>
          </p:cNvSpPr>
          <p:nvPr>
            <p:ph type="title"/>
          </p:nvPr>
        </p:nvSpPr>
        <p:spPr>
          <a:xfrm>
            <a:off x="940904" y="1017768"/>
            <a:ext cx="3363687" cy="3069202"/>
          </a:xfrm>
        </p:spPr>
        <p:txBody>
          <a:bodyPr vert="horz" lIns="91440" tIns="45720" rIns="91440" bIns="45720" rtlCol="0" anchor="b">
            <a:normAutofit/>
          </a:bodyPr>
          <a:lstStyle/>
          <a:p>
            <a:pPr algn="ctr"/>
            <a:r>
              <a:rPr lang="en-US" dirty="0"/>
              <a:t>Accessing Homework </a:t>
            </a:r>
          </a:p>
        </p:txBody>
      </p:sp>
      <p:sp>
        <p:nvSpPr>
          <p:cNvPr id="15" name="Freeform: Shape 14">
            <a:extLst>
              <a:ext uri="{FF2B5EF4-FFF2-40B4-BE49-F238E27FC236}">
                <a16:creationId xmlns:a16="http://schemas.microsoft.com/office/drawing/2014/main" id="{E8407E26-87C7-42DE-8E90-7BD332BB1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flipV="1">
            <a:off x="5526493" y="-27388"/>
            <a:ext cx="5371548" cy="6758610"/>
          </a:xfrm>
          <a:custGeom>
            <a:avLst/>
            <a:gdLst>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8143603 w 11603130"/>
              <a:gd name="connsiteY9" fmla="*/ 5913030 h 6362961"/>
              <a:gd name="connsiteX10" fmla="*/ 8168400 w 11603130"/>
              <a:gd name="connsiteY10" fmla="*/ 5914173 h 6362961"/>
              <a:gd name="connsiteX11" fmla="*/ 8334742 w 11603130"/>
              <a:gd name="connsiteY11" fmla="*/ 5912754 h 6362961"/>
              <a:gd name="connsiteX12" fmla="*/ 8343333 w 11603130"/>
              <a:gd name="connsiteY12" fmla="*/ 6362961 h 6362961"/>
              <a:gd name="connsiteX13" fmla="*/ 8951337 w 11603130"/>
              <a:gd name="connsiteY13" fmla="*/ 5912879 h 6362961"/>
              <a:gd name="connsiteX14" fmla="*/ 9710371 w 11603130"/>
              <a:gd name="connsiteY14" fmla="*/ 5911624 h 6362961"/>
              <a:gd name="connsiteX15" fmla="*/ 9804791 w 11603130"/>
              <a:gd name="connsiteY15" fmla="*/ 5908320 h 6362961"/>
              <a:gd name="connsiteX16" fmla="*/ 9863784 w 11603130"/>
              <a:gd name="connsiteY16" fmla="*/ 5909115 h 6362961"/>
              <a:gd name="connsiteX17" fmla="*/ 10007288 w 11603130"/>
              <a:gd name="connsiteY17" fmla="*/ 5914499 h 6362961"/>
              <a:gd name="connsiteX18" fmla="*/ 10927227 w 11603130"/>
              <a:gd name="connsiteY18" fmla="*/ 5922366 h 6362961"/>
              <a:gd name="connsiteX19" fmla="*/ 11562333 w 11603130"/>
              <a:gd name="connsiteY19" fmla="*/ 5906085 h 6362961"/>
              <a:gd name="connsiteX20" fmla="*/ 11571244 w 11603130"/>
              <a:gd name="connsiteY20" fmla="*/ 2621674 h 6362961"/>
              <a:gd name="connsiteX21" fmla="*/ 11561892 w 11603130"/>
              <a:gd name="connsiteY21" fmla="*/ 176313 h 6362961"/>
              <a:gd name="connsiteX22" fmla="*/ 11289537 w 11603130"/>
              <a:gd name="connsiteY22" fmla="*/ 107615 h 6362961"/>
              <a:gd name="connsiteX23" fmla="*/ 10689999 w 11603130"/>
              <a:gd name="connsiteY23" fmla="*/ 70591 h 6362961"/>
              <a:gd name="connsiteX24" fmla="*/ 7599878 w 11603130"/>
              <a:gd name="connsiteY24" fmla="*/ 7591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8143603 w 11603130"/>
              <a:gd name="connsiteY9" fmla="*/ 5913030 h 6362961"/>
              <a:gd name="connsiteX10" fmla="*/ 8168400 w 11603130"/>
              <a:gd name="connsiteY10" fmla="*/ 5914173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8143603 w 11603130"/>
              <a:gd name="connsiteY9" fmla="*/ 5913030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6347077 w 11603130"/>
              <a:gd name="connsiteY9" fmla="*/ 5954091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2638911 w 11603130"/>
              <a:gd name="connsiteY8" fmla="*/ 5933377 h 6362961"/>
              <a:gd name="connsiteX9" fmla="*/ 6347077 w 11603130"/>
              <a:gd name="connsiteY9" fmla="*/ 5954091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2638911 w 11603130"/>
              <a:gd name="connsiteY8" fmla="*/ 5933377 h 6362961"/>
              <a:gd name="connsiteX9" fmla="*/ 4080684 w 11603130"/>
              <a:gd name="connsiteY9" fmla="*/ 5926717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2638911 w 11603130"/>
              <a:gd name="connsiteY8" fmla="*/ 5933377 h 6362961"/>
              <a:gd name="connsiteX9" fmla="*/ 4080684 w 11603130"/>
              <a:gd name="connsiteY9" fmla="*/ 5926717 h 6362961"/>
              <a:gd name="connsiteX10" fmla="*/ 5045206 w 11603130"/>
              <a:gd name="connsiteY10" fmla="*/ 5927859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8951337 w 11603130"/>
              <a:gd name="connsiteY12" fmla="*/ 5912879 h 6335587"/>
              <a:gd name="connsiteX13" fmla="*/ 9710371 w 11603130"/>
              <a:gd name="connsiteY13" fmla="*/ 5911624 h 6335587"/>
              <a:gd name="connsiteX14" fmla="*/ 9804791 w 11603130"/>
              <a:gd name="connsiteY14" fmla="*/ 5908320 h 6335587"/>
              <a:gd name="connsiteX15" fmla="*/ 9863784 w 11603130"/>
              <a:gd name="connsiteY15" fmla="*/ 5909115 h 6335587"/>
              <a:gd name="connsiteX16" fmla="*/ 10007288 w 11603130"/>
              <a:gd name="connsiteY16" fmla="*/ 5914499 h 6335587"/>
              <a:gd name="connsiteX17" fmla="*/ 10927227 w 11603130"/>
              <a:gd name="connsiteY17" fmla="*/ 5922366 h 6335587"/>
              <a:gd name="connsiteX18" fmla="*/ 11562333 w 11603130"/>
              <a:gd name="connsiteY18" fmla="*/ 5906085 h 6335587"/>
              <a:gd name="connsiteX19" fmla="*/ 11571244 w 11603130"/>
              <a:gd name="connsiteY19" fmla="*/ 2621674 h 6335587"/>
              <a:gd name="connsiteX20" fmla="*/ 11561892 w 11603130"/>
              <a:gd name="connsiteY20" fmla="*/ 176313 h 6335587"/>
              <a:gd name="connsiteX21" fmla="*/ 11289537 w 11603130"/>
              <a:gd name="connsiteY21" fmla="*/ 107615 h 6335587"/>
              <a:gd name="connsiteX22" fmla="*/ 10689999 w 11603130"/>
              <a:gd name="connsiteY22" fmla="*/ 70591 h 6335587"/>
              <a:gd name="connsiteX23" fmla="*/ 7599878 w 11603130"/>
              <a:gd name="connsiteY23" fmla="*/ 75910 h 6335587"/>
              <a:gd name="connsiteX24" fmla="*/ 1892744 w 11603130"/>
              <a:gd name="connsiteY24"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42722 w 11603130"/>
              <a:gd name="connsiteY12" fmla="*/ 5885506 h 6335587"/>
              <a:gd name="connsiteX13" fmla="*/ 9710371 w 11603130"/>
              <a:gd name="connsiteY13" fmla="*/ 5911624 h 6335587"/>
              <a:gd name="connsiteX14" fmla="*/ 9804791 w 11603130"/>
              <a:gd name="connsiteY14" fmla="*/ 5908320 h 6335587"/>
              <a:gd name="connsiteX15" fmla="*/ 9863784 w 11603130"/>
              <a:gd name="connsiteY15" fmla="*/ 5909115 h 6335587"/>
              <a:gd name="connsiteX16" fmla="*/ 10007288 w 11603130"/>
              <a:gd name="connsiteY16" fmla="*/ 5914499 h 6335587"/>
              <a:gd name="connsiteX17" fmla="*/ 10927227 w 11603130"/>
              <a:gd name="connsiteY17" fmla="*/ 5922366 h 6335587"/>
              <a:gd name="connsiteX18" fmla="*/ 11562333 w 11603130"/>
              <a:gd name="connsiteY18" fmla="*/ 5906085 h 6335587"/>
              <a:gd name="connsiteX19" fmla="*/ 11571244 w 11603130"/>
              <a:gd name="connsiteY19" fmla="*/ 2621674 h 6335587"/>
              <a:gd name="connsiteX20" fmla="*/ 11561892 w 11603130"/>
              <a:gd name="connsiteY20" fmla="*/ 176313 h 6335587"/>
              <a:gd name="connsiteX21" fmla="*/ 11289537 w 11603130"/>
              <a:gd name="connsiteY21" fmla="*/ 107615 h 6335587"/>
              <a:gd name="connsiteX22" fmla="*/ 10689999 w 11603130"/>
              <a:gd name="connsiteY22" fmla="*/ 70591 h 6335587"/>
              <a:gd name="connsiteX23" fmla="*/ 7599878 w 11603130"/>
              <a:gd name="connsiteY23" fmla="*/ 75910 h 6335587"/>
              <a:gd name="connsiteX24" fmla="*/ 1892744 w 11603130"/>
              <a:gd name="connsiteY24"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9863784 w 11603130"/>
              <a:gd name="connsiteY15" fmla="*/ 5909115 h 6335587"/>
              <a:gd name="connsiteX16" fmla="*/ 10007288 w 11603130"/>
              <a:gd name="connsiteY16" fmla="*/ 5914499 h 6335587"/>
              <a:gd name="connsiteX17" fmla="*/ 10927227 w 11603130"/>
              <a:gd name="connsiteY17" fmla="*/ 5922366 h 6335587"/>
              <a:gd name="connsiteX18" fmla="*/ 11562333 w 11603130"/>
              <a:gd name="connsiteY18" fmla="*/ 5906085 h 6335587"/>
              <a:gd name="connsiteX19" fmla="*/ 11571244 w 11603130"/>
              <a:gd name="connsiteY19" fmla="*/ 2621674 h 6335587"/>
              <a:gd name="connsiteX20" fmla="*/ 11561892 w 11603130"/>
              <a:gd name="connsiteY20" fmla="*/ 176313 h 6335587"/>
              <a:gd name="connsiteX21" fmla="*/ 11289537 w 11603130"/>
              <a:gd name="connsiteY21" fmla="*/ 107615 h 6335587"/>
              <a:gd name="connsiteX22" fmla="*/ 10689999 w 11603130"/>
              <a:gd name="connsiteY22" fmla="*/ 70591 h 6335587"/>
              <a:gd name="connsiteX23" fmla="*/ 7599878 w 11603130"/>
              <a:gd name="connsiteY23" fmla="*/ 75910 h 6335587"/>
              <a:gd name="connsiteX24" fmla="*/ 1892744 w 11603130"/>
              <a:gd name="connsiteY24"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098386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8972 w 11603130"/>
              <a:gd name="connsiteY5" fmla="*/ 3523848 h 6335587"/>
              <a:gd name="connsiteX6" fmla="*/ 148480 w 11603130"/>
              <a:gd name="connsiteY6" fmla="*/ 5930841 h 6335587"/>
              <a:gd name="connsiteX7" fmla="*/ 2638911 w 11603130"/>
              <a:gd name="connsiteY7" fmla="*/ 5933377 h 6335587"/>
              <a:gd name="connsiteX8" fmla="*/ 4080684 w 11603130"/>
              <a:gd name="connsiteY8" fmla="*/ 5926717 h 6335587"/>
              <a:gd name="connsiteX9" fmla="*/ 5045206 w 11603130"/>
              <a:gd name="connsiteY9" fmla="*/ 5927859 h 6335587"/>
              <a:gd name="connsiteX10" fmla="*/ 5855834 w 11603130"/>
              <a:gd name="connsiteY10" fmla="*/ 6335587 h 6335587"/>
              <a:gd name="connsiteX11" fmla="*/ 6274422 w 11603130"/>
              <a:gd name="connsiteY11" fmla="*/ 5903346 h 6335587"/>
              <a:gd name="connsiteX12" fmla="*/ 9098386 w 11603130"/>
              <a:gd name="connsiteY12" fmla="*/ 5911624 h 6335587"/>
              <a:gd name="connsiteX13" fmla="*/ 10007288 w 11603130"/>
              <a:gd name="connsiteY13" fmla="*/ 5914499 h 6335587"/>
              <a:gd name="connsiteX14" fmla="*/ 10927227 w 11603130"/>
              <a:gd name="connsiteY14" fmla="*/ 5922366 h 6335587"/>
              <a:gd name="connsiteX15" fmla="*/ 11562333 w 11603130"/>
              <a:gd name="connsiteY15" fmla="*/ 5906085 h 6335587"/>
              <a:gd name="connsiteX16" fmla="*/ 11571244 w 11603130"/>
              <a:gd name="connsiteY16" fmla="*/ 2621674 h 6335587"/>
              <a:gd name="connsiteX17" fmla="*/ 11561892 w 11603130"/>
              <a:gd name="connsiteY17" fmla="*/ 176313 h 6335587"/>
              <a:gd name="connsiteX18" fmla="*/ 11289537 w 11603130"/>
              <a:gd name="connsiteY18" fmla="*/ 107615 h 6335587"/>
              <a:gd name="connsiteX19" fmla="*/ 10689999 w 11603130"/>
              <a:gd name="connsiteY19" fmla="*/ 70591 h 6335587"/>
              <a:gd name="connsiteX20" fmla="*/ 7599878 w 11603130"/>
              <a:gd name="connsiteY20" fmla="*/ 75910 h 6335587"/>
              <a:gd name="connsiteX21" fmla="*/ 1892744 w 11603130"/>
              <a:gd name="connsiteY21" fmla="*/ 0 h 6335587"/>
              <a:gd name="connsiteX0" fmla="*/ 1892744 w 12087184"/>
              <a:gd name="connsiteY0" fmla="*/ 0 h 6335587"/>
              <a:gd name="connsiteX1" fmla="*/ 304663 w 12087184"/>
              <a:gd name="connsiteY1" fmla="*/ 10761 h 6335587"/>
              <a:gd name="connsiteX2" fmla="*/ 0 w 12087184"/>
              <a:gd name="connsiteY2" fmla="*/ 47942 h 6335587"/>
              <a:gd name="connsiteX3" fmla="*/ 0 w 12087184"/>
              <a:gd name="connsiteY3" fmla="*/ 909146 h 6335587"/>
              <a:gd name="connsiteX4" fmla="*/ 4597 w 12087184"/>
              <a:gd name="connsiteY4" fmla="*/ 909146 h 6335587"/>
              <a:gd name="connsiteX5" fmla="*/ 88972 w 12087184"/>
              <a:gd name="connsiteY5" fmla="*/ 3523848 h 6335587"/>
              <a:gd name="connsiteX6" fmla="*/ 148480 w 12087184"/>
              <a:gd name="connsiteY6" fmla="*/ 5930841 h 6335587"/>
              <a:gd name="connsiteX7" fmla="*/ 2638911 w 12087184"/>
              <a:gd name="connsiteY7" fmla="*/ 5933377 h 6335587"/>
              <a:gd name="connsiteX8" fmla="*/ 4080684 w 12087184"/>
              <a:gd name="connsiteY8" fmla="*/ 5926717 h 6335587"/>
              <a:gd name="connsiteX9" fmla="*/ 5045206 w 12087184"/>
              <a:gd name="connsiteY9" fmla="*/ 5927859 h 6335587"/>
              <a:gd name="connsiteX10" fmla="*/ 5855834 w 12087184"/>
              <a:gd name="connsiteY10" fmla="*/ 6335587 h 6335587"/>
              <a:gd name="connsiteX11" fmla="*/ 6274422 w 12087184"/>
              <a:gd name="connsiteY11" fmla="*/ 5903346 h 6335587"/>
              <a:gd name="connsiteX12" fmla="*/ 9098386 w 12087184"/>
              <a:gd name="connsiteY12" fmla="*/ 5911624 h 6335587"/>
              <a:gd name="connsiteX13" fmla="*/ 10007288 w 12087184"/>
              <a:gd name="connsiteY13" fmla="*/ 5914499 h 6335587"/>
              <a:gd name="connsiteX14" fmla="*/ 10927227 w 12087184"/>
              <a:gd name="connsiteY14" fmla="*/ 5922366 h 6335587"/>
              <a:gd name="connsiteX15" fmla="*/ 12085310 w 12087184"/>
              <a:gd name="connsiteY15" fmla="*/ 5921320 h 6335587"/>
              <a:gd name="connsiteX16" fmla="*/ 11571244 w 12087184"/>
              <a:gd name="connsiteY16" fmla="*/ 2621674 h 6335587"/>
              <a:gd name="connsiteX17" fmla="*/ 11561892 w 12087184"/>
              <a:gd name="connsiteY17" fmla="*/ 176313 h 6335587"/>
              <a:gd name="connsiteX18" fmla="*/ 11289537 w 12087184"/>
              <a:gd name="connsiteY18" fmla="*/ 107615 h 6335587"/>
              <a:gd name="connsiteX19" fmla="*/ 10689999 w 12087184"/>
              <a:gd name="connsiteY19" fmla="*/ 70591 h 6335587"/>
              <a:gd name="connsiteX20" fmla="*/ 7599878 w 12087184"/>
              <a:gd name="connsiteY20" fmla="*/ 75910 h 6335587"/>
              <a:gd name="connsiteX21" fmla="*/ 1892744 w 12087184"/>
              <a:gd name="connsiteY21" fmla="*/ 0 h 6335587"/>
              <a:gd name="connsiteX0" fmla="*/ 1892744 w 12096545"/>
              <a:gd name="connsiteY0" fmla="*/ 24998 h 6360585"/>
              <a:gd name="connsiteX1" fmla="*/ 304663 w 12096545"/>
              <a:gd name="connsiteY1" fmla="*/ 35759 h 6360585"/>
              <a:gd name="connsiteX2" fmla="*/ 0 w 12096545"/>
              <a:gd name="connsiteY2" fmla="*/ 72940 h 6360585"/>
              <a:gd name="connsiteX3" fmla="*/ 0 w 12096545"/>
              <a:gd name="connsiteY3" fmla="*/ 934144 h 6360585"/>
              <a:gd name="connsiteX4" fmla="*/ 4597 w 12096545"/>
              <a:gd name="connsiteY4" fmla="*/ 934144 h 6360585"/>
              <a:gd name="connsiteX5" fmla="*/ 88972 w 12096545"/>
              <a:gd name="connsiteY5" fmla="*/ 3548846 h 6360585"/>
              <a:gd name="connsiteX6" fmla="*/ 148480 w 12096545"/>
              <a:gd name="connsiteY6" fmla="*/ 5955839 h 6360585"/>
              <a:gd name="connsiteX7" fmla="*/ 2638911 w 12096545"/>
              <a:gd name="connsiteY7" fmla="*/ 5958375 h 6360585"/>
              <a:gd name="connsiteX8" fmla="*/ 4080684 w 12096545"/>
              <a:gd name="connsiteY8" fmla="*/ 5951715 h 6360585"/>
              <a:gd name="connsiteX9" fmla="*/ 5045206 w 12096545"/>
              <a:gd name="connsiteY9" fmla="*/ 5952857 h 6360585"/>
              <a:gd name="connsiteX10" fmla="*/ 5855834 w 12096545"/>
              <a:gd name="connsiteY10" fmla="*/ 6360585 h 6360585"/>
              <a:gd name="connsiteX11" fmla="*/ 6274422 w 12096545"/>
              <a:gd name="connsiteY11" fmla="*/ 5928344 h 6360585"/>
              <a:gd name="connsiteX12" fmla="*/ 9098386 w 12096545"/>
              <a:gd name="connsiteY12" fmla="*/ 5936622 h 6360585"/>
              <a:gd name="connsiteX13" fmla="*/ 10007288 w 12096545"/>
              <a:gd name="connsiteY13" fmla="*/ 5939497 h 6360585"/>
              <a:gd name="connsiteX14" fmla="*/ 10927227 w 12096545"/>
              <a:gd name="connsiteY14" fmla="*/ 5947364 h 6360585"/>
              <a:gd name="connsiteX15" fmla="*/ 12085310 w 12096545"/>
              <a:gd name="connsiteY15" fmla="*/ 5946318 h 6360585"/>
              <a:gd name="connsiteX16" fmla="*/ 12063456 w 12096545"/>
              <a:gd name="connsiteY16" fmla="*/ 2646672 h 6360585"/>
              <a:gd name="connsiteX17" fmla="*/ 11561892 w 12096545"/>
              <a:gd name="connsiteY17" fmla="*/ 201311 h 6360585"/>
              <a:gd name="connsiteX18" fmla="*/ 11289537 w 12096545"/>
              <a:gd name="connsiteY18" fmla="*/ 132613 h 6360585"/>
              <a:gd name="connsiteX19" fmla="*/ 10689999 w 12096545"/>
              <a:gd name="connsiteY19" fmla="*/ 95589 h 6360585"/>
              <a:gd name="connsiteX20" fmla="*/ 7599878 w 12096545"/>
              <a:gd name="connsiteY20" fmla="*/ 100908 h 6360585"/>
              <a:gd name="connsiteX21" fmla="*/ 1892744 w 12096545"/>
              <a:gd name="connsiteY21" fmla="*/ 24998 h 6360585"/>
              <a:gd name="connsiteX0" fmla="*/ 1892744 w 12127183"/>
              <a:gd name="connsiteY0" fmla="*/ 24998 h 6360585"/>
              <a:gd name="connsiteX1" fmla="*/ 304663 w 12127183"/>
              <a:gd name="connsiteY1" fmla="*/ 35759 h 6360585"/>
              <a:gd name="connsiteX2" fmla="*/ 0 w 12127183"/>
              <a:gd name="connsiteY2" fmla="*/ 72940 h 6360585"/>
              <a:gd name="connsiteX3" fmla="*/ 0 w 12127183"/>
              <a:gd name="connsiteY3" fmla="*/ 934144 h 6360585"/>
              <a:gd name="connsiteX4" fmla="*/ 4597 w 12127183"/>
              <a:gd name="connsiteY4" fmla="*/ 934144 h 6360585"/>
              <a:gd name="connsiteX5" fmla="*/ 88972 w 12127183"/>
              <a:gd name="connsiteY5" fmla="*/ 3548846 h 6360585"/>
              <a:gd name="connsiteX6" fmla="*/ 148480 w 12127183"/>
              <a:gd name="connsiteY6" fmla="*/ 5955839 h 6360585"/>
              <a:gd name="connsiteX7" fmla="*/ 2638911 w 12127183"/>
              <a:gd name="connsiteY7" fmla="*/ 5958375 h 6360585"/>
              <a:gd name="connsiteX8" fmla="*/ 4080684 w 12127183"/>
              <a:gd name="connsiteY8" fmla="*/ 5951715 h 6360585"/>
              <a:gd name="connsiteX9" fmla="*/ 5045206 w 12127183"/>
              <a:gd name="connsiteY9" fmla="*/ 5952857 h 6360585"/>
              <a:gd name="connsiteX10" fmla="*/ 5855834 w 12127183"/>
              <a:gd name="connsiteY10" fmla="*/ 6360585 h 6360585"/>
              <a:gd name="connsiteX11" fmla="*/ 6274422 w 12127183"/>
              <a:gd name="connsiteY11" fmla="*/ 5928344 h 6360585"/>
              <a:gd name="connsiteX12" fmla="*/ 9098386 w 12127183"/>
              <a:gd name="connsiteY12" fmla="*/ 5936622 h 6360585"/>
              <a:gd name="connsiteX13" fmla="*/ 10007288 w 12127183"/>
              <a:gd name="connsiteY13" fmla="*/ 5939497 h 6360585"/>
              <a:gd name="connsiteX14" fmla="*/ 10927227 w 12127183"/>
              <a:gd name="connsiteY14" fmla="*/ 5947364 h 6360585"/>
              <a:gd name="connsiteX15" fmla="*/ 12085310 w 12127183"/>
              <a:gd name="connsiteY15" fmla="*/ 5946318 h 6360585"/>
              <a:gd name="connsiteX16" fmla="*/ 12063456 w 12127183"/>
              <a:gd name="connsiteY16" fmla="*/ 2646672 h 6360585"/>
              <a:gd name="connsiteX17" fmla="*/ 12054104 w 12127183"/>
              <a:gd name="connsiteY17" fmla="*/ 201311 h 6360585"/>
              <a:gd name="connsiteX18" fmla="*/ 11289537 w 12127183"/>
              <a:gd name="connsiteY18" fmla="*/ 132613 h 6360585"/>
              <a:gd name="connsiteX19" fmla="*/ 10689999 w 12127183"/>
              <a:gd name="connsiteY19" fmla="*/ 95589 h 6360585"/>
              <a:gd name="connsiteX20" fmla="*/ 7599878 w 12127183"/>
              <a:gd name="connsiteY20" fmla="*/ 100908 h 6360585"/>
              <a:gd name="connsiteX21" fmla="*/ 1892744 w 12127183"/>
              <a:gd name="connsiteY21" fmla="*/ 24998 h 6360585"/>
              <a:gd name="connsiteX0" fmla="*/ 1892744 w 12114255"/>
              <a:gd name="connsiteY0" fmla="*/ 0 h 6335587"/>
              <a:gd name="connsiteX1" fmla="*/ 304663 w 12114255"/>
              <a:gd name="connsiteY1" fmla="*/ 10761 h 6335587"/>
              <a:gd name="connsiteX2" fmla="*/ 0 w 12114255"/>
              <a:gd name="connsiteY2" fmla="*/ 47942 h 6335587"/>
              <a:gd name="connsiteX3" fmla="*/ 0 w 12114255"/>
              <a:gd name="connsiteY3" fmla="*/ 909146 h 6335587"/>
              <a:gd name="connsiteX4" fmla="*/ 4597 w 12114255"/>
              <a:gd name="connsiteY4" fmla="*/ 909146 h 6335587"/>
              <a:gd name="connsiteX5" fmla="*/ 88972 w 12114255"/>
              <a:gd name="connsiteY5" fmla="*/ 3523848 h 6335587"/>
              <a:gd name="connsiteX6" fmla="*/ 148480 w 12114255"/>
              <a:gd name="connsiteY6" fmla="*/ 5930841 h 6335587"/>
              <a:gd name="connsiteX7" fmla="*/ 2638911 w 12114255"/>
              <a:gd name="connsiteY7" fmla="*/ 5933377 h 6335587"/>
              <a:gd name="connsiteX8" fmla="*/ 4080684 w 12114255"/>
              <a:gd name="connsiteY8" fmla="*/ 5926717 h 6335587"/>
              <a:gd name="connsiteX9" fmla="*/ 5045206 w 12114255"/>
              <a:gd name="connsiteY9" fmla="*/ 5927859 h 6335587"/>
              <a:gd name="connsiteX10" fmla="*/ 5855834 w 12114255"/>
              <a:gd name="connsiteY10" fmla="*/ 6335587 h 6335587"/>
              <a:gd name="connsiteX11" fmla="*/ 6274422 w 12114255"/>
              <a:gd name="connsiteY11" fmla="*/ 5903346 h 6335587"/>
              <a:gd name="connsiteX12" fmla="*/ 9098386 w 12114255"/>
              <a:gd name="connsiteY12" fmla="*/ 5911624 h 6335587"/>
              <a:gd name="connsiteX13" fmla="*/ 10007288 w 12114255"/>
              <a:gd name="connsiteY13" fmla="*/ 5914499 h 6335587"/>
              <a:gd name="connsiteX14" fmla="*/ 10927227 w 12114255"/>
              <a:gd name="connsiteY14" fmla="*/ 5922366 h 6335587"/>
              <a:gd name="connsiteX15" fmla="*/ 12085310 w 12114255"/>
              <a:gd name="connsiteY15" fmla="*/ 5921320 h 6335587"/>
              <a:gd name="connsiteX16" fmla="*/ 12063456 w 12114255"/>
              <a:gd name="connsiteY16" fmla="*/ 2621674 h 6335587"/>
              <a:gd name="connsiteX17" fmla="*/ 12054104 w 12114255"/>
              <a:gd name="connsiteY17" fmla="*/ 176313 h 6335587"/>
              <a:gd name="connsiteX18" fmla="*/ 11289537 w 12114255"/>
              <a:gd name="connsiteY18" fmla="*/ 107615 h 6335587"/>
              <a:gd name="connsiteX19" fmla="*/ 10689999 w 12114255"/>
              <a:gd name="connsiteY19" fmla="*/ 70591 h 6335587"/>
              <a:gd name="connsiteX20" fmla="*/ 7599878 w 12114255"/>
              <a:gd name="connsiteY20" fmla="*/ 75910 h 6335587"/>
              <a:gd name="connsiteX21" fmla="*/ 1892744 w 12114255"/>
              <a:gd name="connsiteY21" fmla="*/ 0 h 6335587"/>
              <a:gd name="connsiteX0" fmla="*/ 1892744 w 12114253"/>
              <a:gd name="connsiteY0" fmla="*/ 0 h 6335587"/>
              <a:gd name="connsiteX1" fmla="*/ 304663 w 12114253"/>
              <a:gd name="connsiteY1" fmla="*/ 10761 h 6335587"/>
              <a:gd name="connsiteX2" fmla="*/ 0 w 12114253"/>
              <a:gd name="connsiteY2" fmla="*/ 47942 h 6335587"/>
              <a:gd name="connsiteX3" fmla="*/ 0 w 12114253"/>
              <a:gd name="connsiteY3" fmla="*/ 909146 h 6335587"/>
              <a:gd name="connsiteX4" fmla="*/ 4597 w 12114253"/>
              <a:gd name="connsiteY4" fmla="*/ 909146 h 6335587"/>
              <a:gd name="connsiteX5" fmla="*/ 88972 w 12114253"/>
              <a:gd name="connsiteY5" fmla="*/ 3523848 h 6335587"/>
              <a:gd name="connsiteX6" fmla="*/ 148480 w 12114253"/>
              <a:gd name="connsiteY6" fmla="*/ 5930841 h 6335587"/>
              <a:gd name="connsiteX7" fmla="*/ 2638911 w 12114253"/>
              <a:gd name="connsiteY7" fmla="*/ 5933377 h 6335587"/>
              <a:gd name="connsiteX8" fmla="*/ 4080684 w 12114253"/>
              <a:gd name="connsiteY8" fmla="*/ 5926717 h 6335587"/>
              <a:gd name="connsiteX9" fmla="*/ 5045206 w 12114253"/>
              <a:gd name="connsiteY9" fmla="*/ 5927859 h 6335587"/>
              <a:gd name="connsiteX10" fmla="*/ 5855834 w 12114253"/>
              <a:gd name="connsiteY10" fmla="*/ 6335587 h 6335587"/>
              <a:gd name="connsiteX11" fmla="*/ 6274422 w 12114253"/>
              <a:gd name="connsiteY11" fmla="*/ 5903346 h 6335587"/>
              <a:gd name="connsiteX12" fmla="*/ 9098386 w 12114253"/>
              <a:gd name="connsiteY12" fmla="*/ 5911624 h 6335587"/>
              <a:gd name="connsiteX13" fmla="*/ 10007288 w 12114253"/>
              <a:gd name="connsiteY13" fmla="*/ 5914499 h 6335587"/>
              <a:gd name="connsiteX14" fmla="*/ 10927227 w 12114253"/>
              <a:gd name="connsiteY14" fmla="*/ 5922366 h 6335587"/>
              <a:gd name="connsiteX15" fmla="*/ 12085310 w 12114253"/>
              <a:gd name="connsiteY15" fmla="*/ 5921320 h 6335587"/>
              <a:gd name="connsiteX16" fmla="*/ 12063456 w 12114253"/>
              <a:gd name="connsiteY16" fmla="*/ 2621674 h 6335587"/>
              <a:gd name="connsiteX17" fmla="*/ 12054104 w 12114253"/>
              <a:gd name="connsiteY17" fmla="*/ 176313 h 6335587"/>
              <a:gd name="connsiteX18" fmla="*/ 11289537 w 12114253"/>
              <a:gd name="connsiteY18" fmla="*/ 107615 h 6335587"/>
              <a:gd name="connsiteX19" fmla="*/ 10259313 w 12114253"/>
              <a:gd name="connsiteY19" fmla="*/ 101059 h 6335587"/>
              <a:gd name="connsiteX20" fmla="*/ 7599878 w 12114253"/>
              <a:gd name="connsiteY20" fmla="*/ 75910 h 6335587"/>
              <a:gd name="connsiteX21" fmla="*/ 1892744 w 12114253"/>
              <a:gd name="connsiteY21" fmla="*/ 0 h 6335587"/>
              <a:gd name="connsiteX0" fmla="*/ 1892744 w 12114255"/>
              <a:gd name="connsiteY0" fmla="*/ 0 h 6335587"/>
              <a:gd name="connsiteX1" fmla="*/ 304663 w 12114255"/>
              <a:gd name="connsiteY1" fmla="*/ 10761 h 6335587"/>
              <a:gd name="connsiteX2" fmla="*/ 0 w 12114255"/>
              <a:gd name="connsiteY2" fmla="*/ 47942 h 6335587"/>
              <a:gd name="connsiteX3" fmla="*/ 0 w 12114255"/>
              <a:gd name="connsiteY3" fmla="*/ 909146 h 6335587"/>
              <a:gd name="connsiteX4" fmla="*/ 4597 w 12114255"/>
              <a:gd name="connsiteY4" fmla="*/ 909146 h 6335587"/>
              <a:gd name="connsiteX5" fmla="*/ 88972 w 12114255"/>
              <a:gd name="connsiteY5" fmla="*/ 3523848 h 6335587"/>
              <a:gd name="connsiteX6" fmla="*/ 148480 w 12114255"/>
              <a:gd name="connsiteY6" fmla="*/ 5930841 h 6335587"/>
              <a:gd name="connsiteX7" fmla="*/ 2638911 w 12114255"/>
              <a:gd name="connsiteY7" fmla="*/ 5933377 h 6335587"/>
              <a:gd name="connsiteX8" fmla="*/ 4080684 w 12114255"/>
              <a:gd name="connsiteY8" fmla="*/ 5926717 h 6335587"/>
              <a:gd name="connsiteX9" fmla="*/ 5045206 w 12114255"/>
              <a:gd name="connsiteY9" fmla="*/ 5927859 h 6335587"/>
              <a:gd name="connsiteX10" fmla="*/ 5855834 w 12114255"/>
              <a:gd name="connsiteY10" fmla="*/ 6335587 h 6335587"/>
              <a:gd name="connsiteX11" fmla="*/ 6274422 w 12114255"/>
              <a:gd name="connsiteY11" fmla="*/ 5903346 h 6335587"/>
              <a:gd name="connsiteX12" fmla="*/ 9098386 w 12114255"/>
              <a:gd name="connsiteY12" fmla="*/ 5911624 h 6335587"/>
              <a:gd name="connsiteX13" fmla="*/ 10007288 w 12114255"/>
              <a:gd name="connsiteY13" fmla="*/ 5914499 h 6335587"/>
              <a:gd name="connsiteX14" fmla="*/ 10927227 w 12114255"/>
              <a:gd name="connsiteY14" fmla="*/ 5922366 h 6335587"/>
              <a:gd name="connsiteX15" fmla="*/ 12085310 w 12114255"/>
              <a:gd name="connsiteY15" fmla="*/ 5921320 h 6335587"/>
              <a:gd name="connsiteX16" fmla="*/ 12063456 w 12114255"/>
              <a:gd name="connsiteY16" fmla="*/ 2621674 h 6335587"/>
              <a:gd name="connsiteX17" fmla="*/ 12054104 w 12114255"/>
              <a:gd name="connsiteY17" fmla="*/ 176313 h 6335587"/>
              <a:gd name="connsiteX18" fmla="*/ 11289537 w 12114255"/>
              <a:gd name="connsiteY18" fmla="*/ 107615 h 6335587"/>
              <a:gd name="connsiteX19" fmla="*/ 10259313 w 12114255"/>
              <a:gd name="connsiteY19" fmla="*/ 101059 h 6335587"/>
              <a:gd name="connsiteX20" fmla="*/ 7599878 w 12114255"/>
              <a:gd name="connsiteY20" fmla="*/ 75910 h 6335587"/>
              <a:gd name="connsiteX21" fmla="*/ 1892744 w 12114255"/>
              <a:gd name="connsiteY21" fmla="*/ 0 h 6335587"/>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080684 w 12114253"/>
              <a:gd name="connsiteY8" fmla="*/ 5926717 h 6330524"/>
              <a:gd name="connsiteX9" fmla="*/ 5045206 w 12114253"/>
              <a:gd name="connsiteY9" fmla="*/ 5927859 h 6330524"/>
              <a:gd name="connsiteX10" fmla="*/ 5731339 w 12114253"/>
              <a:gd name="connsiteY10" fmla="*/ 6330524 h 6330524"/>
              <a:gd name="connsiteX11" fmla="*/ 6274422 w 12114253"/>
              <a:gd name="connsiteY11" fmla="*/ 5903346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5"/>
              <a:gd name="connsiteY0" fmla="*/ 0 h 6330524"/>
              <a:gd name="connsiteX1" fmla="*/ 304663 w 12114255"/>
              <a:gd name="connsiteY1" fmla="*/ 10761 h 6330524"/>
              <a:gd name="connsiteX2" fmla="*/ 0 w 12114255"/>
              <a:gd name="connsiteY2" fmla="*/ 47942 h 6330524"/>
              <a:gd name="connsiteX3" fmla="*/ 0 w 12114255"/>
              <a:gd name="connsiteY3" fmla="*/ 909146 h 6330524"/>
              <a:gd name="connsiteX4" fmla="*/ 4597 w 12114255"/>
              <a:gd name="connsiteY4" fmla="*/ 909146 h 6330524"/>
              <a:gd name="connsiteX5" fmla="*/ 88972 w 12114255"/>
              <a:gd name="connsiteY5" fmla="*/ 3523848 h 6330524"/>
              <a:gd name="connsiteX6" fmla="*/ 148480 w 12114255"/>
              <a:gd name="connsiteY6" fmla="*/ 5930841 h 6330524"/>
              <a:gd name="connsiteX7" fmla="*/ 2638911 w 12114255"/>
              <a:gd name="connsiteY7" fmla="*/ 5933377 h 6330524"/>
              <a:gd name="connsiteX8" fmla="*/ 4080684 w 12114255"/>
              <a:gd name="connsiteY8" fmla="*/ 5926717 h 6330524"/>
              <a:gd name="connsiteX9" fmla="*/ 5045206 w 12114255"/>
              <a:gd name="connsiteY9" fmla="*/ 5927859 h 6330524"/>
              <a:gd name="connsiteX10" fmla="*/ 5731339 w 12114255"/>
              <a:gd name="connsiteY10" fmla="*/ 6330524 h 6330524"/>
              <a:gd name="connsiteX11" fmla="*/ 6077302 w 12114255"/>
              <a:gd name="connsiteY11" fmla="*/ 5908409 h 6330524"/>
              <a:gd name="connsiteX12" fmla="*/ 9098386 w 12114255"/>
              <a:gd name="connsiteY12" fmla="*/ 5911624 h 6330524"/>
              <a:gd name="connsiteX13" fmla="*/ 10007288 w 12114255"/>
              <a:gd name="connsiteY13" fmla="*/ 5914499 h 6330524"/>
              <a:gd name="connsiteX14" fmla="*/ 10927227 w 12114255"/>
              <a:gd name="connsiteY14" fmla="*/ 5922366 h 6330524"/>
              <a:gd name="connsiteX15" fmla="*/ 12085310 w 12114255"/>
              <a:gd name="connsiteY15" fmla="*/ 5921320 h 6330524"/>
              <a:gd name="connsiteX16" fmla="*/ 12063456 w 12114255"/>
              <a:gd name="connsiteY16" fmla="*/ 2621674 h 6330524"/>
              <a:gd name="connsiteX17" fmla="*/ 12054104 w 12114255"/>
              <a:gd name="connsiteY17" fmla="*/ 176313 h 6330524"/>
              <a:gd name="connsiteX18" fmla="*/ 11289537 w 12114255"/>
              <a:gd name="connsiteY18" fmla="*/ 107615 h 6330524"/>
              <a:gd name="connsiteX19" fmla="*/ 10259313 w 12114255"/>
              <a:gd name="connsiteY19" fmla="*/ 101059 h 6330524"/>
              <a:gd name="connsiteX20" fmla="*/ 7599878 w 12114255"/>
              <a:gd name="connsiteY20" fmla="*/ 75910 h 6330524"/>
              <a:gd name="connsiteX21" fmla="*/ 1892744 w 12114255"/>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080684 w 12114253"/>
              <a:gd name="connsiteY8" fmla="*/ 5926717 h 6330524"/>
              <a:gd name="connsiteX9" fmla="*/ 5045206 w 12114253"/>
              <a:gd name="connsiteY9" fmla="*/ 5927859 h 6330524"/>
              <a:gd name="connsiteX10" fmla="*/ 5731339 w 12114253"/>
              <a:gd name="connsiteY10" fmla="*/ 6330524 h 6330524"/>
              <a:gd name="connsiteX11" fmla="*/ 6077302 w 12114253"/>
              <a:gd name="connsiteY11" fmla="*/ 5908409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5"/>
              <a:gd name="connsiteY0" fmla="*/ 0 h 6330524"/>
              <a:gd name="connsiteX1" fmla="*/ 304663 w 12114255"/>
              <a:gd name="connsiteY1" fmla="*/ 10761 h 6330524"/>
              <a:gd name="connsiteX2" fmla="*/ 0 w 12114255"/>
              <a:gd name="connsiteY2" fmla="*/ 47942 h 6330524"/>
              <a:gd name="connsiteX3" fmla="*/ 0 w 12114255"/>
              <a:gd name="connsiteY3" fmla="*/ 909146 h 6330524"/>
              <a:gd name="connsiteX4" fmla="*/ 4597 w 12114255"/>
              <a:gd name="connsiteY4" fmla="*/ 909146 h 6330524"/>
              <a:gd name="connsiteX5" fmla="*/ 88972 w 12114255"/>
              <a:gd name="connsiteY5" fmla="*/ 3523848 h 6330524"/>
              <a:gd name="connsiteX6" fmla="*/ 148480 w 12114255"/>
              <a:gd name="connsiteY6" fmla="*/ 5930841 h 6330524"/>
              <a:gd name="connsiteX7" fmla="*/ 2638911 w 12114255"/>
              <a:gd name="connsiteY7" fmla="*/ 5933377 h 6330524"/>
              <a:gd name="connsiteX8" fmla="*/ 4308929 w 12114255"/>
              <a:gd name="connsiteY8" fmla="*/ 5926717 h 6330524"/>
              <a:gd name="connsiteX9" fmla="*/ 5045206 w 12114255"/>
              <a:gd name="connsiteY9" fmla="*/ 5927859 h 6330524"/>
              <a:gd name="connsiteX10" fmla="*/ 5731339 w 12114255"/>
              <a:gd name="connsiteY10" fmla="*/ 6330524 h 6330524"/>
              <a:gd name="connsiteX11" fmla="*/ 6077302 w 12114255"/>
              <a:gd name="connsiteY11" fmla="*/ 5908409 h 6330524"/>
              <a:gd name="connsiteX12" fmla="*/ 9098386 w 12114255"/>
              <a:gd name="connsiteY12" fmla="*/ 5911624 h 6330524"/>
              <a:gd name="connsiteX13" fmla="*/ 10007288 w 12114255"/>
              <a:gd name="connsiteY13" fmla="*/ 5914499 h 6330524"/>
              <a:gd name="connsiteX14" fmla="*/ 10927227 w 12114255"/>
              <a:gd name="connsiteY14" fmla="*/ 5922366 h 6330524"/>
              <a:gd name="connsiteX15" fmla="*/ 12085310 w 12114255"/>
              <a:gd name="connsiteY15" fmla="*/ 5921320 h 6330524"/>
              <a:gd name="connsiteX16" fmla="*/ 12063456 w 12114255"/>
              <a:gd name="connsiteY16" fmla="*/ 2621674 h 6330524"/>
              <a:gd name="connsiteX17" fmla="*/ 12054104 w 12114255"/>
              <a:gd name="connsiteY17" fmla="*/ 176313 h 6330524"/>
              <a:gd name="connsiteX18" fmla="*/ 11289537 w 12114255"/>
              <a:gd name="connsiteY18" fmla="*/ 107615 h 6330524"/>
              <a:gd name="connsiteX19" fmla="*/ 10259313 w 12114255"/>
              <a:gd name="connsiteY19" fmla="*/ 101059 h 6330524"/>
              <a:gd name="connsiteX20" fmla="*/ 7599878 w 12114255"/>
              <a:gd name="connsiteY20" fmla="*/ 75910 h 6330524"/>
              <a:gd name="connsiteX21" fmla="*/ 1892744 w 12114255"/>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308929 w 12114253"/>
              <a:gd name="connsiteY8" fmla="*/ 5926717 h 6330524"/>
              <a:gd name="connsiteX9" fmla="*/ 5141474 w 12114253"/>
              <a:gd name="connsiteY9" fmla="*/ 5927859 h 6330524"/>
              <a:gd name="connsiteX10" fmla="*/ 5731339 w 12114253"/>
              <a:gd name="connsiteY10" fmla="*/ 6330524 h 6330524"/>
              <a:gd name="connsiteX11" fmla="*/ 6077302 w 12114253"/>
              <a:gd name="connsiteY11" fmla="*/ 5908409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308929 w 12114253"/>
              <a:gd name="connsiteY8" fmla="*/ 5926717 h 6330524"/>
              <a:gd name="connsiteX9" fmla="*/ 5141474 w 12114253"/>
              <a:gd name="connsiteY9" fmla="*/ 5927859 h 6330524"/>
              <a:gd name="connsiteX10" fmla="*/ 5731339 w 12114253"/>
              <a:gd name="connsiteY10" fmla="*/ 6330524 h 6330524"/>
              <a:gd name="connsiteX11" fmla="*/ 5971194 w 12114253"/>
              <a:gd name="connsiteY11" fmla="*/ 5908409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308929 w 12114253"/>
              <a:gd name="connsiteY8" fmla="*/ 5926717 h 6330524"/>
              <a:gd name="connsiteX9" fmla="*/ 5214933 w 12114253"/>
              <a:gd name="connsiteY9" fmla="*/ 5924178 h 6330524"/>
              <a:gd name="connsiteX10" fmla="*/ 5731339 w 12114253"/>
              <a:gd name="connsiteY10" fmla="*/ 6330524 h 6330524"/>
              <a:gd name="connsiteX11" fmla="*/ 5971194 w 12114253"/>
              <a:gd name="connsiteY11" fmla="*/ 5908409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3"/>
              <a:gd name="connsiteY0" fmla="*/ 0 h 6249542"/>
              <a:gd name="connsiteX1" fmla="*/ 304663 w 12114253"/>
              <a:gd name="connsiteY1" fmla="*/ 10761 h 6249542"/>
              <a:gd name="connsiteX2" fmla="*/ 0 w 12114253"/>
              <a:gd name="connsiteY2" fmla="*/ 47942 h 6249542"/>
              <a:gd name="connsiteX3" fmla="*/ 0 w 12114253"/>
              <a:gd name="connsiteY3" fmla="*/ 909146 h 6249542"/>
              <a:gd name="connsiteX4" fmla="*/ 4597 w 12114253"/>
              <a:gd name="connsiteY4" fmla="*/ 909146 h 6249542"/>
              <a:gd name="connsiteX5" fmla="*/ 88972 w 12114253"/>
              <a:gd name="connsiteY5" fmla="*/ 3523848 h 6249542"/>
              <a:gd name="connsiteX6" fmla="*/ 148480 w 12114253"/>
              <a:gd name="connsiteY6" fmla="*/ 5930841 h 6249542"/>
              <a:gd name="connsiteX7" fmla="*/ 2638911 w 12114253"/>
              <a:gd name="connsiteY7" fmla="*/ 5933377 h 6249542"/>
              <a:gd name="connsiteX8" fmla="*/ 4308929 w 12114253"/>
              <a:gd name="connsiteY8" fmla="*/ 5926717 h 6249542"/>
              <a:gd name="connsiteX9" fmla="*/ 5214933 w 12114253"/>
              <a:gd name="connsiteY9" fmla="*/ 5924178 h 6249542"/>
              <a:gd name="connsiteX10" fmla="*/ 5706853 w 12114253"/>
              <a:gd name="connsiteY10" fmla="*/ 6249542 h 6249542"/>
              <a:gd name="connsiteX11" fmla="*/ 5971194 w 12114253"/>
              <a:gd name="connsiteY11" fmla="*/ 5908409 h 6249542"/>
              <a:gd name="connsiteX12" fmla="*/ 9098386 w 12114253"/>
              <a:gd name="connsiteY12" fmla="*/ 5911624 h 6249542"/>
              <a:gd name="connsiteX13" fmla="*/ 10007288 w 12114253"/>
              <a:gd name="connsiteY13" fmla="*/ 5914499 h 6249542"/>
              <a:gd name="connsiteX14" fmla="*/ 10927227 w 12114253"/>
              <a:gd name="connsiteY14" fmla="*/ 5922366 h 6249542"/>
              <a:gd name="connsiteX15" fmla="*/ 12085310 w 12114253"/>
              <a:gd name="connsiteY15" fmla="*/ 5921320 h 6249542"/>
              <a:gd name="connsiteX16" fmla="*/ 12063456 w 12114253"/>
              <a:gd name="connsiteY16" fmla="*/ 2621674 h 6249542"/>
              <a:gd name="connsiteX17" fmla="*/ 12054104 w 12114253"/>
              <a:gd name="connsiteY17" fmla="*/ 176313 h 6249542"/>
              <a:gd name="connsiteX18" fmla="*/ 11289537 w 12114253"/>
              <a:gd name="connsiteY18" fmla="*/ 107615 h 6249542"/>
              <a:gd name="connsiteX19" fmla="*/ 10259313 w 12114253"/>
              <a:gd name="connsiteY19" fmla="*/ 101059 h 6249542"/>
              <a:gd name="connsiteX20" fmla="*/ 7599878 w 12114253"/>
              <a:gd name="connsiteY20" fmla="*/ 75910 h 6249542"/>
              <a:gd name="connsiteX21" fmla="*/ 1892744 w 12114253"/>
              <a:gd name="connsiteY21" fmla="*/ 0 h 6249542"/>
              <a:gd name="connsiteX0" fmla="*/ 1892744 w 12114253"/>
              <a:gd name="connsiteY0" fmla="*/ 0 h 6249542"/>
              <a:gd name="connsiteX1" fmla="*/ 304663 w 12114253"/>
              <a:gd name="connsiteY1" fmla="*/ 10761 h 6249542"/>
              <a:gd name="connsiteX2" fmla="*/ 0 w 12114253"/>
              <a:gd name="connsiteY2" fmla="*/ 47942 h 6249542"/>
              <a:gd name="connsiteX3" fmla="*/ 0 w 12114253"/>
              <a:gd name="connsiteY3" fmla="*/ 909146 h 6249542"/>
              <a:gd name="connsiteX4" fmla="*/ 4597 w 12114253"/>
              <a:gd name="connsiteY4" fmla="*/ 909146 h 6249542"/>
              <a:gd name="connsiteX5" fmla="*/ 88972 w 12114253"/>
              <a:gd name="connsiteY5" fmla="*/ 3523848 h 6249542"/>
              <a:gd name="connsiteX6" fmla="*/ 148480 w 12114253"/>
              <a:gd name="connsiteY6" fmla="*/ 5930841 h 6249542"/>
              <a:gd name="connsiteX7" fmla="*/ 2638911 w 12114253"/>
              <a:gd name="connsiteY7" fmla="*/ 5933377 h 6249542"/>
              <a:gd name="connsiteX8" fmla="*/ 4308929 w 12114253"/>
              <a:gd name="connsiteY8" fmla="*/ 5926717 h 6249542"/>
              <a:gd name="connsiteX9" fmla="*/ 5214933 w 12114253"/>
              <a:gd name="connsiteY9" fmla="*/ 5924178 h 6249542"/>
              <a:gd name="connsiteX10" fmla="*/ 5706853 w 12114253"/>
              <a:gd name="connsiteY10" fmla="*/ 6249542 h 6249542"/>
              <a:gd name="connsiteX11" fmla="*/ 5971194 w 12114253"/>
              <a:gd name="connsiteY11" fmla="*/ 5908409 h 6249542"/>
              <a:gd name="connsiteX12" fmla="*/ 9098386 w 12114253"/>
              <a:gd name="connsiteY12" fmla="*/ 5911624 h 6249542"/>
              <a:gd name="connsiteX13" fmla="*/ 10007288 w 12114253"/>
              <a:gd name="connsiteY13" fmla="*/ 5914499 h 6249542"/>
              <a:gd name="connsiteX14" fmla="*/ 10927227 w 12114253"/>
              <a:gd name="connsiteY14" fmla="*/ 5922366 h 6249542"/>
              <a:gd name="connsiteX15" fmla="*/ 12085310 w 12114253"/>
              <a:gd name="connsiteY15" fmla="*/ 5921320 h 6249542"/>
              <a:gd name="connsiteX16" fmla="*/ 12063456 w 12114253"/>
              <a:gd name="connsiteY16" fmla="*/ 2621674 h 6249542"/>
              <a:gd name="connsiteX17" fmla="*/ 12054104 w 12114253"/>
              <a:gd name="connsiteY17" fmla="*/ 176313 h 6249542"/>
              <a:gd name="connsiteX18" fmla="*/ 11289537 w 12114253"/>
              <a:gd name="connsiteY18" fmla="*/ 107615 h 6249542"/>
              <a:gd name="connsiteX19" fmla="*/ 10259313 w 12114253"/>
              <a:gd name="connsiteY19" fmla="*/ 101059 h 6249542"/>
              <a:gd name="connsiteX20" fmla="*/ 7599878 w 12114253"/>
              <a:gd name="connsiteY20" fmla="*/ 75910 h 6249542"/>
              <a:gd name="connsiteX21" fmla="*/ 1892744 w 12114253"/>
              <a:gd name="connsiteY21" fmla="*/ 0 h 6249542"/>
              <a:gd name="connsiteX0" fmla="*/ 1892744 w 12114253"/>
              <a:gd name="connsiteY0" fmla="*/ 0 h 6249542"/>
              <a:gd name="connsiteX1" fmla="*/ 304663 w 12114253"/>
              <a:gd name="connsiteY1" fmla="*/ 10761 h 6249542"/>
              <a:gd name="connsiteX2" fmla="*/ 0 w 12114253"/>
              <a:gd name="connsiteY2" fmla="*/ 47942 h 6249542"/>
              <a:gd name="connsiteX3" fmla="*/ 0 w 12114253"/>
              <a:gd name="connsiteY3" fmla="*/ 909146 h 6249542"/>
              <a:gd name="connsiteX4" fmla="*/ 4597 w 12114253"/>
              <a:gd name="connsiteY4" fmla="*/ 909146 h 6249542"/>
              <a:gd name="connsiteX5" fmla="*/ 88972 w 12114253"/>
              <a:gd name="connsiteY5" fmla="*/ 3523848 h 6249542"/>
              <a:gd name="connsiteX6" fmla="*/ 148480 w 12114253"/>
              <a:gd name="connsiteY6" fmla="*/ 5930841 h 6249542"/>
              <a:gd name="connsiteX7" fmla="*/ 2638911 w 12114253"/>
              <a:gd name="connsiteY7" fmla="*/ 5933377 h 6249542"/>
              <a:gd name="connsiteX8" fmla="*/ 4308929 w 12114253"/>
              <a:gd name="connsiteY8" fmla="*/ 5926717 h 6249542"/>
              <a:gd name="connsiteX9" fmla="*/ 5214933 w 12114253"/>
              <a:gd name="connsiteY9" fmla="*/ 5924178 h 6249542"/>
              <a:gd name="connsiteX10" fmla="*/ 5706853 w 12114253"/>
              <a:gd name="connsiteY10" fmla="*/ 6249542 h 6249542"/>
              <a:gd name="connsiteX11" fmla="*/ 5971194 w 12114253"/>
              <a:gd name="connsiteY11" fmla="*/ 5908409 h 6249542"/>
              <a:gd name="connsiteX12" fmla="*/ 9098386 w 12114253"/>
              <a:gd name="connsiteY12" fmla="*/ 5911624 h 6249542"/>
              <a:gd name="connsiteX13" fmla="*/ 10007288 w 12114253"/>
              <a:gd name="connsiteY13" fmla="*/ 5914499 h 6249542"/>
              <a:gd name="connsiteX14" fmla="*/ 10927227 w 12114253"/>
              <a:gd name="connsiteY14" fmla="*/ 5922366 h 6249542"/>
              <a:gd name="connsiteX15" fmla="*/ 12085310 w 12114253"/>
              <a:gd name="connsiteY15" fmla="*/ 5921320 h 6249542"/>
              <a:gd name="connsiteX16" fmla="*/ 12063456 w 12114253"/>
              <a:gd name="connsiteY16" fmla="*/ 2621674 h 6249542"/>
              <a:gd name="connsiteX17" fmla="*/ 12054104 w 12114253"/>
              <a:gd name="connsiteY17" fmla="*/ 176313 h 6249542"/>
              <a:gd name="connsiteX18" fmla="*/ 11289537 w 12114253"/>
              <a:gd name="connsiteY18" fmla="*/ 107615 h 6249542"/>
              <a:gd name="connsiteX19" fmla="*/ 10259313 w 12114253"/>
              <a:gd name="connsiteY19" fmla="*/ 101059 h 6249542"/>
              <a:gd name="connsiteX20" fmla="*/ 7599878 w 12114253"/>
              <a:gd name="connsiteY20" fmla="*/ 75910 h 6249542"/>
              <a:gd name="connsiteX21" fmla="*/ 1892744 w 12114253"/>
              <a:gd name="connsiteY21" fmla="*/ 0 h 6249542"/>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638911 w 12114253"/>
              <a:gd name="connsiteY7" fmla="*/ 5933377 h 6231137"/>
              <a:gd name="connsiteX8" fmla="*/ 4308929 w 12114253"/>
              <a:gd name="connsiteY8" fmla="*/ 5926717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638911 w 12114253"/>
              <a:gd name="connsiteY7" fmla="*/ 5933377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638911 w 12114253"/>
              <a:gd name="connsiteY7" fmla="*/ 5933377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638911 w 12114253"/>
              <a:gd name="connsiteY7" fmla="*/ 5933377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638911 w 12114253"/>
              <a:gd name="connsiteY7" fmla="*/ 5933377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589937 w 12114253"/>
              <a:gd name="connsiteY7" fmla="*/ 5929698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589937 w 12114253"/>
              <a:gd name="connsiteY7" fmla="*/ 5929698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589937 w 12114253"/>
              <a:gd name="connsiteY7" fmla="*/ 5929698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589937 w 12114253"/>
              <a:gd name="connsiteY7" fmla="*/ 5929698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952198 w 12173707"/>
              <a:gd name="connsiteY0" fmla="*/ 0 h 6231137"/>
              <a:gd name="connsiteX1" fmla="*/ 364117 w 12173707"/>
              <a:gd name="connsiteY1" fmla="*/ 10761 h 6231137"/>
              <a:gd name="connsiteX2" fmla="*/ 59454 w 12173707"/>
              <a:gd name="connsiteY2" fmla="*/ 47942 h 6231137"/>
              <a:gd name="connsiteX3" fmla="*/ 59454 w 12173707"/>
              <a:gd name="connsiteY3" fmla="*/ 909146 h 6231137"/>
              <a:gd name="connsiteX4" fmla="*/ 64051 w 12173707"/>
              <a:gd name="connsiteY4" fmla="*/ 909146 h 6231137"/>
              <a:gd name="connsiteX5" fmla="*/ 148426 w 12173707"/>
              <a:gd name="connsiteY5" fmla="*/ 3523848 h 6231137"/>
              <a:gd name="connsiteX6" fmla="*/ 41689 w 12173707"/>
              <a:gd name="connsiteY6" fmla="*/ 5941555 h 6231137"/>
              <a:gd name="connsiteX7" fmla="*/ 2649391 w 12173707"/>
              <a:gd name="connsiteY7" fmla="*/ 5929698 h 6231137"/>
              <a:gd name="connsiteX8" fmla="*/ 4303086 w 12173707"/>
              <a:gd name="connsiteY8" fmla="*/ 5908315 h 6231137"/>
              <a:gd name="connsiteX9" fmla="*/ 5274387 w 12173707"/>
              <a:gd name="connsiteY9" fmla="*/ 5924178 h 6231137"/>
              <a:gd name="connsiteX10" fmla="*/ 5758145 w 12173707"/>
              <a:gd name="connsiteY10" fmla="*/ 6231137 h 6231137"/>
              <a:gd name="connsiteX11" fmla="*/ 6030648 w 12173707"/>
              <a:gd name="connsiteY11" fmla="*/ 5908409 h 6231137"/>
              <a:gd name="connsiteX12" fmla="*/ 9157840 w 12173707"/>
              <a:gd name="connsiteY12" fmla="*/ 5911624 h 6231137"/>
              <a:gd name="connsiteX13" fmla="*/ 10066742 w 12173707"/>
              <a:gd name="connsiteY13" fmla="*/ 5914499 h 6231137"/>
              <a:gd name="connsiteX14" fmla="*/ 10986681 w 12173707"/>
              <a:gd name="connsiteY14" fmla="*/ 5922366 h 6231137"/>
              <a:gd name="connsiteX15" fmla="*/ 12144764 w 12173707"/>
              <a:gd name="connsiteY15" fmla="*/ 5921320 h 6231137"/>
              <a:gd name="connsiteX16" fmla="*/ 12122910 w 12173707"/>
              <a:gd name="connsiteY16" fmla="*/ 2621674 h 6231137"/>
              <a:gd name="connsiteX17" fmla="*/ 12113558 w 12173707"/>
              <a:gd name="connsiteY17" fmla="*/ 176313 h 6231137"/>
              <a:gd name="connsiteX18" fmla="*/ 11348991 w 12173707"/>
              <a:gd name="connsiteY18" fmla="*/ 107615 h 6231137"/>
              <a:gd name="connsiteX19" fmla="*/ 10318767 w 12173707"/>
              <a:gd name="connsiteY19" fmla="*/ 101059 h 6231137"/>
              <a:gd name="connsiteX20" fmla="*/ 7659332 w 12173707"/>
              <a:gd name="connsiteY20" fmla="*/ 75910 h 6231137"/>
              <a:gd name="connsiteX21" fmla="*/ 1952198 w 12173707"/>
              <a:gd name="connsiteY21" fmla="*/ 0 h 6231137"/>
              <a:gd name="connsiteX0" fmla="*/ 1979615 w 12201124"/>
              <a:gd name="connsiteY0" fmla="*/ 0 h 6231137"/>
              <a:gd name="connsiteX1" fmla="*/ 391534 w 12201124"/>
              <a:gd name="connsiteY1" fmla="*/ 10761 h 6231137"/>
              <a:gd name="connsiteX2" fmla="*/ 86871 w 12201124"/>
              <a:gd name="connsiteY2" fmla="*/ 47942 h 6231137"/>
              <a:gd name="connsiteX3" fmla="*/ 86871 w 12201124"/>
              <a:gd name="connsiteY3" fmla="*/ 909146 h 6231137"/>
              <a:gd name="connsiteX4" fmla="*/ 91468 w 12201124"/>
              <a:gd name="connsiteY4" fmla="*/ 909146 h 6231137"/>
              <a:gd name="connsiteX5" fmla="*/ 33349 w 12201124"/>
              <a:gd name="connsiteY5" fmla="*/ 3534559 h 6231137"/>
              <a:gd name="connsiteX6" fmla="*/ 69106 w 12201124"/>
              <a:gd name="connsiteY6" fmla="*/ 5941555 h 6231137"/>
              <a:gd name="connsiteX7" fmla="*/ 2676808 w 12201124"/>
              <a:gd name="connsiteY7" fmla="*/ 5929698 h 6231137"/>
              <a:gd name="connsiteX8" fmla="*/ 4330503 w 12201124"/>
              <a:gd name="connsiteY8" fmla="*/ 5908315 h 6231137"/>
              <a:gd name="connsiteX9" fmla="*/ 5301804 w 12201124"/>
              <a:gd name="connsiteY9" fmla="*/ 5924178 h 6231137"/>
              <a:gd name="connsiteX10" fmla="*/ 5785562 w 12201124"/>
              <a:gd name="connsiteY10" fmla="*/ 6231137 h 6231137"/>
              <a:gd name="connsiteX11" fmla="*/ 6058065 w 12201124"/>
              <a:gd name="connsiteY11" fmla="*/ 5908409 h 6231137"/>
              <a:gd name="connsiteX12" fmla="*/ 9185257 w 12201124"/>
              <a:gd name="connsiteY12" fmla="*/ 5911624 h 6231137"/>
              <a:gd name="connsiteX13" fmla="*/ 10094159 w 12201124"/>
              <a:gd name="connsiteY13" fmla="*/ 5914499 h 6231137"/>
              <a:gd name="connsiteX14" fmla="*/ 11014098 w 12201124"/>
              <a:gd name="connsiteY14" fmla="*/ 5922366 h 6231137"/>
              <a:gd name="connsiteX15" fmla="*/ 12172181 w 12201124"/>
              <a:gd name="connsiteY15" fmla="*/ 5921320 h 6231137"/>
              <a:gd name="connsiteX16" fmla="*/ 12150327 w 12201124"/>
              <a:gd name="connsiteY16" fmla="*/ 2621674 h 6231137"/>
              <a:gd name="connsiteX17" fmla="*/ 12140975 w 12201124"/>
              <a:gd name="connsiteY17" fmla="*/ 176313 h 6231137"/>
              <a:gd name="connsiteX18" fmla="*/ 11376408 w 12201124"/>
              <a:gd name="connsiteY18" fmla="*/ 107615 h 6231137"/>
              <a:gd name="connsiteX19" fmla="*/ 10346184 w 12201124"/>
              <a:gd name="connsiteY19" fmla="*/ 101059 h 6231137"/>
              <a:gd name="connsiteX20" fmla="*/ 7686749 w 12201124"/>
              <a:gd name="connsiteY20" fmla="*/ 75910 h 6231137"/>
              <a:gd name="connsiteX21" fmla="*/ 1979615 w 12201124"/>
              <a:gd name="connsiteY21" fmla="*/ 0 h 6231137"/>
              <a:gd name="connsiteX0" fmla="*/ 1979615 w 12201124"/>
              <a:gd name="connsiteY0" fmla="*/ 0 h 6231137"/>
              <a:gd name="connsiteX1" fmla="*/ 391534 w 12201124"/>
              <a:gd name="connsiteY1" fmla="*/ 10761 h 6231137"/>
              <a:gd name="connsiteX2" fmla="*/ 86871 w 12201124"/>
              <a:gd name="connsiteY2" fmla="*/ 47942 h 6231137"/>
              <a:gd name="connsiteX3" fmla="*/ 86871 w 12201124"/>
              <a:gd name="connsiteY3" fmla="*/ 909146 h 6231137"/>
              <a:gd name="connsiteX4" fmla="*/ 91468 w 12201124"/>
              <a:gd name="connsiteY4" fmla="*/ 909146 h 6231137"/>
              <a:gd name="connsiteX5" fmla="*/ 33348 w 12201124"/>
              <a:gd name="connsiteY5" fmla="*/ 4337852 h 6231137"/>
              <a:gd name="connsiteX6" fmla="*/ 69106 w 12201124"/>
              <a:gd name="connsiteY6" fmla="*/ 5941555 h 6231137"/>
              <a:gd name="connsiteX7" fmla="*/ 2676808 w 12201124"/>
              <a:gd name="connsiteY7" fmla="*/ 5929698 h 6231137"/>
              <a:gd name="connsiteX8" fmla="*/ 4330503 w 12201124"/>
              <a:gd name="connsiteY8" fmla="*/ 5908315 h 6231137"/>
              <a:gd name="connsiteX9" fmla="*/ 5301804 w 12201124"/>
              <a:gd name="connsiteY9" fmla="*/ 5924178 h 6231137"/>
              <a:gd name="connsiteX10" fmla="*/ 5785562 w 12201124"/>
              <a:gd name="connsiteY10" fmla="*/ 6231137 h 6231137"/>
              <a:gd name="connsiteX11" fmla="*/ 6058065 w 12201124"/>
              <a:gd name="connsiteY11" fmla="*/ 5908409 h 6231137"/>
              <a:gd name="connsiteX12" fmla="*/ 9185257 w 12201124"/>
              <a:gd name="connsiteY12" fmla="*/ 5911624 h 6231137"/>
              <a:gd name="connsiteX13" fmla="*/ 10094159 w 12201124"/>
              <a:gd name="connsiteY13" fmla="*/ 5914499 h 6231137"/>
              <a:gd name="connsiteX14" fmla="*/ 11014098 w 12201124"/>
              <a:gd name="connsiteY14" fmla="*/ 5922366 h 6231137"/>
              <a:gd name="connsiteX15" fmla="*/ 12172181 w 12201124"/>
              <a:gd name="connsiteY15" fmla="*/ 5921320 h 6231137"/>
              <a:gd name="connsiteX16" fmla="*/ 12150327 w 12201124"/>
              <a:gd name="connsiteY16" fmla="*/ 2621674 h 6231137"/>
              <a:gd name="connsiteX17" fmla="*/ 12140975 w 12201124"/>
              <a:gd name="connsiteY17" fmla="*/ 176313 h 6231137"/>
              <a:gd name="connsiteX18" fmla="*/ 11376408 w 12201124"/>
              <a:gd name="connsiteY18" fmla="*/ 107615 h 6231137"/>
              <a:gd name="connsiteX19" fmla="*/ 10346184 w 12201124"/>
              <a:gd name="connsiteY19" fmla="*/ 101059 h 6231137"/>
              <a:gd name="connsiteX20" fmla="*/ 7686749 w 12201124"/>
              <a:gd name="connsiteY20" fmla="*/ 75910 h 6231137"/>
              <a:gd name="connsiteX21" fmla="*/ 1979615 w 12201124"/>
              <a:gd name="connsiteY21" fmla="*/ 0 h 6231137"/>
              <a:gd name="connsiteX0" fmla="*/ 1986334 w 12207843"/>
              <a:gd name="connsiteY0" fmla="*/ 0 h 6231137"/>
              <a:gd name="connsiteX1" fmla="*/ 398253 w 12207843"/>
              <a:gd name="connsiteY1" fmla="*/ 10761 h 6231137"/>
              <a:gd name="connsiteX2" fmla="*/ 93590 w 12207843"/>
              <a:gd name="connsiteY2" fmla="*/ 47942 h 6231137"/>
              <a:gd name="connsiteX3" fmla="*/ 93590 w 12207843"/>
              <a:gd name="connsiteY3" fmla="*/ 909146 h 6231137"/>
              <a:gd name="connsiteX4" fmla="*/ 98187 w 12207843"/>
              <a:gd name="connsiteY4" fmla="*/ 909146 h 6231137"/>
              <a:gd name="connsiteX5" fmla="*/ 40067 w 12207843"/>
              <a:gd name="connsiteY5" fmla="*/ 4337852 h 6231137"/>
              <a:gd name="connsiteX6" fmla="*/ 75825 w 12207843"/>
              <a:gd name="connsiteY6" fmla="*/ 5941555 h 6231137"/>
              <a:gd name="connsiteX7" fmla="*/ 2683527 w 12207843"/>
              <a:gd name="connsiteY7" fmla="*/ 5929698 h 6231137"/>
              <a:gd name="connsiteX8" fmla="*/ 4337222 w 12207843"/>
              <a:gd name="connsiteY8" fmla="*/ 5908315 h 6231137"/>
              <a:gd name="connsiteX9" fmla="*/ 5308523 w 12207843"/>
              <a:gd name="connsiteY9" fmla="*/ 5924178 h 6231137"/>
              <a:gd name="connsiteX10" fmla="*/ 5792281 w 12207843"/>
              <a:gd name="connsiteY10" fmla="*/ 6231137 h 6231137"/>
              <a:gd name="connsiteX11" fmla="*/ 6064784 w 12207843"/>
              <a:gd name="connsiteY11" fmla="*/ 5908409 h 6231137"/>
              <a:gd name="connsiteX12" fmla="*/ 9191976 w 12207843"/>
              <a:gd name="connsiteY12" fmla="*/ 5911624 h 6231137"/>
              <a:gd name="connsiteX13" fmla="*/ 10100878 w 12207843"/>
              <a:gd name="connsiteY13" fmla="*/ 5914499 h 6231137"/>
              <a:gd name="connsiteX14" fmla="*/ 11020817 w 12207843"/>
              <a:gd name="connsiteY14" fmla="*/ 5922366 h 6231137"/>
              <a:gd name="connsiteX15" fmla="*/ 12178900 w 12207843"/>
              <a:gd name="connsiteY15" fmla="*/ 5921320 h 6231137"/>
              <a:gd name="connsiteX16" fmla="*/ 12157046 w 12207843"/>
              <a:gd name="connsiteY16" fmla="*/ 2621674 h 6231137"/>
              <a:gd name="connsiteX17" fmla="*/ 12147694 w 12207843"/>
              <a:gd name="connsiteY17" fmla="*/ 176313 h 6231137"/>
              <a:gd name="connsiteX18" fmla="*/ 11383127 w 12207843"/>
              <a:gd name="connsiteY18" fmla="*/ 107615 h 6231137"/>
              <a:gd name="connsiteX19" fmla="*/ 10352903 w 12207843"/>
              <a:gd name="connsiteY19" fmla="*/ 101059 h 6231137"/>
              <a:gd name="connsiteX20" fmla="*/ 7693468 w 12207843"/>
              <a:gd name="connsiteY20" fmla="*/ 75910 h 6231137"/>
              <a:gd name="connsiteX21" fmla="*/ 1986334 w 12207843"/>
              <a:gd name="connsiteY21" fmla="*/ 0 h 6231137"/>
              <a:gd name="connsiteX0" fmla="*/ 1973709 w 12195218"/>
              <a:gd name="connsiteY0" fmla="*/ 0 h 6231137"/>
              <a:gd name="connsiteX1" fmla="*/ 385628 w 12195218"/>
              <a:gd name="connsiteY1" fmla="*/ 10761 h 6231137"/>
              <a:gd name="connsiteX2" fmla="*/ 80965 w 12195218"/>
              <a:gd name="connsiteY2" fmla="*/ 47942 h 6231137"/>
              <a:gd name="connsiteX3" fmla="*/ 80965 w 12195218"/>
              <a:gd name="connsiteY3" fmla="*/ 909146 h 6231137"/>
              <a:gd name="connsiteX4" fmla="*/ 85562 w 12195218"/>
              <a:gd name="connsiteY4" fmla="*/ 909146 h 6231137"/>
              <a:gd name="connsiteX5" fmla="*/ 27442 w 12195218"/>
              <a:gd name="connsiteY5" fmla="*/ 4337852 h 6231137"/>
              <a:gd name="connsiteX6" fmla="*/ 63200 w 12195218"/>
              <a:gd name="connsiteY6" fmla="*/ 5941555 h 6231137"/>
              <a:gd name="connsiteX7" fmla="*/ 2670902 w 12195218"/>
              <a:gd name="connsiteY7" fmla="*/ 5929698 h 6231137"/>
              <a:gd name="connsiteX8" fmla="*/ 4324597 w 12195218"/>
              <a:gd name="connsiteY8" fmla="*/ 5908315 h 6231137"/>
              <a:gd name="connsiteX9" fmla="*/ 5295898 w 12195218"/>
              <a:gd name="connsiteY9" fmla="*/ 5924178 h 6231137"/>
              <a:gd name="connsiteX10" fmla="*/ 5779656 w 12195218"/>
              <a:gd name="connsiteY10" fmla="*/ 6231137 h 6231137"/>
              <a:gd name="connsiteX11" fmla="*/ 6052159 w 12195218"/>
              <a:gd name="connsiteY11" fmla="*/ 5908409 h 6231137"/>
              <a:gd name="connsiteX12" fmla="*/ 9179351 w 12195218"/>
              <a:gd name="connsiteY12" fmla="*/ 5911624 h 6231137"/>
              <a:gd name="connsiteX13" fmla="*/ 10088253 w 12195218"/>
              <a:gd name="connsiteY13" fmla="*/ 5914499 h 6231137"/>
              <a:gd name="connsiteX14" fmla="*/ 11008192 w 12195218"/>
              <a:gd name="connsiteY14" fmla="*/ 5922366 h 6231137"/>
              <a:gd name="connsiteX15" fmla="*/ 12166275 w 12195218"/>
              <a:gd name="connsiteY15" fmla="*/ 5921320 h 6231137"/>
              <a:gd name="connsiteX16" fmla="*/ 12144421 w 12195218"/>
              <a:gd name="connsiteY16" fmla="*/ 2621674 h 6231137"/>
              <a:gd name="connsiteX17" fmla="*/ 12135069 w 12195218"/>
              <a:gd name="connsiteY17" fmla="*/ 176313 h 6231137"/>
              <a:gd name="connsiteX18" fmla="*/ 11370502 w 12195218"/>
              <a:gd name="connsiteY18" fmla="*/ 107615 h 6231137"/>
              <a:gd name="connsiteX19" fmla="*/ 10340278 w 12195218"/>
              <a:gd name="connsiteY19" fmla="*/ 101059 h 6231137"/>
              <a:gd name="connsiteX20" fmla="*/ 7680843 w 12195218"/>
              <a:gd name="connsiteY20" fmla="*/ 75910 h 6231137"/>
              <a:gd name="connsiteX21" fmla="*/ 1973709 w 12195218"/>
              <a:gd name="connsiteY21" fmla="*/ 0 h 6231137"/>
              <a:gd name="connsiteX0" fmla="*/ 1980973 w 12202482"/>
              <a:gd name="connsiteY0" fmla="*/ 0 h 6231137"/>
              <a:gd name="connsiteX1" fmla="*/ 392892 w 12202482"/>
              <a:gd name="connsiteY1" fmla="*/ 10761 h 6231137"/>
              <a:gd name="connsiteX2" fmla="*/ 88229 w 12202482"/>
              <a:gd name="connsiteY2" fmla="*/ 47942 h 6231137"/>
              <a:gd name="connsiteX3" fmla="*/ 88229 w 12202482"/>
              <a:gd name="connsiteY3" fmla="*/ 909146 h 6231137"/>
              <a:gd name="connsiteX4" fmla="*/ 92826 w 12202482"/>
              <a:gd name="connsiteY4" fmla="*/ 909146 h 6231137"/>
              <a:gd name="connsiteX5" fmla="*/ 10957 w 12202482"/>
              <a:gd name="connsiteY5" fmla="*/ 4530644 h 6231137"/>
              <a:gd name="connsiteX6" fmla="*/ 70464 w 12202482"/>
              <a:gd name="connsiteY6" fmla="*/ 5941555 h 6231137"/>
              <a:gd name="connsiteX7" fmla="*/ 2678166 w 12202482"/>
              <a:gd name="connsiteY7" fmla="*/ 5929698 h 6231137"/>
              <a:gd name="connsiteX8" fmla="*/ 4331861 w 12202482"/>
              <a:gd name="connsiteY8" fmla="*/ 5908315 h 6231137"/>
              <a:gd name="connsiteX9" fmla="*/ 5303162 w 12202482"/>
              <a:gd name="connsiteY9" fmla="*/ 5924178 h 6231137"/>
              <a:gd name="connsiteX10" fmla="*/ 5786920 w 12202482"/>
              <a:gd name="connsiteY10" fmla="*/ 6231137 h 6231137"/>
              <a:gd name="connsiteX11" fmla="*/ 6059423 w 12202482"/>
              <a:gd name="connsiteY11" fmla="*/ 5908409 h 6231137"/>
              <a:gd name="connsiteX12" fmla="*/ 9186615 w 12202482"/>
              <a:gd name="connsiteY12" fmla="*/ 5911624 h 6231137"/>
              <a:gd name="connsiteX13" fmla="*/ 10095517 w 12202482"/>
              <a:gd name="connsiteY13" fmla="*/ 5914499 h 6231137"/>
              <a:gd name="connsiteX14" fmla="*/ 11015456 w 12202482"/>
              <a:gd name="connsiteY14" fmla="*/ 5922366 h 6231137"/>
              <a:gd name="connsiteX15" fmla="*/ 12173539 w 12202482"/>
              <a:gd name="connsiteY15" fmla="*/ 5921320 h 6231137"/>
              <a:gd name="connsiteX16" fmla="*/ 12151685 w 12202482"/>
              <a:gd name="connsiteY16" fmla="*/ 2621674 h 6231137"/>
              <a:gd name="connsiteX17" fmla="*/ 12142333 w 12202482"/>
              <a:gd name="connsiteY17" fmla="*/ 176313 h 6231137"/>
              <a:gd name="connsiteX18" fmla="*/ 11377766 w 12202482"/>
              <a:gd name="connsiteY18" fmla="*/ 107615 h 6231137"/>
              <a:gd name="connsiteX19" fmla="*/ 10347542 w 12202482"/>
              <a:gd name="connsiteY19" fmla="*/ 101059 h 6231137"/>
              <a:gd name="connsiteX20" fmla="*/ 7688107 w 12202482"/>
              <a:gd name="connsiteY20" fmla="*/ 75910 h 6231137"/>
              <a:gd name="connsiteX21" fmla="*/ 1980973 w 12202482"/>
              <a:gd name="connsiteY21" fmla="*/ 0 h 6231137"/>
              <a:gd name="connsiteX0" fmla="*/ 1980973 w 12202482"/>
              <a:gd name="connsiteY0" fmla="*/ 0 h 6231137"/>
              <a:gd name="connsiteX1" fmla="*/ 392892 w 12202482"/>
              <a:gd name="connsiteY1" fmla="*/ 10761 h 6231137"/>
              <a:gd name="connsiteX2" fmla="*/ 88229 w 12202482"/>
              <a:gd name="connsiteY2" fmla="*/ 47942 h 6231137"/>
              <a:gd name="connsiteX3" fmla="*/ 88229 w 12202482"/>
              <a:gd name="connsiteY3" fmla="*/ 909146 h 6231137"/>
              <a:gd name="connsiteX4" fmla="*/ 21578 w 12202482"/>
              <a:gd name="connsiteY4" fmla="*/ 994830 h 6231137"/>
              <a:gd name="connsiteX5" fmla="*/ 10957 w 12202482"/>
              <a:gd name="connsiteY5" fmla="*/ 4530644 h 6231137"/>
              <a:gd name="connsiteX6" fmla="*/ 70464 w 12202482"/>
              <a:gd name="connsiteY6" fmla="*/ 5941555 h 6231137"/>
              <a:gd name="connsiteX7" fmla="*/ 2678166 w 12202482"/>
              <a:gd name="connsiteY7" fmla="*/ 5929698 h 6231137"/>
              <a:gd name="connsiteX8" fmla="*/ 4331861 w 12202482"/>
              <a:gd name="connsiteY8" fmla="*/ 5908315 h 6231137"/>
              <a:gd name="connsiteX9" fmla="*/ 5303162 w 12202482"/>
              <a:gd name="connsiteY9" fmla="*/ 5924178 h 6231137"/>
              <a:gd name="connsiteX10" fmla="*/ 5786920 w 12202482"/>
              <a:gd name="connsiteY10" fmla="*/ 6231137 h 6231137"/>
              <a:gd name="connsiteX11" fmla="*/ 6059423 w 12202482"/>
              <a:gd name="connsiteY11" fmla="*/ 5908409 h 6231137"/>
              <a:gd name="connsiteX12" fmla="*/ 9186615 w 12202482"/>
              <a:gd name="connsiteY12" fmla="*/ 5911624 h 6231137"/>
              <a:gd name="connsiteX13" fmla="*/ 10095517 w 12202482"/>
              <a:gd name="connsiteY13" fmla="*/ 5914499 h 6231137"/>
              <a:gd name="connsiteX14" fmla="*/ 11015456 w 12202482"/>
              <a:gd name="connsiteY14" fmla="*/ 5922366 h 6231137"/>
              <a:gd name="connsiteX15" fmla="*/ 12173539 w 12202482"/>
              <a:gd name="connsiteY15" fmla="*/ 5921320 h 6231137"/>
              <a:gd name="connsiteX16" fmla="*/ 12151685 w 12202482"/>
              <a:gd name="connsiteY16" fmla="*/ 2621674 h 6231137"/>
              <a:gd name="connsiteX17" fmla="*/ 12142333 w 12202482"/>
              <a:gd name="connsiteY17" fmla="*/ 176313 h 6231137"/>
              <a:gd name="connsiteX18" fmla="*/ 11377766 w 12202482"/>
              <a:gd name="connsiteY18" fmla="*/ 107615 h 6231137"/>
              <a:gd name="connsiteX19" fmla="*/ 10347542 w 12202482"/>
              <a:gd name="connsiteY19" fmla="*/ 101059 h 6231137"/>
              <a:gd name="connsiteX20" fmla="*/ 7688107 w 12202482"/>
              <a:gd name="connsiteY20" fmla="*/ 75910 h 6231137"/>
              <a:gd name="connsiteX21" fmla="*/ 1980973 w 12202482"/>
              <a:gd name="connsiteY21" fmla="*/ 0 h 6231137"/>
              <a:gd name="connsiteX0" fmla="*/ 2035238 w 12256747"/>
              <a:gd name="connsiteY0" fmla="*/ 0 h 6231137"/>
              <a:gd name="connsiteX1" fmla="*/ 447157 w 12256747"/>
              <a:gd name="connsiteY1" fmla="*/ 10761 h 6231137"/>
              <a:gd name="connsiteX2" fmla="*/ 0 w 12256747"/>
              <a:gd name="connsiteY2" fmla="*/ 26521 h 6231137"/>
              <a:gd name="connsiteX3" fmla="*/ 142494 w 12256747"/>
              <a:gd name="connsiteY3" fmla="*/ 909146 h 6231137"/>
              <a:gd name="connsiteX4" fmla="*/ 75843 w 12256747"/>
              <a:gd name="connsiteY4" fmla="*/ 994830 h 6231137"/>
              <a:gd name="connsiteX5" fmla="*/ 65222 w 12256747"/>
              <a:gd name="connsiteY5" fmla="*/ 4530644 h 6231137"/>
              <a:gd name="connsiteX6" fmla="*/ 124729 w 12256747"/>
              <a:gd name="connsiteY6" fmla="*/ 5941555 h 6231137"/>
              <a:gd name="connsiteX7" fmla="*/ 2732431 w 12256747"/>
              <a:gd name="connsiteY7" fmla="*/ 5929698 h 6231137"/>
              <a:gd name="connsiteX8" fmla="*/ 4386126 w 12256747"/>
              <a:gd name="connsiteY8" fmla="*/ 5908315 h 6231137"/>
              <a:gd name="connsiteX9" fmla="*/ 5357427 w 12256747"/>
              <a:gd name="connsiteY9" fmla="*/ 5924178 h 6231137"/>
              <a:gd name="connsiteX10" fmla="*/ 5841185 w 12256747"/>
              <a:gd name="connsiteY10" fmla="*/ 6231137 h 6231137"/>
              <a:gd name="connsiteX11" fmla="*/ 6113688 w 12256747"/>
              <a:gd name="connsiteY11" fmla="*/ 5908409 h 6231137"/>
              <a:gd name="connsiteX12" fmla="*/ 9240880 w 12256747"/>
              <a:gd name="connsiteY12" fmla="*/ 5911624 h 6231137"/>
              <a:gd name="connsiteX13" fmla="*/ 10149782 w 12256747"/>
              <a:gd name="connsiteY13" fmla="*/ 5914499 h 6231137"/>
              <a:gd name="connsiteX14" fmla="*/ 11069721 w 12256747"/>
              <a:gd name="connsiteY14" fmla="*/ 5922366 h 6231137"/>
              <a:gd name="connsiteX15" fmla="*/ 12227804 w 12256747"/>
              <a:gd name="connsiteY15" fmla="*/ 5921320 h 6231137"/>
              <a:gd name="connsiteX16" fmla="*/ 12205950 w 12256747"/>
              <a:gd name="connsiteY16" fmla="*/ 2621674 h 6231137"/>
              <a:gd name="connsiteX17" fmla="*/ 12196598 w 12256747"/>
              <a:gd name="connsiteY17" fmla="*/ 176313 h 6231137"/>
              <a:gd name="connsiteX18" fmla="*/ 11432031 w 12256747"/>
              <a:gd name="connsiteY18" fmla="*/ 107615 h 6231137"/>
              <a:gd name="connsiteX19" fmla="*/ 10401807 w 12256747"/>
              <a:gd name="connsiteY19" fmla="*/ 101059 h 6231137"/>
              <a:gd name="connsiteX20" fmla="*/ 7742372 w 12256747"/>
              <a:gd name="connsiteY20" fmla="*/ 75910 h 6231137"/>
              <a:gd name="connsiteX21" fmla="*/ 2035238 w 12256747"/>
              <a:gd name="connsiteY21" fmla="*/ 0 h 6231137"/>
              <a:gd name="connsiteX0" fmla="*/ 2035238 w 12256747"/>
              <a:gd name="connsiteY0" fmla="*/ 0 h 6231137"/>
              <a:gd name="connsiteX1" fmla="*/ 447157 w 12256747"/>
              <a:gd name="connsiteY1" fmla="*/ 10761 h 6231137"/>
              <a:gd name="connsiteX2" fmla="*/ 0 w 12256747"/>
              <a:gd name="connsiteY2" fmla="*/ 26521 h 6231137"/>
              <a:gd name="connsiteX3" fmla="*/ -1 w 12256747"/>
              <a:gd name="connsiteY3" fmla="*/ 844885 h 6231137"/>
              <a:gd name="connsiteX4" fmla="*/ 75843 w 12256747"/>
              <a:gd name="connsiteY4" fmla="*/ 994830 h 6231137"/>
              <a:gd name="connsiteX5" fmla="*/ 65222 w 12256747"/>
              <a:gd name="connsiteY5" fmla="*/ 4530644 h 6231137"/>
              <a:gd name="connsiteX6" fmla="*/ 124729 w 12256747"/>
              <a:gd name="connsiteY6" fmla="*/ 5941555 h 6231137"/>
              <a:gd name="connsiteX7" fmla="*/ 2732431 w 12256747"/>
              <a:gd name="connsiteY7" fmla="*/ 5929698 h 6231137"/>
              <a:gd name="connsiteX8" fmla="*/ 4386126 w 12256747"/>
              <a:gd name="connsiteY8" fmla="*/ 5908315 h 6231137"/>
              <a:gd name="connsiteX9" fmla="*/ 5357427 w 12256747"/>
              <a:gd name="connsiteY9" fmla="*/ 5924178 h 6231137"/>
              <a:gd name="connsiteX10" fmla="*/ 5841185 w 12256747"/>
              <a:gd name="connsiteY10" fmla="*/ 6231137 h 6231137"/>
              <a:gd name="connsiteX11" fmla="*/ 6113688 w 12256747"/>
              <a:gd name="connsiteY11" fmla="*/ 5908409 h 6231137"/>
              <a:gd name="connsiteX12" fmla="*/ 9240880 w 12256747"/>
              <a:gd name="connsiteY12" fmla="*/ 5911624 h 6231137"/>
              <a:gd name="connsiteX13" fmla="*/ 10149782 w 12256747"/>
              <a:gd name="connsiteY13" fmla="*/ 5914499 h 6231137"/>
              <a:gd name="connsiteX14" fmla="*/ 11069721 w 12256747"/>
              <a:gd name="connsiteY14" fmla="*/ 5922366 h 6231137"/>
              <a:gd name="connsiteX15" fmla="*/ 12227804 w 12256747"/>
              <a:gd name="connsiteY15" fmla="*/ 5921320 h 6231137"/>
              <a:gd name="connsiteX16" fmla="*/ 12205950 w 12256747"/>
              <a:gd name="connsiteY16" fmla="*/ 2621674 h 6231137"/>
              <a:gd name="connsiteX17" fmla="*/ 12196598 w 12256747"/>
              <a:gd name="connsiteY17" fmla="*/ 176313 h 6231137"/>
              <a:gd name="connsiteX18" fmla="*/ 11432031 w 12256747"/>
              <a:gd name="connsiteY18" fmla="*/ 107615 h 6231137"/>
              <a:gd name="connsiteX19" fmla="*/ 10401807 w 12256747"/>
              <a:gd name="connsiteY19" fmla="*/ 101059 h 6231137"/>
              <a:gd name="connsiteX20" fmla="*/ 7742372 w 12256747"/>
              <a:gd name="connsiteY20" fmla="*/ 75910 h 6231137"/>
              <a:gd name="connsiteX21" fmla="*/ 2035238 w 12256747"/>
              <a:gd name="connsiteY21" fmla="*/ 0 h 6231137"/>
              <a:gd name="connsiteX0" fmla="*/ 2035238 w 12256747"/>
              <a:gd name="connsiteY0" fmla="*/ 0 h 6231137"/>
              <a:gd name="connsiteX1" fmla="*/ 447157 w 12256747"/>
              <a:gd name="connsiteY1" fmla="*/ 10761 h 6231137"/>
              <a:gd name="connsiteX2" fmla="*/ 0 w 12256747"/>
              <a:gd name="connsiteY2" fmla="*/ 26521 h 6231137"/>
              <a:gd name="connsiteX3" fmla="*/ -1 w 12256747"/>
              <a:gd name="connsiteY3" fmla="*/ 844885 h 6231137"/>
              <a:gd name="connsiteX4" fmla="*/ 4594 w 12256747"/>
              <a:gd name="connsiteY4" fmla="*/ 1176912 h 6231137"/>
              <a:gd name="connsiteX5" fmla="*/ 65222 w 12256747"/>
              <a:gd name="connsiteY5" fmla="*/ 4530644 h 6231137"/>
              <a:gd name="connsiteX6" fmla="*/ 124729 w 12256747"/>
              <a:gd name="connsiteY6" fmla="*/ 5941555 h 6231137"/>
              <a:gd name="connsiteX7" fmla="*/ 2732431 w 12256747"/>
              <a:gd name="connsiteY7" fmla="*/ 5929698 h 6231137"/>
              <a:gd name="connsiteX8" fmla="*/ 4386126 w 12256747"/>
              <a:gd name="connsiteY8" fmla="*/ 5908315 h 6231137"/>
              <a:gd name="connsiteX9" fmla="*/ 5357427 w 12256747"/>
              <a:gd name="connsiteY9" fmla="*/ 5924178 h 6231137"/>
              <a:gd name="connsiteX10" fmla="*/ 5841185 w 12256747"/>
              <a:gd name="connsiteY10" fmla="*/ 6231137 h 6231137"/>
              <a:gd name="connsiteX11" fmla="*/ 6113688 w 12256747"/>
              <a:gd name="connsiteY11" fmla="*/ 5908409 h 6231137"/>
              <a:gd name="connsiteX12" fmla="*/ 9240880 w 12256747"/>
              <a:gd name="connsiteY12" fmla="*/ 5911624 h 6231137"/>
              <a:gd name="connsiteX13" fmla="*/ 10149782 w 12256747"/>
              <a:gd name="connsiteY13" fmla="*/ 5914499 h 6231137"/>
              <a:gd name="connsiteX14" fmla="*/ 11069721 w 12256747"/>
              <a:gd name="connsiteY14" fmla="*/ 5922366 h 6231137"/>
              <a:gd name="connsiteX15" fmla="*/ 12227804 w 12256747"/>
              <a:gd name="connsiteY15" fmla="*/ 5921320 h 6231137"/>
              <a:gd name="connsiteX16" fmla="*/ 12205950 w 12256747"/>
              <a:gd name="connsiteY16" fmla="*/ 2621674 h 6231137"/>
              <a:gd name="connsiteX17" fmla="*/ 12196598 w 12256747"/>
              <a:gd name="connsiteY17" fmla="*/ 176313 h 6231137"/>
              <a:gd name="connsiteX18" fmla="*/ 11432031 w 12256747"/>
              <a:gd name="connsiteY18" fmla="*/ 107615 h 6231137"/>
              <a:gd name="connsiteX19" fmla="*/ 10401807 w 12256747"/>
              <a:gd name="connsiteY19" fmla="*/ 101059 h 6231137"/>
              <a:gd name="connsiteX20" fmla="*/ 7742372 w 12256747"/>
              <a:gd name="connsiteY20" fmla="*/ 75910 h 6231137"/>
              <a:gd name="connsiteX21" fmla="*/ 2035238 w 12256747"/>
              <a:gd name="connsiteY21" fmla="*/ 0 h 6231137"/>
              <a:gd name="connsiteX0" fmla="*/ 2054471 w 12275980"/>
              <a:gd name="connsiteY0" fmla="*/ 0 h 6231137"/>
              <a:gd name="connsiteX1" fmla="*/ 466390 w 12275980"/>
              <a:gd name="connsiteY1" fmla="*/ 10761 h 6231137"/>
              <a:gd name="connsiteX2" fmla="*/ 19233 w 12275980"/>
              <a:gd name="connsiteY2" fmla="*/ 26521 h 6231137"/>
              <a:gd name="connsiteX3" fmla="*/ 19232 w 12275980"/>
              <a:gd name="connsiteY3" fmla="*/ 844885 h 6231137"/>
              <a:gd name="connsiteX4" fmla="*/ 76 w 12275980"/>
              <a:gd name="connsiteY4" fmla="*/ 1369703 h 6231137"/>
              <a:gd name="connsiteX5" fmla="*/ 84455 w 12275980"/>
              <a:gd name="connsiteY5" fmla="*/ 4530644 h 6231137"/>
              <a:gd name="connsiteX6" fmla="*/ 143962 w 12275980"/>
              <a:gd name="connsiteY6" fmla="*/ 5941555 h 6231137"/>
              <a:gd name="connsiteX7" fmla="*/ 2751664 w 12275980"/>
              <a:gd name="connsiteY7" fmla="*/ 5929698 h 6231137"/>
              <a:gd name="connsiteX8" fmla="*/ 4405359 w 12275980"/>
              <a:gd name="connsiteY8" fmla="*/ 5908315 h 6231137"/>
              <a:gd name="connsiteX9" fmla="*/ 5376660 w 12275980"/>
              <a:gd name="connsiteY9" fmla="*/ 5924178 h 6231137"/>
              <a:gd name="connsiteX10" fmla="*/ 5860418 w 12275980"/>
              <a:gd name="connsiteY10" fmla="*/ 6231137 h 6231137"/>
              <a:gd name="connsiteX11" fmla="*/ 6132921 w 12275980"/>
              <a:gd name="connsiteY11" fmla="*/ 5908409 h 6231137"/>
              <a:gd name="connsiteX12" fmla="*/ 9260113 w 12275980"/>
              <a:gd name="connsiteY12" fmla="*/ 5911624 h 6231137"/>
              <a:gd name="connsiteX13" fmla="*/ 10169015 w 12275980"/>
              <a:gd name="connsiteY13" fmla="*/ 5914499 h 6231137"/>
              <a:gd name="connsiteX14" fmla="*/ 11088954 w 12275980"/>
              <a:gd name="connsiteY14" fmla="*/ 5922366 h 6231137"/>
              <a:gd name="connsiteX15" fmla="*/ 12247037 w 12275980"/>
              <a:gd name="connsiteY15" fmla="*/ 5921320 h 6231137"/>
              <a:gd name="connsiteX16" fmla="*/ 12225183 w 12275980"/>
              <a:gd name="connsiteY16" fmla="*/ 2621674 h 6231137"/>
              <a:gd name="connsiteX17" fmla="*/ 12215831 w 12275980"/>
              <a:gd name="connsiteY17" fmla="*/ 176313 h 6231137"/>
              <a:gd name="connsiteX18" fmla="*/ 11451264 w 12275980"/>
              <a:gd name="connsiteY18" fmla="*/ 107615 h 6231137"/>
              <a:gd name="connsiteX19" fmla="*/ 10421040 w 12275980"/>
              <a:gd name="connsiteY19" fmla="*/ 101059 h 6231137"/>
              <a:gd name="connsiteX20" fmla="*/ 7761605 w 12275980"/>
              <a:gd name="connsiteY20" fmla="*/ 75910 h 6231137"/>
              <a:gd name="connsiteX21" fmla="*/ 2054471 w 12275980"/>
              <a:gd name="connsiteY21" fmla="*/ 0 h 6231137"/>
              <a:gd name="connsiteX0" fmla="*/ 2071691 w 12293200"/>
              <a:gd name="connsiteY0" fmla="*/ 0 h 6231137"/>
              <a:gd name="connsiteX1" fmla="*/ 483610 w 12293200"/>
              <a:gd name="connsiteY1" fmla="*/ 10761 h 6231137"/>
              <a:gd name="connsiteX2" fmla="*/ 36453 w 12293200"/>
              <a:gd name="connsiteY2" fmla="*/ 26521 h 6231137"/>
              <a:gd name="connsiteX3" fmla="*/ 36452 w 12293200"/>
              <a:gd name="connsiteY3" fmla="*/ 844885 h 6231137"/>
              <a:gd name="connsiteX4" fmla="*/ 17296 w 12293200"/>
              <a:gd name="connsiteY4" fmla="*/ 1369703 h 6231137"/>
              <a:gd name="connsiteX5" fmla="*/ 6679 w 12293200"/>
              <a:gd name="connsiteY5" fmla="*/ 4594908 h 6231137"/>
              <a:gd name="connsiteX6" fmla="*/ 161182 w 12293200"/>
              <a:gd name="connsiteY6" fmla="*/ 5941555 h 6231137"/>
              <a:gd name="connsiteX7" fmla="*/ 2768884 w 12293200"/>
              <a:gd name="connsiteY7" fmla="*/ 5929698 h 6231137"/>
              <a:gd name="connsiteX8" fmla="*/ 4422579 w 12293200"/>
              <a:gd name="connsiteY8" fmla="*/ 5908315 h 6231137"/>
              <a:gd name="connsiteX9" fmla="*/ 5393880 w 12293200"/>
              <a:gd name="connsiteY9" fmla="*/ 5924178 h 6231137"/>
              <a:gd name="connsiteX10" fmla="*/ 5877638 w 12293200"/>
              <a:gd name="connsiteY10" fmla="*/ 6231137 h 6231137"/>
              <a:gd name="connsiteX11" fmla="*/ 6150141 w 12293200"/>
              <a:gd name="connsiteY11" fmla="*/ 5908409 h 6231137"/>
              <a:gd name="connsiteX12" fmla="*/ 9277333 w 12293200"/>
              <a:gd name="connsiteY12" fmla="*/ 5911624 h 6231137"/>
              <a:gd name="connsiteX13" fmla="*/ 10186235 w 12293200"/>
              <a:gd name="connsiteY13" fmla="*/ 5914499 h 6231137"/>
              <a:gd name="connsiteX14" fmla="*/ 11106174 w 12293200"/>
              <a:gd name="connsiteY14" fmla="*/ 5922366 h 6231137"/>
              <a:gd name="connsiteX15" fmla="*/ 12264257 w 12293200"/>
              <a:gd name="connsiteY15" fmla="*/ 5921320 h 6231137"/>
              <a:gd name="connsiteX16" fmla="*/ 12242403 w 12293200"/>
              <a:gd name="connsiteY16" fmla="*/ 2621674 h 6231137"/>
              <a:gd name="connsiteX17" fmla="*/ 12233051 w 12293200"/>
              <a:gd name="connsiteY17" fmla="*/ 176313 h 6231137"/>
              <a:gd name="connsiteX18" fmla="*/ 11468484 w 12293200"/>
              <a:gd name="connsiteY18" fmla="*/ 107615 h 6231137"/>
              <a:gd name="connsiteX19" fmla="*/ 10438260 w 12293200"/>
              <a:gd name="connsiteY19" fmla="*/ 101059 h 6231137"/>
              <a:gd name="connsiteX20" fmla="*/ 7778825 w 12293200"/>
              <a:gd name="connsiteY20" fmla="*/ 75910 h 6231137"/>
              <a:gd name="connsiteX21" fmla="*/ 2071691 w 12293200"/>
              <a:gd name="connsiteY21" fmla="*/ 0 h 6231137"/>
              <a:gd name="connsiteX0" fmla="*/ 2071691 w 12293200"/>
              <a:gd name="connsiteY0" fmla="*/ 0 h 6231137"/>
              <a:gd name="connsiteX1" fmla="*/ 483610 w 12293200"/>
              <a:gd name="connsiteY1" fmla="*/ 10761 h 6231137"/>
              <a:gd name="connsiteX2" fmla="*/ 36453 w 12293200"/>
              <a:gd name="connsiteY2" fmla="*/ 26521 h 6231137"/>
              <a:gd name="connsiteX3" fmla="*/ 36452 w 12293200"/>
              <a:gd name="connsiteY3" fmla="*/ 844885 h 6231137"/>
              <a:gd name="connsiteX4" fmla="*/ 17296 w 12293200"/>
              <a:gd name="connsiteY4" fmla="*/ 1369703 h 6231137"/>
              <a:gd name="connsiteX5" fmla="*/ 6679 w 12293200"/>
              <a:gd name="connsiteY5" fmla="*/ 4594908 h 6231137"/>
              <a:gd name="connsiteX6" fmla="*/ 89932 w 12293200"/>
              <a:gd name="connsiteY6" fmla="*/ 5941557 h 6231137"/>
              <a:gd name="connsiteX7" fmla="*/ 2768884 w 12293200"/>
              <a:gd name="connsiteY7" fmla="*/ 5929698 h 6231137"/>
              <a:gd name="connsiteX8" fmla="*/ 4422579 w 12293200"/>
              <a:gd name="connsiteY8" fmla="*/ 5908315 h 6231137"/>
              <a:gd name="connsiteX9" fmla="*/ 5393880 w 12293200"/>
              <a:gd name="connsiteY9" fmla="*/ 5924178 h 6231137"/>
              <a:gd name="connsiteX10" fmla="*/ 5877638 w 12293200"/>
              <a:gd name="connsiteY10" fmla="*/ 6231137 h 6231137"/>
              <a:gd name="connsiteX11" fmla="*/ 6150141 w 12293200"/>
              <a:gd name="connsiteY11" fmla="*/ 5908409 h 6231137"/>
              <a:gd name="connsiteX12" fmla="*/ 9277333 w 12293200"/>
              <a:gd name="connsiteY12" fmla="*/ 5911624 h 6231137"/>
              <a:gd name="connsiteX13" fmla="*/ 10186235 w 12293200"/>
              <a:gd name="connsiteY13" fmla="*/ 5914499 h 6231137"/>
              <a:gd name="connsiteX14" fmla="*/ 11106174 w 12293200"/>
              <a:gd name="connsiteY14" fmla="*/ 5922366 h 6231137"/>
              <a:gd name="connsiteX15" fmla="*/ 12264257 w 12293200"/>
              <a:gd name="connsiteY15" fmla="*/ 5921320 h 6231137"/>
              <a:gd name="connsiteX16" fmla="*/ 12242403 w 12293200"/>
              <a:gd name="connsiteY16" fmla="*/ 2621674 h 6231137"/>
              <a:gd name="connsiteX17" fmla="*/ 12233051 w 12293200"/>
              <a:gd name="connsiteY17" fmla="*/ 176313 h 6231137"/>
              <a:gd name="connsiteX18" fmla="*/ 11468484 w 12293200"/>
              <a:gd name="connsiteY18" fmla="*/ 107615 h 6231137"/>
              <a:gd name="connsiteX19" fmla="*/ 10438260 w 12293200"/>
              <a:gd name="connsiteY19" fmla="*/ 101059 h 6231137"/>
              <a:gd name="connsiteX20" fmla="*/ 7778825 w 12293200"/>
              <a:gd name="connsiteY20" fmla="*/ 75910 h 6231137"/>
              <a:gd name="connsiteX21" fmla="*/ 2071691 w 12293200"/>
              <a:gd name="connsiteY21" fmla="*/ 0 h 6231137"/>
              <a:gd name="connsiteX0" fmla="*/ 2071691 w 12288138"/>
              <a:gd name="connsiteY0" fmla="*/ 24998 h 6256135"/>
              <a:gd name="connsiteX1" fmla="*/ 483610 w 12288138"/>
              <a:gd name="connsiteY1" fmla="*/ 35759 h 6256135"/>
              <a:gd name="connsiteX2" fmla="*/ 36453 w 12288138"/>
              <a:gd name="connsiteY2" fmla="*/ 51519 h 6256135"/>
              <a:gd name="connsiteX3" fmla="*/ 36452 w 12288138"/>
              <a:gd name="connsiteY3" fmla="*/ 869883 h 6256135"/>
              <a:gd name="connsiteX4" fmla="*/ 17296 w 12288138"/>
              <a:gd name="connsiteY4" fmla="*/ 1394701 h 6256135"/>
              <a:gd name="connsiteX5" fmla="*/ 6679 w 12288138"/>
              <a:gd name="connsiteY5" fmla="*/ 4619906 h 6256135"/>
              <a:gd name="connsiteX6" fmla="*/ 89932 w 12288138"/>
              <a:gd name="connsiteY6" fmla="*/ 5966555 h 6256135"/>
              <a:gd name="connsiteX7" fmla="*/ 2768884 w 12288138"/>
              <a:gd name="connsiteY7" fmla="*/ 5954696 h 6256135"/>
              <a:gd name="connsiteX8" fmla="*/ 4422579 w 12288138"/>
              <a:gd name="connsiteY8" fmla="*/ 5933313 h 6256135"/>
              <a:gd name="connsiteX9" fmla="*/ 5393880 w 12288138"/>
              <a:gd name="connsiteY9" fmla="*/ 5949176 h 6256135"/>
              <a:gd name="connsiteX10" fmla="*/ 5877638 w 12288138"/>
              <a:gd name="connsiteY10" fmla="*/ 6256135 h 6256135"/>
              <a:gd name="connsiteX11" fmla="*/ 6150141 w 12288138"/>
              <a:gd name="connsiteY11" fmla="*/ 5933407 h 6256135"/>
              <a:gd name="connsiteX12" fmla="*/ 9277333 w 12288138"/>
              <a:gd name="connsiteY12" fmla="*/ 5936622 h 6256135"/>
              <a:gd name="connsiteX13" fmla="*/ 10186235 w 12288138"/>
              <a:gd name="connsiteY13" fmla="*/ 5939497 h 6256135"/>
              <a:gd name="connsiteX14" fmla="*/ 11106174 w 12288138"/>
              <a:gd name="connsiteY14" fmla="*/ 5947364 h 6256135"/>
              <a:gd name="connsiteX15" fmla="*/ 12264257 w 12288138"/>
              <a:gd name="connsiteY15" fmla="*/ 5946318 h 6256135"/>
              <a:gd name="connsiteX16" fmla="*/ 12242403 w 12288138"/>
              <a:gd name="connsiteY16" fmla="*/ 2646672 h 6256135"/>
              <a:gd name="connsiteX17" fmla="*/ 12233051 w 12288138"/>
              <a:gd name="connsiteY17" fmla="*/ 201311 h 6256135"/>
              <a:gd name="connsiteX18" fmla="*/ 11729726 w 12288138"/>
              <a:gd name="connsiteY18" fmla="*/ 132612 h 6256135"/>
              <a:gd name="connsiteX19" fmla="*/ 10438260 w 12288138"/>
              <a:gd name="connsiteY19" fmla="*/ 126057 h 6256135"/>
              <a:gd name="connsiteX20" fmla="*/ 7778825 w 12288138"/>
              <a:gd name="connsiteY20" fmla="*/ 100908 h 6256135"/>
              <a:gd name="connsiteX21" fmla="*/ 2071691 w 12288138"/>
              <a:gd name="connsiteY21" fmla="*/ 24998 h 6256135"/>
              <a:gd name="connsiteX0" fmla="*/ 2071691 w 12281699"/>
              <a:gd name="connsiteY0" fmla="*/ 0 h 6231137"/>
              <a:gd name="connsiteX1" fmla="*/ 483610 w 12281699"/>
              <a:gd name="connsiteY1" fmla="*/ 10761 h 6231137"/>
              <a:gd name="connsiteX2" fmla="*/ 36453 w 12281699"/>
              <a:gd name="connsiteY2" fmla="*/ 26521 h 6231137"/>
              <a:gd name="connsiteX3" fmla="*/ 36452 w 12281699"/>
              <a:gd name="connsiteY3" fmla="*/ 844885 h 6231137"/>
              <a:gd name="connsiteX4" fmla="*/ 17296 w 12281699"/>
              <a:gd name="connsiteY4" fmla="*/ 1369703 h 6231137"/>
              <a:gd name="connsiteX5" fmla="*/ 6679 w 12281699"/>
              <a:gd name="connsiteY5" fmla="*/ 4594908 h 6231137"/>
              <a:gd name="connsiteX6" fmla="*/ 89932 w 12281699"/>
              <a:gd name="connsiteY6" fmla="*/ 5941557 h 6231137"/>
              <a:gd name="connsiteX7" fmla="*/ 2768884 w 12281699"/>
              <a:gd name="connsiteY7" fmla="*/ 5929698 h 6231137"/>
              <a:gd name="connsiteX8" fmla="*/ 4422579 w 12281699"/>
              <a:gd name="connsiteY8" fmla="*/ 5908315 h 6231137"/>
              <a:gd name="connsiteX9" fmla="*/ 5393880 w 12281699"/>
              <a:gd name="connsiteY9" fmla="*/ 5924178 h 6231137"/>
              <a:gd name="connsiteX10" fmla="*/ 5877638 w 12281699"/>
              <a:gd name="connsiteY10" fmla="*/ 6231137 h 6231137"/>
              <a:gd name="connsiteX11" fmla="*/ 6150141 w 12281699"/>
              <a:gd name="connsiteY11" fmla="*/ 5908409 h 6231137"/>
              <a:gd name="connsiteX12" fmla="*/ 9277333 w 12281699"/>
              <a:gd name="connsiteY12" fmla="*/ 5911624 h 6231137"/>
              <a:gd name="connsiteX13" fmla="*/ 10186235 w 12281699"/>
              <a:gd name="connsiteY13" fmla="*/ 5914499 h 6231137"/>
              <a:gd name="connsiteX14" fmla="*/ 11106174 w 12281699"/>
              <a:gd name="connsiteY14" fmla="*/ 5922366 h 6231137"/>
              <a:gd name="connsiteX15" fmla="*/ 12264257 w 12281699"/>
              <a:gd name="connsiteY15" fmla="*/ 5921320 h 6231137"/>
              <a:gd name="connsiteX16" fmla="*/ 12242403 w 12281699"/>
              <a:gd name="connsiteY16" fmla="*/ 2621674 h 6231137"/>
              <a:gd name="connsiteX17" fmla="*/ 12233051 w 12281699"/>
              <a:gd name="connsiteY17" fmla="*/ 176313 h 6231137"/>
              <a:gd name="connsiteX18" fmla="*/ 11729726 w 12281699"/>
              <a:gd name="connsiteY18" fmla="*/ 107614 h 6231137"/>
              <a:gd name="connsiteX19" fmla="*/ 10438260 w 12281699"/>
              <a:gd name="connsiteY19" fmla="*/ 101059 h 6231137"/>
              <a:gd name="connsiteX20" fmla="*/ 7778825 w 12281699"/>
              <a:gd name="connsiteY20" fmla="*/ 75910 h 6231137"/>
              <a:gd name="connsiteX21" fmla="*/ 2071691 w 12281699"/>
              <a:gd name="connsiteY21" fmla="*/ 0 h 6231137"/>
              <a:gd name="connsiteX0" fmla="*/ 2071691 w 12281973"/>
              <a:gd name="connsiteY0" fmla="*/ 17107 h 6248244"/>
              <a:gd name="connsiteX1" fmla="*/ 483610 w 12281973"/>
              <a:gd name="connsiteY1" fmla="*/ 27868 h 6248244"/>
              <a:gd name="connsiteX2" fmla="*/ 36453 w 12281973"/>
              <a:gd name="connsiteY2" fmla="*/ 43628 h 6248244"/>
              <a:gd name="connsiteX3" fmla="*/ 36452 w 12281973"/>
              <a:gd name="connsiteY3" fmla="*/ 861992 h 6248244"/>
              <a:gd name="connsiteX4" fmla="*/ 17296 w 12281973"/>
              <a:gd name="connsiteY4" fmla="*/ 1386810 h 6248244"/>
              <a:gd name="connsiteX5" fmla="*/ 6679 w 12281973"/>
              <a:gd name="connsiteY5" fmla="*/ 4612015 h 6248244"/>
              <a:gd name="connsiteX6" fmla="*/ 89932 w 12281973"/>
              <a:gd name="connsiteY6" fmla="*/ 5958664 h 6248244"/>
              <a:gd name="connsiteX7" fmla="*/ 2768884 w 12281973"/>
              <a:gd name="connsiteY7" fmla="*/ 5946805 h 6248244"/>
              <a:gd name="connsiteX8" fmla="*/ 4422579 w 12281973"/>
              <a:gd name="connsiteY8" fmla="*/ 5925422 h 6248244"/>
              <a:gd name="connsiteX9" fmla="*/ 5393880 w 12281973"/>
              <a:gd name="connsiteY9" fmla="*/ 5941285 h 6248244"/>
              <a:gd name="connsiteX10" fmla="*/ 5877638 w 12281973"/>
              <a:gd name="connsiteY10" fmla="*/ 6248244 h 6248244"/>
              <a:gd name="connsiteX11" fmla="*/ 6150141 w 12281973"/>
              <a:gd name="connsiteY11" fmla="*/ 5925516 h 6248244"/>
              <a:gd name="connsiteX12" fmla="*/ 9277333 w 12281973"/>
              <a:gd name="connsiteY12" fmla="*/ 5928731 h 6248244"/>
              <a:gd name="connsiteX13" fmla="*/ 10186235 w 12281973"/>
              <a:gd name="connsiteY13" fmla="*/ 5931606 h 6248244"/>
              <a:gd name="connsiteX14" fmla="*/ 11106174 w 12281973"/>
              <a:gd name="connsiteY14" fmla="*/ 5939473 h 6248244"/>
              <a:gd name="connsiteX15" fmla="*/ 12264257 w 12281973"/>
              <a:gd name="connsiteY15" fmla="*/ 5938427 h 6248244"/>
              <a:gd name="connsiteX16" fmla="*/ 12242403 w 12281973"/>
              <a:gd name="connsiteY16" fmla="*/ 2638781 h 6248244"/>
              <a:gd name="connsiteX17" fmla="*/ 12233051 w 12281973"/>
              <a:gd name="connsiteY17" fmla="*/ 193420 h 6248244"/>
              <a:gd name="connsiteX18" fmla="*/ 11824723 w 12281973"/>
              <a:gd name="connsiteY18" fmla="*/ 146142 h 6248244"/>
              <a:gd name="connsiteX19" fmla="*/ 10438260 w 12281973"/>
              <a:gd name="connsiteY19" fmla="*/ 118166 h 6248244"/>
              <a:gd name="connsiteX20" fmla="*/ 7778825 w 12281973"/>
              <a:gd name="connsiteY20" fmla="*/ 93017 h 6248244"/>
              <a:gd name="connsiteX21" fmla="*/ 2071691 w 12281973"/>
              <a:gd name="connsiteY21" fmla="*/ 17107 h 6248244"/>
              <a:gd name="connsiteX0" fmla="*/ 2071691 w 12281973"/>
              <a:gd name="connsiteY0" fmla="*/ 19214 h 6250351"/>
              <a:gd name="connsiteX1" fmla="*/ 483610 w 12281973"/>
              <a:gd name="connsiteY1" fmla="*/ 29975 h 6250351"/>
              <a:gd name="connsiteX2" fmla="*/ 36453 w 12281973"/>
              <a:gd name="connsiteY2" fmla="*/ 45735 h 6250351"/>
              <a:gd name="connsiteX3" fmla="*/ 36452 w 12281973"/>
              <a:gd name="connsiteY3" fmla="*/ 864099 h 6250351"/>
              <a:gd name="connsiteX4" fmla="*/ 17296 w 12281973"/>
              <a:gd name="connsiteY4" fmla="*/ 1388917 h 6250351"/>
              <a:gd name="connsiteX5" fmla="*/ 6679 w 12281973"/>
              <a:gd name="connsiteY5" fmla="*/ 4614122 h 6250351"/>
              <a:gd name="connsiteX6" fmla="*/ 89932 w 12281973"/>
              <a:gd name="connsiteY6" fmla="*/ 5960771 h 6250351"/>
              <a:gd name="connsiteX7" fmla="*/ 2768884 w 12281973"/>
              <a:gd name="connsiteY7" fmla="*/ 5948912 h 6250351"/>
              <a:gd name="connsiteX8" fmla="*/ 4422579 w 12281973"/>
              <a:gd name="connsiteY8" fmla="*/ 5927529 h 6250351"/>
              <a:gd name="connsiteX9" fmla="*/ 5393880 w 12281973"/>
              <a:gd name="connsiteY9" fmla="*/ 5943392 h 6250351"/>
              <a:gd name="connsiteX10" fmla="*/ 5877638 w 12281973"/>
              <a:gd name="connsiteY10" fmla="*/ 6250351 h 6250351"/>
              <a:gd name="connsiteX11" fmla="*/ 6150141 w 12281973"/>
              <a:gd name="connsiteY11" fmla="*/ 5927623 h 6250351"/>
              <a:gd name="connsiteX12" fmla="*/ 9277333 w 12281973"/>
              <a:gd name="connsiteY12" fmla="*/ 5930838 h 6250351"/>
              <a:gd name="connsiteX13" fmla="*/ 10186235 w 12281973"/>
              <a:gd name="connsiteY13" fmla="*/ 5933713 h 6250351"/>
              <a:gd name="connsiteX14" fmla="*/ 11106174 w 12281973"/>
              <a:gd name="connsiteY14" fmla="*/ 5941580 h 6250351"/>
              <a:gd name="connsiteX15" fmla="*/ 12264257 w 12281973"/>
              <a:gd name="connsiteY15" fmla="*/ 5940534 h 6250351"/>
              <a:gd name="connsiteX16" fmla="*/ 12242403 w 12281973"/>
              <a:gd name="connsiteY16" fmla="*/ 2640888 h 6250351"/>
              <a:gd name="connsiteX17" fmla="*/ 12233051 w 12281973"/>
              <a:gd name="connsiteY17" fmla="*/ 195527 h 6250351"/>
              <a:gd name="connsiteX18" fmla="*/ 11824723 w 12281973"/>
              <a:gd name="connsiteY18" fmla="*/ 148249 h 6250351"/>
              <a:gd name="connsiteX19" fmla="*/ 10295765 w 12281973"/>
              <a:gd name="connsiteY19" fmla="*/ 141693 h 6250351"/>
              <a:gd name="connsiteX20" fmla="*/ 7778825 w 12281973"/>
              <a:gd name="connsiteY20" fmla="*/ 95124 h 6250351"/>
              <a:gd name="connsiteX21" fmla="*/ 2071691 w 12281973"/>
              <a:gd name="connsiteY21" fmla="*/ 19214 h 6250351"/>
              <a:gd name="connsiteX0" fmla="*/ 2071691 w 12322325"/>
              <a:gd name="connsiteY0" fmla="*/ 0 h 6231137"/>
              <a:gd name="connsiteX1" fmla="*/ 483610 w 12322325"/>
              <a:gd name="connsiteY1" fmla="*/ 10761 h 6231137"/>
              <a:gd name="connsiteX2" fmla="*/ 36453 w 12322325"/>
              <a:gd name="connsiteY2" fmla="*/ 26521 h 6231137"/>
              <a:gd name="connsiteX3" fmla="*/ 36452 w 12322325"/>
              <a:gd name="connsiteY3" fmla="*/ 844885 h 6231137"/>
              <a:gd name="connsiteX4" fmla="*/ 17296 w 12322325"/>
              <a:gd name="connsiteY4" fmla="*/ 1369703 h 6231137"/>
              <a:gd name="connsiteX5" fmla="*/ 6679 w 12322325"/>
              <a:gd name="connsiteY5" fmla="*/ 4594908 h 6231137"/>
              <a:gd name="connsiteX6" fmla="*/ 89932 w 12322325"/>
              <a:gd name="connsiteY6" fmla="*/ 5941557 h 6231137"/>
              <a:gd name="connsiteX7" fmla="*/ 2768884 w 12322325"/>
              <a:gd name="connsiteY7" fmla="*/ 5929698 h 6231137"/>
              <a:gd name="connsiteX8" fmla="*/ 4422579 w 12322325"/>
              <a:gd name="connsiteY8" fmla="*/ 5908315 h 6231137"/>
              <a:gd name="connsiteX9" fmla="*/ 5393880 w 12322325"/>
              <a:gd name="connsiteY9" fmla="*/ 5924178 h 6231137"/>
              <a:gd name="connsiteX10" fmla="*/ 5877638 w 12322325"/>
              <a:gd name="connsiteY10" fmla="*/ 6231137 h 6231137"/>
              <a:gd name="connsiteX11" fmla="*/ 6150141 w 12322325"/>
              <a:gd name="connsiteY11" fmla="*/ 5908409 h 6231137"/>
              <a:gd name="connsiteX12" fmla="*/ 9277333 w 12322325"/>
              <a:gd name="connsiteY12" fmla="*/ 5911624 h 6231137"/>
              <a:gd name="connsiteX13" fmla="*/ 10186235 w 12322325"/>
              <a:gd name="connsiteY13" fmla="*/ 5914499 h 6231137"/>
              <a:gd name="connsiteX14" fmla="*/ 11106174 w 12322325"/>
              <a:gd name="connsiteY14" fmla="*/ 5922366 h 6231137"/>
              <a:gd name="connsiteX15" fmla="*/ 12264257 w 12322325"/>
              <a:gd name="connsiteY15" fmla="*/ 5921320 h 6231137"/>
              <a:gd name="connsiteX16" fmla="*/ 12242403 w 12322325"/>
              <a:gd name="connsiteY16" fmla="*/ 2621674 h 6231137"/>
              <a:gd name="connsiteX17" fmla="*/ 12233051 w 12322325"/>
              <a:gd name="connsiteY17" fmla="*/ 176313 h 6231137"/>
              <a:gd name="connsiteX18" fmla="*/ 11824723 w 12322325"/>
              <a:gd name="connsiteY18" fmla="*/ 129035 h 6231137"/>
              <a:gd name="connsiteX19" fmla="*/ 10295765 w 12322325"/>
              <a:gd name="connsiteY19" fmla="*/ 122479 h 6231137"/>
              <a:gd name="connsiteX20" fmla="*/ 7778825 w 12322325"/>
              <a:gd name="connsiteY20" fmla="*/ 75910 h 6231137"/>
              <a:gd name="connsiteX21" fmla="*/ 2071691 w 12322325"/>
              <a:gd name="connsiteY21" fmla="*/ 0 h 6231137"/>
              <a:gd name="connsiteX0" fmla="*/ 2071691 w 12275492"/>
              <a:gd name="connsiteY0" fmla="*/ 0 h 6231137"/>
              <a:gd name="connsiteX1" fmla="*/ 483610 w 12275492"/>
              <a:gd name="connsiteY1" fmla="*/ 10761 h 6231137"/>
              <a:gd name="connsiteX2" fmla="*/ 36453 w 12275492"/>
              <a:gd name="connsiteY2" fmla="*/ 26521 h 6231137"/>
              <a:gd name="connsiteX3" fmla="*/ 36452 w 12275492"/>
              <a:gd name="connsiteY3" fmla="*/ 844885 h 6231137"/>
              <a:gd name="connsiteX4" fmla="*/ 17296 w 12275492"/>
              <a:gd name="connsiteY4" fmla="*/ 1369703 h 6231137"/>
              <a:gd name="connsiteX5" fmla="*/ 6679 w 12275492"/>
              <a:gd name="connsiteY5" fmla="*/ 4594908 h 6231137"/>
              <a:gd name="connsiteX6" fmla="*/ 89932 w 12275492"/>
              <a:gd name="connsiteY6" fmla="*/ 5941557 h 6231137"/>
              <a:gd name="connsiteX7" fmla="*/ 2768884 w 12275492"/>
              <a:gd name="connsiteY7" fmla="*/ 5929698 h 6231137"/>
              <a:gd name="connsiteX8" fmla="*/ 4422579 w 12275492"/>
              <a:gd name="connsiteY8" fmla="*/ 5908315 h 6231137"/>
              <a:gd name="connsiteX9" fmla="*/ 5393880 w 12275492"/>
              <a:gd name="connsiteY9" fmla="*/ 5924178 h 6231137"/>
              <a:gd name="connsiteX10" fmla="*/ 5877638 w 12275492"/>
              <a:gd name="connsiteY10" fmla="*/ 6231137 h 6231137"/>
              <a:gd name="connsiteX11" fmla="*/ 6150141 w 12275492"/>
              <a:gd name="connsiteY11" fmla="*/ 5908409 h 6231137"/>
              <a:gd name="connsiteX12" fmla="*/ 9277333 w 12275492"/>
              <a:gd name="connsiteY12" fmla="*/ 5911624 h 6231137"/>
              <a:gd name="connsiteX13" fmla="*/ 10186235 w 12275492"/>
              <a:gd name="connsiteY13" fmla="*/ 5914499 h 6231137"/>
              <a:gd name="connsiteX14" fmla="*/ 11106174 w 12275492"/>
              <a:gd name="connsiteY14" fmla="*/ 5922366 h 6231137"/>
              <a:gd name="connsiteX15" fmla="*/ 12264257 w 12275492"/>
              <a:gd name="connsiteY15" fmla="*/ 5921320 h 6231137"/>
              <a:gd name="connsiteX16" fmla="*/ 12242403 w 12275492"/>
              <a:gd name="connsiteY16" fmla="*/ 2621674 h 6231137"/>
              <a:gd name="connsiteX17" fmla="*/ 12233051 w 12275492"/>
              <a:gd name="connsiteY17" fmla="*/ 176313 h 6231137"/>
              <a:gd name="connsiteX18" fmla="*/ 11824723 w 12275492"/>
              <a:gd name="connsiteY18" fmla="*/ 129035 h 6231137"/>
              <a:gd name="connsiteX19" fmla="*/ 10295765 w 12275492"/>
              <a:gd name="connsiteY19" fmla="*/ 122479 h 6231137"/>
              <a:gd name="connsiteX20" fmla="*/ 7778825 w 12275492"/>
              <a:gd name="connsiteY20" fmla="*/ 75910 h 6231137"/>
              <a:gd name="connsiteX21" fmla="*/ 2071691 w 12275492"/>
              <a:gd name="connsiteY21" fmla="*/ 0 h 6231137"/>
              <a:gd name="connsiteX0" fmla="*/ 2071691 w 12313887"/>
              <a:gd name="connsiteY0" fmla="*/ 20004 h 6251141"/>
              <a:gd name="connsiteX1" fmla="*/ 483610 w 12313887"/>
              <a:gd name="connsiteY1" fmla="*/ 30765 h 6251141"/>
              <a:gd name="connsiteX2" fmla="*/ 36453 w 12313887"/>
              <a:gd name="connsiteY2" fmla="*/ 46525 h 6251141"/>
              <a:gd name="connsiteX3" fmla="*/ 36452 w 12313887"/>
              <a:gd name="connsiteY3" fmla="*/ 864889 h 6251141"/>
              <a:gd name="connsiteX4" fmla="*/ 17296 w 12313887"/>
              <a:gd name="connsiteY4" fmla="*/ 1389707 h 6251141"/>
              <a:gd name="connsiteX5" fmla="*/ 6679 w 12313887"/>
              <a:gd name="connsiteY5" fmla="*/ 4614912 h 6251141"/>
              <a:gd name="connsiteX6" fmla="*/ 89932 w 12313887"/>
              <a:gd name="connsiteY6" fmla="*/ 5961561 h 6251141"/>
              <a:gd name="connsiteX7" fmla="*/ 2768884 w 12313887"/>
              <a:gd name="connsiteY7" fmla="*/ 5949702 h 6251141"/>
              <a:gd name="connsiteX8" fmla="*/ 4422579 w 12313887"/>
              <a:gd name="connsiteY8" fmla="*/ 5928319 h 6251141"/>
              <a:gd name="connsiteX9" fmla="*/ 5393880 w 12313887"/>
              <a:gd name="connsiteY9" fmla="*/ 5944182 h 6251141"/>
              <a:gd name="connsiteX10" fmla="*/ 5877638 w 12313887"/>
              <a:gd name="connsiteY10" fmla="*/ 6251141 h 6251141"/>
              <a:gd name="connsiteX11" fmla="*/ 6150141 w 12313887"/>
              <a:gd name="connsiteY11" fmla="*/ 5928413 h 6251141"/>
              <a:gd name="connsiteX12" fmla="*/ 9277333 w 12313887"/>
              <a:gd name="connsiteY12" fmla="*/ 5931628 h 6251141"/>
              <a:gd name="connsiteX13" fmla="*/ 10186235 w 12313887"/>
              <a:gd name="connsiteY13" fmla="*/ 5934503 h 6251141"/>
              <a:gd name="connsiteX14" fmla="*/ 11106174 w 12313887"/>
              <a:gd name="connsiteY14" fmla="*/ 5942370 h 6251141"/>
              <a:gd name="connsiteX15" fmla="*/ 12264257 w 12313887"/>
              <a:gd name="connsiteY15" fmla="*/ 5941324 h 6251141"/>
              <a:gd name="connsiteX16" fmla="*/ 12289901 w 12313887"/>
              <a:gd name="connsiteY16" fmla="*/ 2652389 h 6251141"/>
              <a:gd name="connsiteX17" fmla="*/ 12233051 w 12313887"/>
              <a:gd name="connsiteY17" fmla="*/ 196317 h 6251141"/>
              <a:gd name="connsiteX18" fmla="*/ 11824723 w 12313887"/>
              <a:gd name="connsiteY18" fmla="*/ 149039 h 6251141"/>
              <a:gd name="connsiteX19" fmla="*/ 10295765 w 12313887"/>
              <a:gd name="connsiteY19" fmla="*/ 142483 h 6251141"/>
              <a:gd name="connsiteX20" fmla="*/ 7778825 w 12313887"/>
              <a:gd name="connsiteY20" fmla="*/ 95914 h 6251141"/>
              <a:gd name="connsiteX21" fmla="*/ 2071691 w 12313887"/>
              <a:gd name="connsiteY21" fmla="*/ 20004 h 6251141"/>
              <a:gd name="connsiteX0" fmla="*/ 2071691 w 12332516"/>
              <a:gd name="connsiteY0" fmla="*/ 20004 h 6251141"/>
              <a:gd name="connsiteX1" fmla="*/ 483610 w 12332516"/>
              <a:gd name="connsiteY1" fmla="*/ 30765 h 6251141"/>
              <a:gd name="connsiteX2" fmla="*/ 36453 w 12332516"/>
              <a:gd name="connsiteY2" fmla="*/ 46525 h 6251141"/>
              <a:gd name="connsiteX3" fmla="*/ 36452 w 12332516"/>
              <a:gd name="connsiteY3" fmla="*/ 864889 h 6251141"/>
              <a:gd name="connsiteX4" fmla="*/ 17296 w 12332516"/>
              <a:gd name="connsiteY4" fmla="*/ 1389707 h 6251141"/>
              <a:gd name="connsiteX5" fmla="*/ 6679 w 12332516"/>
              <a:gd name="connsiteY5" fmla="*/ 4614912 h 6251141"/>
              <a:gd name="connsiteX6" fmla="*/ 89932 w 12332516"/>
              <a:gd name="connsiteY6" fmla="*/ 5961561 h 6251141"/>
              <a:gd name="connsiteX7" fmla="*/ 2768884 w 12332516"/>
              <a:gd name="connsiteY7" fmla="*/ 5949702 h 6251141"/>
              <a:gd name="connsiteX8" fmla="*/ 4422579 w 12332516"/>
              <a:gd name="connsiteY8" fmla="*/ 5928319 h 6251141"/>
              <a:gd name="connsiteX9" fmla="*/ 5393880 w 12332516"/>
              <a:gd name="connsiteY9" fmla="*/ 5944182 h 6251141"/>
              <a:gd name="connsiteX10" fmla="*/ 5877638 w 12332516"/>
              <a:gd name="connsiteY10" fmla="*/ 6251141 h 6251141"/>
              <a:gd name="connsiteX11" fmla="*/ 6150141 w 12332516"/>
              <a:gd name="connsiteY11" fmla="*/ 5928413 h 6251141"/>
              <a:gd name="connsiteX12" fmla="*/ 9277333 w 12332516"/>
              <a:gd name="connsiteY12" fmla="*/ 5931628 h 6251141"/>
              <a:gd name="connsiteX13" fmla="*/ 10186235 w 12332516"/>
              <a:gd name="connsiteY13" fmla="*/ 5934503 h 6251141"/>
              <a:gd name="connsiteX14" fmla="*/ 11106174 w 12332516"/>
              <a:gd name="connsiteY14" fmla="*/ 5942370 h 6251141"/>
              <a:gd name="connsiteX15" fmla="*/ 12264257 w 12332516"/>
              <a:gd name="connsiteY15" fmla="*/ 5941324 h 6251141"/>
              <a:gd name="connsiteX16" fmla="*/ 12289901 w 12332516"/>
              <a:gd name="connsiteY16" fmla="*/ 2652389 h 6251141"/>
              <a:gd name="connsiteX17" fmla="*/ 12280552 w 12332516"/>
              <a:gd name="connsiteY17" fmla="*/ 196317 h 6251141"/>
              <a:gd name="connsiteX18" fmla="*/ 11824723 w 12332516"/>
              <a:gd name="connsiteY18" fmla="*/ 149039 h 6251141"/>
              <a:gd name="connsiteX19" fmla="*/ 10295765 w 12332516"/>
              <a:gd name="connsiteY19" fmla="*/ 142483 h 6251141"/>
              <a:gd name="connsiteX20" fmla="*/ 7778825 w 12332516"/>
              <a:gd name="connsiteY20" fmla="*/ 95914 h 6251141"/>
              <a:gd name="connsiteX21" fmla="*/ 2071691 w 12332516"/>
              <a:gd name="connsiteY21" fmla="*/ 20004 h 6251141"/>
              <a:gd name="connsiteX0" fmla="*/ 2071691 w 12322347"/>
              <a:gd name="connsiteY0" fmla="*/ 0 h 6231137"/>
              <a:gd name="connsiteX1" fmla="*/ 483610 w 12322347"/>
              <a:gd name="connsiteY1" fmla="*/ 10761 h 6231137"/>
              <a:gd name="connsiteX2" fmla="*/ 36453 w 12322347"/>
              <a:gd name="connsiteY2" fmla="*/ 26521 h 6231137"/>
              <a:gd name="connsiteX3" fmla="*/ 36452 w 12322347"/>
              <a:gd name="connsiteY3" fmla="*/ 844885 h 6231137"/>
              <a:gd name="connsiteX4" fmla="*/ 17296 w 12322347"/>
              <a:gd name="connsiteY4" fmla="*/ 1369703 h 6231137"/>
              <a:gd name="connsiteX5" fmla="*/ 6679 w 12322347"/>
              <a:gd name="connsiteY5" fmla="*/ 4594908 h 6231137"/>
              <a:gd name="connsiteX6" fmla="*/ 89932 w 12322347"/>
              <a:gd name="connsiteY6" fmla="*/ 5941557 h 6231137"/>
              <a:gd name="connsiteX7" fmla="*/ 2768884 w 12322347"/>
              <a:gd name="connsiteY7" fmla="*/ 5929698 h 6231137"/>
              <a:gd name="connsiteX8" fmla="*/ 4422579 w 12322347"/>
              <a:gd name="connsiteY8" fmla="*/ 5908315 h 6231137"/>
              <a:gd name="connsiteX9" fmla="*/ 5393880 w 12322347"/>
              <a:gd name="connsiteY9" fmla="*/ 5924178 h 6231137"/>
              <a:gd name="connsiteX10" fmla="*/ 5877638 w 12322347"/>
              <a:gd name="connsiteY10" fmla="*/ 6231137 h 6231137"/>
              <a:gd name="connsiteX11" fmla="*/ 6150141 w 12322347"/>
              <a:gd name="connsiteY11" fmla="*/ 5908409 h 6231137"/>
              <a:gd name="connsiteX12" fmla="*/ 9277333 w 12322347"/>
              <a:gd name="connsiteY12" fmla="*/ 5911624 h 6231137"/>
              <a:gd name="connsiteX13" fmla="*/ 10186235 w 12322347"/>
              <a:gd name="connsiteY13" fmla="*/ 5914499 h 6231137"/>
              <a:gd name="connsiteX14" fmla="*/ 11106174 w 12322347"/>
              <a:gd name="connsiteY14" fmla="*/ 5922366 h 6231137"/>
              <a:gd name="connsiteX15" fmla="*/ 12264257 w 12322347"/>
              <a:gd name="connsiteY15" fmla="*/ 5921320 h 6231137"/>
              <a:gd name="connsiteX16" fmla="*/ 12289901 w 12322347"/>
              <a:gd name="connsiteY16" fmla="*/ 2632385 h 6231137"/>
              <a:gd name="connsiteX17" fmla="*/ 12280552 w 12322347"/>
              <a:gd name="connsiteY17" fmla="*/ 176313 h 6231137"/>
              <a:gd name="connsiteX18" fmla="*/ 11824723 w 12322347"/>
              <a:gd name="connsiteY18" fmla="*/ 129035 h 6231137"/>
              <a:gd name="connsiteX19" fmla="*/ 10295765 w 12322347"/>
              <a:gd name="connsiteY19" fmla="*/ 122479 h 6231137"/>
              <a:gd name="connsiteX20" fmla="*/ 7778825 w 12322347"/>
              <a:gd name="connsiteY20" fmla="*/ 75910 h 6231137"/>
              <a:gd name="connsiteX21" fmla="*/ 2071691 w 12322347"/>
              <a:gd name="connsiteY21" fmla="*/ 0 h 6231137"/>
              <a:gd name="connsiteX0" fmla="*/ 2071691 w 12322347"/>
              <a:gd name="connsiteY0" fmla="*/ 0 h 6231137"/>
              <a:gd name="connsiteX1" fmla="*/ 483610 w 12322347"/>
              <a:gd name="connsiteY1" fmla="*/ 10761 h 6231137"/>
              <a:gd name="connsiteX2" fmla="*/ 36453 w 12322347"/>
              <a:gd name="connsiteY2" fmla="*/ 68771 h 6231137"/>
              <a:gd name="connsiteX3" fmla="*/ 36452 w 12322347"/>
              <a:gd name="connsiteY3" fmla="*/ 844885 h 6231137"/>
              <a:gd name="connsiteX4" fmla="*/ 17296 w 12322347"/>
              <a:gd name="connsiteY4" fmla="*/ 1369703 h 6231137"/>
              <a:gd name="connsiteX5" fmla="*/ 6679 w 12322347"/>
              <a:gd name="connsiteY5" fmla="*/ 4594908 h 6231137"/>
              <a:gd name="connsiteX6" fmla="*/ 89932 w 12322347"/>
              <a:gd name="connsiteY6" fmla="*/ 5941557 h 6231137"/>
              <a:gd name="connsiteX7" fmla="*/ 2768884 w 12322347"/>
              <a:gd name="connsiteY7" fmla="*/ 5929698 h 6231137"/>
              <a:gd name="connsiteX8" fmla="*/ 4422579 w 12322347"/>
              <a:gd name="connsiteY8" fmla="*/ 5908315 h 6231137"/>
              <a:gd name="connsiteX9" fmla="*/ 5393880 w 12322347"/>
              <a:gd name="connsiteY9" fmla="*/ 5924178 h 6231137"/>
              <a:gd name="connsiteX10" fmla="*/ 5877638 w 12322347"/>
              <a:gd name="connsiteY10" fmla="*/ 6231137 h 6231137"/>
              <a:gd name="connsiteX11" fmla="*/ 6150141 w 12322347"/>
              <a:gd name="connsiteY11" fmla="*/ 5908409 h 6231137"/>
              <a:gd name="connsiteX12" fmla="*/ 9277333 w 12322347"/>
              <a:gd name="connsiteY12" fmla="*/ 5911624 h 6231137"/>
              <a:gd name="connsiteX13" fmla="*/ 10186235 w 12322347"/>
              <a:gd name="connsiteY13" fmla="*/ 5914499 h 6231137"/>
              <a:gd name="connsiteX14" fmla="*/ 11106174 w 12322347"/>
              <a:gd name="connsiteY14" fmla="*/ 5922366 h 6231137"/>
              <a:gd name="connsiteX15" fmla="*/ 12264257 w 12322347"/>
              <a:gd name="connsiteY15" fmla="*/ 5921320 h 6231137"/>
              <a:gd name="connsiteX16" fmla="*/ 12289901 w 12322347"/>
              <a:gd name="connsiteY16" fmla="*/ 2632385 h 6231137"/>
              <a:gd name="connsiteX17" fmla="*/ 12280552 w 12322347"/>
              <a:gd name="connsiteY17" fmla="*/ 176313 h 6231137"/>
              <a:gd name="connsiteX18" fmla="*/ 11824723 w 12322347"/>
              <a:gd name="connsiteY18" fmla="*/ 129035 h 6231137"/>
              <a:gd name="connsiteX19" fmla="*/ 10295765 w 12322347"/>
              <a:gd name="connsiteY19" fmla="*/ 122479 h 6231137"/>
              <a:gd name="connsiteX20" fmla="*/ 7778825 w 12322347"/>
              <a:gd name="connsiteY20" fmla="*/ 75910 h 6231137"/>
              <a:gd name="connsiteX21" fmla="*/ 2071691 w 12322347"/>
              <a:gd name="connsiteY21" fmla="*/ 0 h 6231137"/>
              <a:gd name="connsiteX0" fmla="*/ 2071691 w 12322347"/>
              <a:gd name="connsiteY0" fmla="*/ 0 h 6231137"/>
              <a:gd name="connsiteX1" fmla="*/ 578608 w 12322347"/>
              <a:gd name="connsiteY1" fmla="*/ 42448 h 6231137"/>
              <a:gd name="connsiteX2" fmla="*/ 36453 w 12322347"/>
              <a:gd name="connsiteY2" fmla="*/ 68771 h 6231137"/>
              <a:gd name="connsiteX3" fmla="*/ 36452 w 12322347"/>
              <a:gd name="connsiteY3" fmla="*/ 844885 h 6231137"/>
              <a:gd name="connsiteX4" fmla="*/ 17296 w 12322347"/>
              <a:gd name="connsiteY4" fmla="*/ 1369703 h 6231137"/>
              <a:gd name="connsiteX5" fmla="*/ 6679 w 12322347"/>
              <a:gd name="connsiteY5" fmla="*/ 4594908 h 6231137"/>
              <a:gd name="connsiteX6" fmla="*/ 89932 w 12322347"/>
              <a:gd name="connsiteY6" fmla="*/ 5941557 h 6231137"/>
              <a:gd name="connsiteX7" fmla="*/ 2768884 w 12322347"/>
              <a:gd name="connsiteY7" fmla="*/ 5929698 h 6231137"/>
              <a:gd name="connsiteX8" fmla="*/ 4422579 w 12322347"/>
              <a:gd name="connsiteY8" fmla="*/ 5908315 h 6231137"/>
              <a:gd name="connsiteX9" fmla="*/ 5393880 w 12322347"/>
              <a:gd name="connsiteY9" fmla="*/ 5924178 h 6231137"/>
              <a:gd name="connsiteX10" fmla="*/ 5877638 w 12322347"/>
              <a:gd name="connsiteY10" fmla="*/ 6231137 h 6231137"/>
              <a:gd name="connsiteX11" fmla="*/ 6150141 w 12322347"/>
              <a:gd name="connsiteY11" fmla="*/ 5908409 h 6231137"/>
              <a:gd name="connsiteX12" fmla="*/ 9277333 w 12322347"/>
              <a:gd name="connsiteY12" fmla="*/ 5911624 h 6231137"/>
              <a:gd name="connsiteX13" fmla="*/ 10186235 w 12322347"/>
              <a:gd name="connsiteY13" fmla="*/ 5914499 h 6231137"/>
              <a:gd name="connsiteX14" fmla="*/ 11106174 w 12322347"/>
              <a:gd name="connsiteY14" fmla="*/ 5922366 h 6231137"/>
              <a:gd name="connsiteX15" fmla="*/ 12264257 w 12322347"/>
              <a:gd name="connsiteY15" fmla="*/ 5921320 h 6231137"/>
              <a:gd name="connsiteX16" fmla="*/ 12289901 w 12322347"/>
              <a:gd name="connsiteY16" fmla="*/ 2632385 h 6231137"/>
              <a:gd name="connsiteX17" fmla="*/ 12280552 w 12322347"/>
              <a:gd name="connsiteY17" fmla="*/ 176313 h 6231137"/>
              <a:gd name="connsiteX18" fmla="*/ 11824723 w 12322347"/>
              <a:gd name="connsiteY18" fmla="*/ 129035 h 6231137"/>
              <a:gd name="connsiteX19" fmla="*/ 10295765 w 12322347"/>
              <a:gd name="connsiteY19" fmla="*/ 122479 h 6231137"/>
              <a:gd name="connsiteX20" fmla="*/ 7778825 w 12322347"/>
              <a:gd name="connsiteY20" fmla="*/ 75910 h 6231137"/>
              <a:gd name="connsiteX21" fmla="*/ 2071691 w 12322347"/>
              <a:gd name="connsiteY21" fmla="*/ 0 h 6231137"/>
              <a:gd name="connsiteX0" fmla="*/ 2261685 w 12322347"/>
              <a:gd name="connsiteY0" fmla="*/ 10365 h 6188689"/>
              <a:gd name="connsiteX1" fmla="*/ 578608 w 12322347"/>
              <a:gd name="connsiteY1" fmla="*/ 0 h 6188689"/>
              <a:gd name="connsiteX2" fmla="*/ 36453 w 12322347"/>
              <a:gd name="connsiteY2" fmla="*/ 26323 h 6188689"/>
              <a:gd name="connsiteX3" fmla="*/ 36452 w 12322347"/>
              <a:gd name="connsiteY3" fmla="*/ 802437 h 6188689"/>
              <a:gd name="connsiteX4" fmla="*/ 17296 w 12322347"/>
              <a:gd name="connsiteY4" fmla="*/ 1327255 h 6188689"/>
              <a:gd name="connsiteX5" fmla="*/ 6679 w 12322347"/>
              <a:gd name="connsiteY5" fmla="*/ 4552460 h 6188689"/>
              <a:gd name="connsiteX6" fmla="*/ 89932 w 12322347"/>
              <a:gd name="connsiteY6" fmla="*/ 5899109 h 6188689"/>
              <a:gd name="connsiteX7" fmla="*/ 2768884 w 12322347"/>
              <a:gd name="connsiteY7" fmla="*/ 5887250 h 6188689"/>
              <a:gd name="connsiteX8" fmla="*/ 4422579 w 12322347"/>
              <a:gd name="connsiteY8" fmla="*/ 5865867 h 6188689"/>
              <a:gd name="connsiteX9" fmla="*/ 5393880 w 12322347"/>
              <a:gd name="connsiteY9" fmla="*/ 5881730 h 6188689"/>
              <a:gd name="connsiteX10" fmla="*/ 5877638 w 12322347"/>
              <a:gd name="connsiteY10" fmla="*/ 6188689 h 6188689"/>
              <a:gd name="connsiteX11" fmla="*/ 6150141 w 12322347"/>
              <a:gd name="connsiteY11" fmla="*/ 5865961 h 6188689"/>
              <a:gd name="connsiteX12" fmla="*/ 9277333 w 12322347"/>
              <a:gd name="connsiteY12" fmla="*/ 5869176 h 6188689"/>
              <a:gd name="connsiteX13" fmla="*/ 10186235 w 12322347"/>
              <a:gd name="connsiteY13" fmla="*/ 5872051 h 6188689"/>
              <a:gd name="connsiteX14" fmla="*/ 11106174 w 12322347"/>
              <a:gd name="connsiteY14" fmla="*/ 5879918 h 6188689"/>
              <a:gd name="connsiteX15" fmla="*/ 12264257 w 12322347"/>
              <a:gd name="connsiteY15" fmla="*/ 5878872 h 6188689"/>
              <a:gd name="connsiteX16" fmla="*/ 12289901 w 12322347"/>
              <a:gd name="connsiteY16" fmla="*/ 2589937 h 6188689"/>
              <a:gd name="connsiteX17" fmla="*/ 12280552 w 12322347"/>
              <a:gd name="connsiteY17" fmla="*/ 133865 h 6188689"/>
              <a:gd name="connsiteX18" fmla="*/ 11824723 w 12322347"/>
              <a:gd name="connsiteY18" fmla="*/ 86587 h 6188689"/>
              <a:gd name="connsiteX19" fmla="*/ 10295765 w 12322347"/>
              <a:gd name="connsiteY19" fmla="*/ 80031 h 6188689"/>
              <a:gd name="connsiteX20" fmla="*/ 7778825 w 12322347"/>
              <a:gd name="connsiteY20" fmla="*/ 33462 h 6188689"/>
              <a:gd name="connsiteX21" fmla="*/ 2261685 w 12322347"/>
              <a:gd name="connsiteY21" fmla="*/ 10365 h 6188689"/>
              <a:gd name="connsiteX0" fmla="*/ 2261685 w 12322347"/>
              <a:gd name="connsiteY0" fmla="*/ 0 h 6178324"/>
              <a:gd name="connsiteX1" fmla="*/ 816102 w 12322347"/>
              <a:gd name="connsiteY1" fmla="*/ 10760 h 6178324"/>
              <a:gd name="connsiteX2" fmla="*/ 36453 w 12322347"/>
              <a:gd name="connsiteY2" fmla="*/ 15958 h 6178324"/>
              <a:gd name="connsiteX3" fmla="*/ 36452 w 12322347"/>
              <a:gd name="connsiteY3" fmla="*/ 792072 h 6178324"/>
              <a:gd name="connsiteX4" fmla="*/ 17296 w 12322347"/>
              <a:gd name="connsiteY4" fmla="*/ 1316890 h 6178324"/>
              <a:gd name="connsiteX5" fmla="*/ 6679 w 12322347"/>
              <a:gd name="connsiteY5" fmla="*/ 4542095 h 6178324"/>
              <a:gd name="connsiteX6" fmla="*/ 89932 w 12322347"/>
              <a:gd name="connsiteY6" fmla="*/ 5888744 h 6178324"/>
              <a:gd name="connsiteX7" fmla="*/ 2768884 w 12322347"/>
              <a:gd name="connsiteY7" fmla="*/ 5876885 h 6178324"/>
              <a:gd name="connsiteX8" fmla="*/ 4422579 w 12322347"/>
              <a:gd name="connsiteY8" fmla="*/ 5855502 h 6178324"/>
              <a:gd name="connsiteX9" fmla="*/ 5393880 w 12322347"/>
              <a:gd name="connsiteY9" fmla="*/ 5871365 h 6178324"/>
              <a:gd name="connsiteX10" fmla="*/ 5877638 w 12322347"/>
              <a:gd name="connsiteY10" fmla="*/ 6178324 h 6178324"/>
              <a:gd name="connsiteX11" fmla="*/ 6150141 w 12322347"/>
              <a:gd name="connsiteY11" fmla="*/ 5855596 h 6178324"/>
              <a:gd name="connsiteX12" fmla="*/ 9277333 w 12322347"/>
              <a:gd name="connsiteY12" fmla="*/ 5858811 h 6178324"/>
              <a:gd name="connsiteX13" fmla="*/ 10186235 w 12322347"/>
              <a:gd name="connsiteY13" fmla="*/ 5861686 h 6178324"/>
              <a:gd name="connsiteX14" fmla="*/ 11106174 w 12322347"/>
              <a:gd name="connsiteY14" fmla="*/ 5869553 h 6178324"/>
              <a:gd name="connsiteX15" fmla="*/ 12264257 w 12322347"/>
              <a:gd name="connsiteY15" fmla="*/ 5868507 h 6178324"/>
              <a:gd name="connsiteX16" fmla="*/ 12289901 w 12322347"/>
              <a:gd name="connsiteY16" fmla="*/ 2579572 h 6178324"/>
              <a:gd name="connsiteX17" fmla="*/ 12280552 w 12322347"/>
              <a:gd name="connsiteY17" fmla="*/ 123500 h 6178324"/>
              <a:gd name="connsiteX18" fmla="*/ 11824723 w 12322347"/>
              <a:gd name="connsiteY18" fmla="*/ 76222 h 6178324"/>
              <a:gd name="connsiteX19" fmla="*/ 10295765 w 12322347"/>
              <a:gd name="connsiteY19" fmla="*/ 69666 h 6178324"/>
              <a:gd name="connsiteX20" fmla="*/ 7778825 w 12322347"/>
              <a:gd name="connsiteY20" fmla="*/ 23097 h 6178324"/>
              <a:gd name="connsiteX21" fmla="*/ 2261685 w 12322347"/>
              <a:gd name="connsiteY21" fmla="*/ 0 h 6178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322347" h="6178324">
                <a:moveTo>
                  <a:pt x="2261685" y="0"/>
                </a:moveTo>
                <a:lnTo>
                  <a:pt x="816102" y="10760"/>
                </a:lnTo>
                <a:lnTo>
                  <a:pt x="36453" y="15958"/>
                </a:lnTo>
                <a:cubicBezTo>
                  <a:pt x="36453" y="288746"/>
                  <a:pt x="36452" y="519284"/>
                  <a:pt x="36452" y="792072"/>
                </a:cubicBezTo>
                <a:cubicBezTo>
                  <a:pt x="37984" y="902748"/>
                  <a:pt x="15764" y="1206214"/>
                  <a:pt x="17296" y="1316890"/>
                </a:cubicBezTo>
                <a:cubicBezTo>
                  <a:pt x="32125" y="1752674"/>
                  <a:pt x="-17301" y="3705146"/>
                  <a:pt x="6679" y="4542095"/>
                </a:cubicBezTo>
                <a:cubicBezTo>
                  <a:pt x="46570" y="5225386"/>
                  <a:pt x="-51265" y="5916324"/>
                  <a:pt x="89932" y="5888744"/>
                </a:cubicBezTo>
                <a:cubicBezTo>
                  <a:pt x="879263" y="5903089"/>
                  <a:pt x="1955065" y="5877266"/>
                  <a:pt x="2768884" y="5876885"/>
                </a:cubicBezTo>
                <a:lnTo>
                  <a:pt x="4422579" y="5855502"/>
                </a:lnTo>
                <a:lnTo>
                  <a:pt x="5393880" y="5871365"/>
                </a:lnTo>
                <a:cubicBezTo>
                  <a:pt x="5664089" y="6007274"/>
                  <a:pt x="5704024" y="6065354"/>
                  <a:pt x="5877638" y="6178324"/>
                </a:cubicBezTo>
                <a:cubicBezTo>
                  <a:pt x="5954187" y="6102215"/>
                  <a:pt x="6049125" y="5996227"/>
                  <a:pt x="6150141" y="5855596"/>
                </a:cubicBezTo>
                <a:cubicBezTo>
                  <a:pt x="6237130" y="5852856"/>
                  <a:pt x="8916121" y="5865726"/>
                  <a:pt x="9277333" y="5858811"/>
                </a:cubicBezTo>
                <a:lnTo>
                  <a:pt x="10186235" y="5861686"/>
                </a:lnTo>
                <a:lnTo>
                  <a:pt x="11106174" y="5869553"/>
                </a:lnTo>
                <a:cubicBezTo>
                  <a:pt x="11463837" y="5859889"/>
                  <a:pt x="12237326" y="5912260"/>
                  <a:pt x="12264257" y="5868507"/>
                </a:cubicBezTo>
                <a:cubicBezTo>
                  <a:pt x="12302700" y="5662987"/>
                  <a:pt x="12276557" y="4364873"/>
                  <a:pt x="12289901" y="2579572"/>
                </a:cubicBezTo>
                <a:cubicBezTo>
                  <a:pt x="12338262" y="1498304"/>
                  <a:pt x="12330432" y="544926"/>
                  <a:pt x="12280552" y="123500"/>
                </a:cubicBezTo>
                <a:cubicBezTo>
                  <a:pt x="12274271" y="70433"/>
                  <a:pt x="12155521" y="85194"/>
                  <a:pt x="11824723" y="76222"/>
                </a:cubicBezTo>
                <a:cubicBezTo>
                  <a:pt x="11493925" y="67250"/>
                  <a:pt x="10495817" y="85585"/>
                  <a:pt x="10295765" y="69666"/>
                </a:cubicBezTo>
                <a:lnTo>
                  <a:pt x="7778825" y="23097"/>
                </a:lnTo>
                <a:lnTo>
                  <a:pt x="2261685" y="0"/>
                </a:lnTo>
                <a:close/>
              </a:path>
            </a:pathLst>
          </a:custGeom>
          <a:solidFill>
            <a:schemeClr val="bg1"/>
          </a:solidFill>
          <a:ln w="19050" cap="flat">
            <a:noFill/>
            <a:prstDash val="solid"/>
            <a:miter/>
          </a:ln>
        </p:spPr>
        <p:txBody>
          <a:bodyPr wrap="square" rtlCol="0" anchor="ctr">
            <a:noAutofit/>
          </a:bodyPr>
          <a:lstStyle/>
          <a:p>
            <a:endParaRPr lang="en-US" dirty="0"/>
          </a:p>
        </p:txBody>
      </p:sp>
      <p:sp>
        <p:nvSpPr>
          <p:cNvPr id="17" name="Freeform: Shape 16">
            <a:extLst>
              <a:ext uri="{FF2B5EF4-FFF2-40B4-BE49-F238E27FC236}">
                <a16:creationId xmlns:a16="http://schemas.microsoft.com/office/drawing/2014/main" id="{1ED55459-2CBB-4DB7-B9D3-F43A3444AD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flipV="1">
            <a:off x="5574057" y="-57427"/>
            <a:ext cx="5371548" cy="6758611"/>
          </a:xfrm>
          <a:custGeom>
            <a:avLst/>
            <a:gdLst>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8143603 w 11603130"/>
              <a:gd name="connsiteY9" fmla="*/ 5913030 h 6362961"/>
              <a:gd name="connsiteX10" fmla="*/ 8168400 w 11603130"/>
              <a:gd name="connsiteY10" fmla="*/ 5914173 h 6362961"/>
              <a:gd name="connsiteX11" fmla="*/ 8334742 w 11603130"/>
              <a:gd name="connsiteY11" fmla="*/ 5912754 h 6362961"/>
              <a:gd name="connsiteX12" fmla="*/ 8343333 w 11603130"/>
              <a:gd name="connsiteY12" fmla="*/ 6362961 h 6362961"/>
              <a:gd name="connsiteX13" fmla="*/ 8951337 w 11603130"/>
              <a:gd name="connsiteY13" fmla="*/ 5912879 h 6362961"/>
              <a:gd name="connsiteX14" fmla="*/ 9710371 w 11603130"/>
              <a:gd name="connsiteY14" fmla="*/ 5911624 h 6362961"/>
              <a:gd name="connsiteX15" fmla="*/ 9804791 w 11603130"/>
              <a:gd name="connsiteY15" fmla="*/ 5908320 h 6362961"/>
              <a:gd name="connsiteX16" fmla="*/ 9863784 w 11603130"/>
              <a:gd name="connsiteY16" fmla="*/ 5909115 h 6362961"/>
              <a:gd name="connsiteX17" fmla="*/ 10007288 w 11603130"/>
              <a:gd name="connsiteY17" fmla="*/ 5914499 h 6362961"/>
              <a:gd name="connsiteX18" fmla="*/ 10927227 w 11603130"/>
              <a:gd name="connsiteY18" fmla="*/ 5922366 h 6362961"/>
              <a:gd name="connsiteX19" fmla="*/ 11562333 w 11603130"/>
              <a:gd name="connsiteY19" fmla="*/ 5906085 h 6362961"/>
              <a:gd name="connsiteX20" fmla="*/ 11571244 w 11603130"/>
              <a:gd name="connsiteY20" fmla="*/ 2621674 h 6362961"/>
              <a:gd name="connsiteX21" fmla="*/ 11561892 w 11603130"/>
              <a:gd name="connsiteY21" fmla="*/ 176313 h 6362961"/>
              <a:gd name="connsiteX22" fmla="*/ 11289537 w 11603130"/>
              <a:gd name="connsiteY22" fmla="*/ 107615 h 6362961"/>
              <a:gd name="connsiteX23" fmla="*/ 10689999 w 11603130"/>
              <a:gd name="connsiteY23" fmla="*/ 70591 h 6362961"/>
              <a:gd name="connsiteX24" fmla="*/ 7599878 w 11603130"/>
              <a:gd name="connsiteY24" fmla="*/ 7591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8143603 w 11603130"/>
              <a:gd name="connsiteY9" fmla="*/ 5913030 h 6362961"/>
              <a:gd name="connsiteX10" fmla="*/ 8168400 w 11603130"/>
              <a:gd name="connsiteY10" fmla="*/ 5914173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8143603 w 11603130"/>
              <a:gd name="connsiteY9" fmla="*/ 5913030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6347077 w 11603130"/>
              <a:gd name="connsiteY9" fmla="*/ 5954091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2638911 w 11603130"/>
              <a:gd name="connsiteY8" fmla="*/ 5933377 h 6362961"/>
              <a:gd name="connsiteX9" fmla="*/ 6347077 w 11603130"/>
              <a:gd name="connsiteY9" fmla="*/ 5954091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2638911 w 11603130"/>
              <a:gd name="connsiteY8" fmla="*/ 5933377 h 6362961"/>
              <a:gd name="connsiteX9" fmla="*/ 4080684 w 11603130"/>
              <a:gd name="connsiteY9" fmla="*/ 5926717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2638911 w 11603130"/>
              <a:gd name="connsiteY8" fmla="*/ 5933377 h 6362961"/>
              <a:gd name="connsiteX9" fmla="*/ 4080684 w 11603130"/>
              <a:gd name="connsiteY9" fmla="*/ 5926717 h 6362961"/>
              <a:gd name="connsiteX10" fmla="*/ 5045206 w 11603130"/>
              <a:gd name="connsiteY10" fmla="*/ 5927859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8951337 w 11603130"/>
              <a:gd name="connsiteY12" fmla="*/ 5912879 h 6335587"/>
              <a:gd name="connsiteX13" fmla="*/ 9710371 w 11603130"/>
              <a:gd name="connsiteY13" fmla="*/ 5911624 h 6335587"/>
              <a:gd name="connsiteX14" fmla="*/ 9804791 w 11603130"/>
              <a:gd name="connsiteY14" fmla="*/ 5908320 h 6335587"/>
              <a:gd name="connsiteX15" fmla="*/ 9863784 w 11603130"/>
              <a:gd name="connsiteY15" fmla="*/ 5909115 h 6335587"/>
              <a:gd name="connsiteX16" fmla="*/ 10007288 w 11603130"/>
              <a:gd name="connsiteY16" fmla="*/ 5914499 h 6335587"/>
              <a:gd name="connsiteX17" fmla="*/ 10927227 w 11603130"/>
              <a:gd name="connsiteY17" fmla="*/ 5922366 h 6335587"/>
              <a:gd name="connsiteX18" fmla="*/ 11562333 w 11603130"/>
              <a:gd name="connsiteY18" fmla="*/ 5906085 h 6335587"/>
              <a:gd name="connsiteX19" fmla="*/ 11571244 w 11603130"/>
              <a:gd name="connsiteY19" fmla="*/ 2621674 h 6335587"/>
              <a:gd name="connsiteX20" fmla="*/ 11561892 w 11603130"/>
              <a:gd name="connsiteY20" fmla="*/ 176313 h 6335587"/>
              <a:gd name="connsiteX21" fmla="*/ 11289537 w 11603130"/>
              <a:gd name="connsiteY21" fmla="*/ 107615 h 6335587"/>
              <a:gd name="connsiteX22" fmla="*/ 10689999 w 11603130"/>
              <a:gd name="connsiteY22" fmla="*/ 70591 h 6335587"/>
              <a:gd name="connsiteX23" fmla="*/ 7599878 w 11603130"/>
              <a:gd name="connsiteY23" fmla="*/ 75910 h 6335587"/>
              <a:gd name="connsiteX24" fmla="*/ 1892744 w 11603130"/>
              <a:gd name="connsiteY24"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42722 w 11603130"/>
              <a:gd name="connsiteY12" fmla="*/ 5885506 h 6335587"/>
              <a:gd name="connsiteX13" fmla="*/ 9710371 w 11603130"/>
              <a:gd name="connsiteY13" fmla="*/ 5911624 h 6335587"/>
              <a:gd name="connsiteX14" fmla="*/ 9804791 w 11603130"/>
              <a:gd name="connsiteY14" fmla="*/ 5908320 h 6335587"/>
              <a:gd name="connsiteX15" fmla="*/ 9863784 w 11603130"/>
              <a:gd name="connsiteY15" fmla="*/ 5909115 h 6335587"/>
              <a:gd name="connsiteX16" fmla="*/ 10007288 w 11603130"/>
              <a:gd name="connsiteY16" fmla="*/ 5914499 h 6335587"/>
              <a:gd name="connsiteX17" fmla="*/ 10927227 w 11603130"/>
              <a:gd name="connsiteY17" fmla="*/ 5922366 h 6335587"/>
              <a:gd name="connsiteX18" fmla="*/ 11562333 w 11603130"/>
              <a:gd name="connsiteY18" fmla="*/ 5906085 h 6335587"/>
              <a:gd name="connsiteX19" fmla="*/ 11571244 w 11603130"/>
              <a:gd name="connsiteY19" fmla="*/ 2621674 h 6335587"/>
              <a:gd name="connsiteX20" fmla="*/ 11561892 w 11603130"/>
              <a:gd name="connsiteY20" fmla="*/ 176313 h 6335587"/>
              <a:gd name="connsiteX21" fmla="*/ 11289537 w 11603130"/>
              <a:gd name="connsiteY21" fmla="*/ 107615 h 6335587"/>
              <a:gd name="connsiteX22" fmla="*/ 10689999 w 11603130"/>
              <a:gd name="connsiteY22" fmla="*/ 70591 h 6335587"/>
              <a:gd name="connsiteX23" fmla="*/ 7599878 w 11603130"/>
              <a:gd name="connsiteY23" fmla="*/ 75910 h 6335587"/>
              <a:gd name="connsiteX24" fmla="*/ 1892744 w 11603130"/>
              <a:gd name="connsiteY24"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9863784 w 11603130"/>
              <a:gd name="connsiteY15" fmla="*/ 5909115 h 6335587"/>
              <a:gd name="connsiteX16" fmla="*/ 10007288 w 11603130"/>
              <a:gd name="connsiteY16" fmla="*/ 5914499 h 6335587"/>
              <a:gd name="connsiteX17" fmla="*/ 10927227 w 11603130"/>
              <a:gd name="connsiteY17" fmla="*/ 5922366 h 6335587"/>
              <a:gd name="connsiteX18" fmla="*/ 11562333 w 11603130"/>
              <a:gd name="connsiteY18" fmla="*/ 5906085 h 6335587"/>
              <a:gd name="connsiteX19" fmla="*/ 11571244 w 11603130"/>
              <a:gd name="connsiteY19" fmla="*/ 2621674 h 6335587"/>
              <a:gd name="connsiteX20" fmla="*/ 11561892 w 11603130"/>
              <a:gd name="connsiteY20" fmla="*/ 176313 h 6335587"/>
              <a:gd name="connsiteX21" fmla="*/ 11289537 w 11603130"/>
              <a:gd name="connsiteY21" fmla="*/ 107615 h 6335587"/>
              <a:gd name="connsiteX22" fmla="*/ 10689999 w 11603130"/>
              <a:gd name="connsiteY22" fmla="*/ 70591 h 6335587"/>
              <a:gd name="connsiteX23" fmla="*/ 7599878 w 11603130"/>
              <a:gd name="connsiteY23" fmla="*/ 75910 h 6335587"/>
              <a:gd name="connsiteX24" fmla="*/ 1892744 w 11603130"/>
              <a:gd name="connsiteY24"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098386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8972 w 11603130"/>
              <a:gd name="connsiteY5" fmla="*/ 3523848 h 6335587"/>
              <a:gd name="connsiteX6" fmla="*/ 148480 w 11603130"/>
              <a:gd name="connsiteY6" fmla="*/ 5930841 h 6335587"/>
              <a:gd name="connsiteX7" fmla="*/ 2638911 w 11603130"/>
              <a:gd name="connsiteY7" fmla="*/ 5933377 h 6335587"/>
              <a:gd name="connsiteX8" fmla="*/ 4080684 w 11603130"/>
              <a:gd name="connsiteY8" fmla="*/ 5926717 h 6335587"/>
              <a:gd name="connsiteX9" fmla="*/ 5045206 w 11603130"/>
              <a:gd name="connsiteY9" fmla="*/ 5927859 h 6335587"/>
              <a:gd name="connsiteX10" fmla="*/ 5855834 w 11603130"/>
              <a:gd name="connsiteY10" fmla="*/ 6335587 h 6335587"/>
              <a:gd name="connsiteX11" fmla="*/ 6274422 w 11603130"/>
              <a:gd name="connsiteY11" fmla="*/ 5903346 h 6335587"/>
              <a:gd name="connsiteX12" fmla="*/ 9098386 w 11603130"/>
              <a:gd name="connsiteY12" fmla="*/ 5911624 h 6335587"/>
              <a:gd name="connsiteX13" fmla="*/ 10007288 w 11603130"/>
              <a:gd name="connsiteY13" fmla="*/ 5914499 h 6335587"/>
              <a:gd name="connsiteX14" fmla="*/ 10927227 w 11603130"/>
              <a:gd name="connsiteY14" fmla="*/ 5922366 h 6335587"/>
              <a:gd name="connsiteX15" fmla="*/ 11562333 w 11603130"/>
              <a:gd name="connsiteY15" fmla="*/ 5906085 h 6335587"/>
              <a:gd name="connsiteX16" fmla="*/ 11571244 w 11603130"/>
              <a:gd name="connsiteY16" fmla="*/ 2621674 h 6335587"/>
              <a:gd name="connsiteX17" fmla="*/ 11561892 w 11603130"/>
              <a:gd name="connsiteY17" fmla="*/ 176313 h 6335587"/>
              <a:gd name="connsiteX18" fmla="*/ 11289537 w 11603130"/>
              <a:gd name="connsiteY18" fmla="*/ 107615 h 6335587"/>
              <a:gd name="connsiteX19" fmla="*/ 10689999 w 11603130"/>
              <a:gd name="connsiteY19" fmla="*/ 70591 h 6335587"/>
              <a:gd name="connsiteX20" fmla="*/ 7599878 w 11603130"/>
              <a:gd name="connsiteY20" fmla="*/ 75910 h 6335587"/>
              <a:gd name="connsiteX21" fmla="*/ 1892744 w 11603130"/>
              <a:gd name="connsiteY21" fmla="*/ 0 h 6335587"/>
              <a:gd name="connsiteX0" fmla="*/ 1892744 w 12087184"/>
              <a:gd name="connsiteY0" fmla="*/ 0 h 6335587"/>
              <a:gd name="connsiteX1" fmla="*/ 304663 w 12087184"/>
              <a:gd name="connsiteY1" fmla="*/ 10761 h 6335587"/>
              <a:gd name="connsiteX2" fmla="*/ 0 w 12087184"/>
              <a:gd name="connsiteY2" fmla="*/ 47942 h 6335587"/>
              <a:gd name="connsiteX3" fmla="*/ 0 w 12087184"/>
              <a:gd name="connsiteY3" fmla="*/ 909146 h 6335587"/>
              <a:gd name="connsiteX4" fmla="*/ 4597 w 12087184"/>
              <a:gd name="connsiteY4" fmla="*/ 909146 h 6335587"/>
              <a:gd name="connsiteX5" fmla="*/ 88972 w 12087184"/>
              <a:gd name="connsiteY5" fmla="*/ 3523848 h 6335587"/>
              <a:gd name="connsiteX6" fmla="*/ 148480 w 12087184"/>
              <a:gd name="connsiteY6" fmla="*/ 5930841 h 6335587"/>
              <a:gd name="connsiteX7" fmla="*/ 2638911 w 12087184"/>
              <a:gd name="connsiteY7" fmla="*/ 5933377 h 6335587"/>
              <a:gd name="connsiteX8" fmla="*/ 4080684 w 12087184"/>
              <a:gd name="connsiteY8" fmla="*/ 5926717 h 6335587"/>
              <a:gd name="connsiteX9" fmla="*/ 5045206 w 12087184"/>
              <a:gd name="connsiteY9" fmla="*/ 5927859 h 6335587"/>
              <a:gd name="connsiteX10" fmla="*/ 5855834 w 12087184"/>
              <a:gd name="connsiteY10" fmla="*/ 6335587 h 6335587"/>
              <a:gd name="connsiteX11" fmla="*/ 6274422 w 12087184"/>
              <a:gd name="connsiteY11" fmla="*/ 5903346 h 6335587"/>
              <a:gd name="connsiteX12" fmla="*/ 9098386 w 12087184"/>
              <a:gd name="connsiteY12" fmla="*/ 5911624 h 6335587"/>
              <a:gd name="connsiteX13" fmla="*/ 10007288 w 12087184"/>
              <a:gd name="connsiteY13" fmla="*/ 5914499 h 6335587"/>
              <a:gd name="connsiteX14" fmla="*/ 10927227 w 12087184"/>
              <a:gd name="connsiteY14" fmla="*/ 5922366 h 6335587"/>
              <a:gd name="connsiteX15" fmla="*/ 12085310 w 12087184"/>
              <a:gd name="connsiteY15" fmla="*/ 5921320 h 6335587"/>
              <a:gd name="connsiteX16" fmla="*/ 11571244 w 12087184"/>
              <a:gd name="connsiteY16" fmla="*/ 2621674 h 6335587"/>
              <a:gd name="connsiteX17" fmla="*/ 11561892 w 12087184"/>
              <a:gd name="connsiteY17" fmla="*/ 176313 h 6335587"/>
              <a:gd name="connsiteX18" fmla="*/ 11289537 w 12087184"/>
              <a:gd name="connsiteY18" fmla="*/ 107615 h 6335587"/>
              <a:gd name="connsiteX19" fmla="*/ 10689999 w 12087184"/>
              <a:gd name="connsiteY19" fmla="*/ 70591 h 6335587"/>
              <a:gd name="connsiteX20" fmla="*/ 7599878 w 12087184"/>
              <a:gd name="connsiteY20" fmla="*/ 75910 h 6335587"/>
              <a:gd name="connsiteX21" fmla="*/ 1892744 w 12087184"/>
              <a:gd name="connsiteY21" fmla="*/ 0 h 6335587"/>
              <a:gd name="connsiteX0" fmla="*/ 1892744 w 12096545"/>
              <a:gd name="connsiteY0" fmla="*/ 24998 h 6360585"/>
              <a:gd name="connsiteX1" fmla="*/ 304663 w 12096545"/>
              <a:gd name="connsiteY1" fmla="*/ 35759 h 6360585"/>
              <a:gd name="connsiteX2" fmla="*/ 0 w 12096545"/>
              <a:gd name="connsiteY2" fmla="*/ 72940 h 6360585"/>
              <a:gd name="connsiteX3" fmla="*/ 0 w 12096545"/>
              <a:gd name="connsiteY3" fmla="*/ 934144 h 6360585"/>
              <a:gd name="connsiteX4" fmla="*/ 4597 w 12096545"/>
              <a:gd name="connsiteY4" fmla="*/ 934144 h 6360585"/>
              <a:gd name="connsiteX5" fmla="*/ 88972 w 12096545"/>
              <a:gd name="connsiteY5" fmla="*/ 3548846 h 6360585"/>
              <a:gd name="connsiteX6" fmla="*/ 148480 w 12096545"/>
              <a:gd name="connsiteY6" fmla="*/ 5955839 h 6360585"/>
              <a:gd name="connsiteX7" fmla="*/ 2638911 w 12096545"/>
              <a:gd name="connsiteY7" fmla="*/ 5958375 h 6360585"/>
              <a:gd name="connsiteX8" fmla="*/ 4080684 w 12096545"/>
              <a:gd name="connsiteY8" fmla="*/ 5951715 h 6360585"/>
              <a:gd name="connsiteX9" fmla="*/ 5045206 w 12096545"/>
              <a:gd name="connsiteY9" fmla="*/ 5952857 h 6360585"/>
              <a:gd name="connsiteX10" fmla="*/ 5855834 w 12096545"/>
              <a:gd name="connsiteY10" fmla="*/ 6360585 h 6360585"/>
              <a:gd name="connsiteX11" fmla="*/ 6274422 w 12096545"/>
              <a:gd name="connsiteY11" fmla="*/ 5928344 h 6360585"/>
              <a:gd name="connsiteX12" fmla="*/ 9098386 w 12096545"/>
              <a:gd name="connsiteY12" fmla="*/ 5936622 h 6360585"/>
              <a:gd name="connsiteX13" fmla="*/ 10007288 w 12096545"/>
              <a:gd name="connsiteY13" fmla="*/ 5939497 h 6360585"/>
              <a:gd name="connsiteX14" fmla="*/ 10927227 w 12096545"/>
              <a:gd name="connsiteY14" fmla="*/ 5947364 h 6360585"/>
              <a:gd name="connsiteX15" fmla="*/ 12085310 w 12096545"/>
              <a:gd name="connsiteY15" fmla="*/ 5946318 h 6360585"/>
              <a:gd name="connsiteX16" fmla="*/ 12063456 w 12096545"/>
              <a:gd name="connsiteY16" fmla="*/ 2646672 h 6360585"/>
              <a:gd name="connsiteX17" fmla="*/ 11561892 w 12096545"/>
              <a:gd name="connsiteY17" fmla="*/ 201311 h 6360585"/>
              <a:gd name="connsiteX18" fmla="*/ 11289537 w 12096545"/>
              <a:gd name="connsiteY18" fmla="*/ 132613 h 6360585"/>
              <a:gd name="connsiteX19" fmla="*/ 10689999 w 12096545"/>
              <a:gd name="connsiteY19" fmla="*/ 95589 h 6360585"/>
              <a:gd name="connsiteX20" fmla="*/ 7599878 w 12096545"/>
              <a:gd name="connsiteY20" fmla="*/ 100908 h 6360585"/>
              <a:gd name="connsiteX21" fmla="*/ 1892744 w 12096545"/>
              <a:gd name="connsiteY21" fmla="*/ 24998 h 6360585"/>
              <a:gd name="connsiteX0" fmla="*/ 1892744 w 12127183"/>
              <a:gd name="connsiteY0" fmla="*/ 24998 h 6360585"/>
              <a:gd name="connsiteX1" fmla="*/ 304663 w 12127183"/>
              <a:gd name="connsiteY1" fmla="*/ 35759 h 6360585"/>
              <a:gd name="connsiteX2" fmla="*/ 0 w 12127183"/>
              <a:gd name="connsiteY2" fmla="*/ 72940 h 6360585"/>
              <a:gd name="connsiteX3" fmla="*/ 0 w 12127183"/>
              <a:gd name="connsiteY3" fmla="*/ 934144 h 6360585"/>
              <a:gd name="connsiteX4" fmla="*/ 4597 w 12127183"/>
              <a:gd name="connsiteY4" fmla="*/ 934144 h 6360585"/>
              <a:gd name="connsiteX5" fmla="*/ 88972 w 12127183"/>
              <a:gd name="connsiteY5" fmla="*/ 3548846 h 6360585"/>
              <a:gd name="connsiteX6" fmla="*/ 148480 w 12127183"/>
              <a:gd name="connsiteY6" fmla="*/ 5955839 h 6360585"/>
              <a:gd name="connsiteX7" fmla="*/ 2638911 w 12127183"/>
              <a:gd name="connsiteY7" fmla="*/ 5958375 h 6360585"/>
              <a:gd name="connsiteX8" fmla="*/ 4080684 w 12127183"/>
              <a:gd name="connsiteY8" fmla="*/ 5951715 h 6360585"/>
              <a:gd name="connsiteX9" fmla="*/ 5045206 w 12127183"/>
              <a:gd name="connsiteY9" fmla="*/ 5952857 h 6360585"/>
              <a:gd name="connsiteX10" fmla="*/ 5855834 w 12127183"/>
              <a:gd name="connsiteY10" fmla="*/ 6360585 h 6360585"/>
              <a:gd name="connsiteX11" fmla="*/ 6274422 w 12127183"/>
              <a:gd name="connsiteY11" fmla="*/ 5928344 h 6360585"/>
              <a:gd name="connsiteX12" fmla="*/ 9098386 w 12127183"/>
              <a:gd name="connsiteY12" fmla="*/ 5936622 h 6360585"/>
              <a:gd name="connsiteX13" fmla="*/ 10007288 w 12127183"/>
              <a:gd name="connsiteY13" fmla="*/ 5939497 h 6360585"/>
              <a:gd name="connsiteX14" fmla="*/ 10927227 w 12127183"/>
              <a:gd name="connsiteY14" fmla="*/ 5947364 h 6360585"/>
              <a:gd name="connsiteX15" fmla="*/ 12085310 w 12127183"/>
              <a:gd name="connsiteY15" fmla="*/ 5946318 h 6360585"/>
              <a:gd name="connsiteX16" fmla="*/ 12063456 w 12127183"/>
              <a:gd name="connsiteY16" fmla="*/ 2646672 h 6360585"/>
              <a:gd name="connsiteX17" fmla="*/ 12054104 w 12127183"/>
              <a:gd name="connsiteY17" fmla="*/ 201311 h 6360585"/>
              <a:gd name="connsiteX18" fmla="*/ 11289537 w 12127183"/>
              <a:gd name="connsiteY18" fmla="*/ 132613 h 6360585"/>
              <a:gd name="connsiteX19" fmla="*/ 10689999 w 12127183"/>
              <a:gd name="connsiteY19" fmla="*/ 95589 h 6360585"/>
              <a:gd name="connsiteX20" fmla="*/ 7599878 w 12127183"/>
              <a:gd name="connsiteY20" fmla="*/ 100908 h 6360585"/>
              <a:gd name="connsiteX21" fmla="*/ 1892744 w 12127183"/>
              <a:gd name="connsiteY21" fmla="*/ 24998 h 6360585"/>
              <a:gd name="connsiteX0" fmla="*/ 1892744 w 12114255"/>
              <a:gd name="connsiteY0" fmla="*/ 0 h 6335587"/>
              <a:gd name="connsiteX1" fmla="*/ 304663 w 12114255"/>
              <a:gd name="connsiteY1" fmla="*/ 10761 h 6335587"/>
              <a:gd name="connsiteX2" fmla="*/ 0 w 12114255"/>
              <a:gd name="connsiteY2" fmla="*/ 47942 h 6335587"/>
              <a:gd name="connsiteX3" fmla="*/ 0 w 12114255"/>
              <a:gd name="connsiteY3" fmla="*/ 909146 h 6335587"/>
              <a:gd name="connsiteX4" fmla="*/ 4597 w 12114255"/>
              <a:gd name="connsiteY4" fmla="*/ 909146 h 6335587"/>
              <a:gd name="connsiteX5" fmla="*/ 88972 w 12114255"/>
              <a:gd name="connsiteY5" fmla="*/ 3523848 h 6335587"/>
              <a:gd name="connsiteX6" fmla="*/ 148480 w 12114255"/>
              <a:gd name="connsiteY6" fmla="*/ 5930841 h 6335587"/>
              <a:gd name="connsiteX7" fmla="*/ 2638911 w 12114255"/>
              <a:gd name="connsiteY7" fmla="*/ 5933377 h 6335587"/>
              <a:gd name="connsiteX8" fmla="*/ 4080684 w 12114255"/>
              <a:gd name="connsiteY8" fmla="*/ 5926717 h 6335587"/>
              <a:gd name="connsiteX9" fmla="*/ 5045206 w 12114255"/>
              <a:gd name="connsiteY9" fmla="*/ 5927859 h 6335587"/>
              <a:gd name="connsiteX10" fmla="*/ 5855834 w 12114255"/>
              <a:gd name="connsiteY10" fmla="*/ 6335587 h 6335587"/>
              <a:gd name="connsiteX11" fmla="*/ 6274422 w 12114255"/>
              <a:gd name="connsiteY11" fmla="*/ 5903346 h 6335587"/>
              <a:gd name="connsiteX12" fmla="*/ 9098386 w 12114255"/>
              <a:gd name="connsiteY12" fmla="*/ 5911624 h 6335587"/>
              <a:gd name="connsiteX13" fmla="*/ 10007288 w 12114255"/>
              <a:gd name="connsiteY13" fmla="*/ 5914499 h 6335587"/>
              <a:gd name="connsiteX14" fmla="*/ 10927227 w 12114255"/>
              <a:gd name="connsiteY14" fmla="*/ 5922366 h 6335587"/>
              <a:gd name="connsiteX15" fmla="*/ 12085310 w 12114255"/>
              <a:gd name="connsiteY15" fmla="*/ 5921320 h 6335587"/>
              <a:gd name="connsiteX16" fmla="*/ 12063456 w 12114255"/>
              <a:gd name="connsiteY16" fmla="*/ 2621674 h 6335587"/>
              <a:gd name="connsiteX17" fmla="*/ 12054104 w 12114255"/>
              <a:gd name="connsiteY17" fmla="*/ 176313 h 6335587"/>
              <a:gd name="connsiteX18" fmla="*/ 11289537 w 12114255"/>
              <a:gd name="connsiteY18" fmla="*/ 107615 h 6335587"/>
              <a:gd name="connsiteX19" fmla="*/ 10689999 w 12114255"/>
              <a:gd name="connsiteY19" fmla="*/ 70591 h 6335587"/>
              <a:gd name="connsiteX20" fmla="*/ 7599878 w 12114255"/>
              <a:gd name="connsiteY20" fmla="*/ 75910 h 6335587"/>
              <a:gd name="connsiteX21" fmla="*/ 1892744 w 12114255"/>
              <a:gd name="connsiteY21" fmla="*/ 0 h 6335587"/>
              <a:gd name="connsiteX0" fmla="*/ 1892744 w 12114253"/>
              <a:gd name="connsiteY0" fmla="*/ 0 h 6335587"/>
              <a:gd name="connsiteX1" fmla="*/ 304663 w 12114253"/>
              <a:gd name="connsiteY1" fmla="*/ 10761 h 6335587"/>
              <a:gd name="connsiteX2" fmla="*/ 0 w 12114253"/>
              <a:gd name="connsiteY2" fmla="*/ 47942 h 6335587"/>
              <a:gd name="connsiteX3" fmla="*/ 0 w 12114253"/>
              <a:gd name="connsiteY3" fmla="*/ 909146 h 6335587"/>
              <a:gd name="connsiteX4" fmla="*/ 4597 w 12114253"/>
              <a:gd name="connsiteY4" fmla="*/ 909146 h 6335587"/>
              <a:gd name="connsiteX5" fmla="*/ 88972 w 12114253"/>
              <a:gd name="connsiteY5" fmla="*/ 3523848 h 6335587"/>
              <a:gd name="connsiteX6" fmla="*/ 148480 w 12114253"/>
              <a:gd name="connsiteY6" fmla="*/ 5930841 h 6335587"/>
              <a:gd name="connsiteX7" fmla="*/ 2638911 w 12114253"/>
              <a:gd name="connsiteY7" fmla="*/ 5933377 h 6335587"/>
              <a:gd name="connsiteX8" fmla="*/ 4080684 w 12114253"/>
              <a:gd name="connsiteY8" fmla="*/ 5926717 h 6335587"/>
              <a:gd name="connsiteX9" fmla="*/ 5045206 w 12114253"/>
              <a:gd name="connsiteY9" fmla="*/ 5927859 h 6335587"/>
              <a:gd name="connsiteX10" fmla="*/ 5855834 w 12114253"/>
              <a:gd name="connsiteY10" fmla="*/ 6335587 h 6335587"/>
              <a:gd name="connsiteX11" fmla="*/ 6274422 w 12114253"/>
              <a:gd name="connsiteY11" fmla="*/ 5903346 h 6335587"/>
              <a:gd name="connsiteX12" fmla="*/ 9098386 w 12114253"/>
              <a:gd name="connsiteY12" fmla="*/ 5911624 h 6335587"/>
              <a:gd name="connsiteX13" fmla="*/ 10007288 w 12114253"/>
              <a:gd name="connsiteY13" fmla="*/ 5914499 h 6335587"/>
              <a:gd name="connsiteX14" fmla="*/ 10927227 w 12114253"/>
              <a:gd name="connsiteY14" fmla="*/ 5922366 h 6335587"/>
              <a:gd name="connsiteX15" fmla="*/ 12085310 w 12114253"/>
              <a:gd name="connsiteY15" fmla="*/ 5921320 h 6335587"/>
              <a:gd name="connsiteX16" fmla="*/ 12063456 w 12114253"/>
              <a:gd name="connsiteY16" fmla="*/ 2621674 h 6335587"/>
              <a:gd name="connsiteX17" fmla="*/ 12054104 w 12114253"/>
              <a:gd name="connsiteY17" fmla="*/ 176313 h 6335587"/>
              <a:gd name="connsiteX18" fmla="*/ 11289537 w 12114253"/>
              <a:gd name="connsiteY18" fmla="*/ 107615 h 6335587"/>
              <a:gd name="connsiteX19" fmla="*/ 10259313 w 12114253"/>
              <a:gd name="connsiteY19" fmla="*/ 101059 h 6335587"/>
              <a:gd name="connsiteX20" fmla="*/ 7599878 w 12114253"/>
              <a:gd name="connsiteY20" fmla="*/ 75910 h 6335587"/>
              <a:gd name="connsiteX21" fmla="*/ 1892744 w 12114253"/>
              <a:gd name="connsiteY21" fmla="*/ 0 h 6335587"/>
              <a:gd name="connsiteX0" fmla="*/ 1892744 w 12114255"/>
              <a:gd name="connsiteY0" fmla="*/ 0 h 6335587"/>
              <a:gd name="connsiteX1" fmla="*/ 304663 w 12114255"/>
              <a:gd name="connsiteY1" fmla="*/ 10761 h 6335587"/>
              <a:gd name="connsiteX2" fmla="*/ 0 w 12114255"/>
              <a:gd name="connsiteY2" fmla="*/ 47942 h 6335587"/>
              <a:gd name="connsiteX3" fmla="*/ 0 w 12114255"/>
              <a:gd name="connsiteY3" fmla="*/ 909146 h 6335587"/>
              <a:gd name="connsiteX4" fmla="*/ 4597 w 12114255"/>
              <a:gd name="connsiteY4" fmla="*/ 909146 h 6335587"/>
              <a:gd name="connsiteX5" fmla="*/ 88972 w 12114255"/>
              <a:gd name="connsiteY5" fmla="*/ 3523848 h 6335587"/>
              <a:gd name="connsiteX6" fmla="*/ 148480 w 12114255"/>
              <a:gd name="connsiteY6" fmla="*/ 5930841 h 6335587"/>
              <a:gd name="connsiteX7" fmla="*/ 2638911 w 12114255"/>
              <a:gd name="connsiteY7" fmla="*/ 5933377 h 6335587"/>
              <a:gd name="connsiteX8" fmla="*/ 4080684 w 12114255"/>
              <a:gd name="connsiteY8" fmla="*/ 5926717 h 6335587"/>
              <a:gd name="connsiteX9" fmla="*/ 5045206 w 12114255"/>
              <a:gd name="connsiteY9" fmla="*/ 5927859 h 6335587"/>
              <a:gd name="connsiteX10" fmla="*/ 5855834 w 12114255"/>
              <a:gd name="connsiteY10" fmla="*/ 6335587 h 6335587"/>
              <a:gd name="connsiteX11" fmla="*/ 6274422 w 12114255"/>
              <a:gd name="connsiteY11" fmla="*/ 5903346 h 6335587"/>
              <a:gd name="connsiteX12" fmla="*/ 9098386 w 12114255"/>
              <a:gd name="connsiteY12" fmla="*/ 5911624 h 6335587"/>
              <a:gd name="connsiteX13" fmla="*/ 10007288 w 12114255"/>
              <a:gd name="connsiteY13" fmla="*/ 5914499 h 6335587"/>
              <a:gd name="connsiteX14" fmla="*/ 10927227 w 12114255"/>
              <a:gd name="connsiteY14" fmla="*/ 5922366 h 6335587"/>
              <a:gd name="connsiteX15" fmla="*/ 12085310 w 12114255"/>
              <a:gd name="connsiteY15" fmla="*/ 5921320 h 6335587"/>
              <a:gd name="connsiteX16" fmla="*/ 12063456 w 12114255"/>
              <a:gd name="connsiteY16" fmla="*/ 2621674 h 6335587"/>
              <a:gd name="connsiteX17" fmla="*/ 12054104 w 12114255"/>
              <a:gd name="connsiteY17" fmla="*/ 176313 h 6335587"/>
              <a:gd name="connsiteX18" fmla="*/ 11289537 w 12114255"/>
              <a:gd name="connsiteY18" fmla="*/ 107615 h 6335587"/>
              <a:gd name="connsiteX19" fmla="*/ 10259313 w 12114255"/>
              <a:gd name="connsiteY19" fmla="*/ 101059 h 6335587"/>
              <a:gd name="connsiteX20" fmla="*/ 7599878 w 12114255"/>
              <a:gd name="connsiteY20" fmla="*/ 75910 h 6335587"/>
              <a:gd name="connsiteX21" fmla="*/ 1892744 w 12114255"/>
              <a:gd name="connsiteY21" fmla="*/ 0 h 6335587"/>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080684 w 12114253"/>
              <a:gd name="connsiteY8" fmla="*/ 5926717 h 6330524"/>
              <a:gd name="connsiteX9" fmla="*/ 5045206 w 12114253"/>
              <a:gd name="connsiteY9" fmla="*/ 5927859 h 6330524"/>
              <a:gd name="connsiteX10" fmla="*/ 5731339 w 12114253"/>
              <a:gd name="connsiteY10" fmla="*/ 6330524 h 6330524"/>
              <a:gd name="connsiteX11" fmla="*/ 6274422 w 12114253"/>
              <a:gd name="connsiteY11" fmla="*/ 5903346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5"/>
              <a:gd name="connsiteY0" fmla="*/ 0 h 6330524"/>
              <a:gd name="connsiteX1" fmla="*/ 304663 w 12114255"/>
              <a:gd name="connsiteY1" fmla="*/ 10761 h 6330524"/>
              <a:gd name="connsiteX2" fmla="*/ 0 w 12114255"/>
              <a:gd name="connsiteY2" fmla="*/ 47942 h 6330524"/>
              <a:gd name="connsiteX3" fmla="*/ 0 w 12114255"/>
              <a:gd name="connsiteY3" fmla="*/ 909146 h 6330524"/>
              <a:gd name="connsiteX4" fmla="*/ 4597 w 12114255"/>
              <a:gd name="connsiteY4" fmla="*/ 909146 h 6330524"/>
              <a:gd name="connsiteX5" fmla="*/ 88972 w 12114255"/>
              <a:gd name="connsiteY5" fmla="*/ 3523848 h 6330524"/>
              <a:gd name="connsiteX6" fmla="*/ 148480 w 12114255"/>
              <a:gd name="connsiteY6" fmla="*/ 5930841 h 6330524"/>
              <a:gd name="connsiteX7" fmla="*/ 2638911 w 12114255"/>
              <a:gd name="connsiteY7" fmla="*/ 5933377 h 6330524"/>
              <a:gd name="connsiteX8" fmla="*/ 4080684 w 12114255"/>
              <a:gd name="connsiteY8" fmla="*/ 5926717 h 6330524"/>
              <a:gd name="connsiteX9" fmla="*/ 5045206 w 12114255"/>
              <a:gd name="connsiteY9" fmla="*/ 5927859 h 6330524"/>
              <a:gd name="connsiteX10" fmla="*/ 5731339 w 12114255"/>
              <a:gd name="connsiteY10" fmla="*/ 6330524 h 6330524"/>
              <a:gd name="connsiteX11" fmla="*/ 6077302 w 12114255"/>
              <a:gd name="connsiteY11" fmla="*/ 5908409 h 6330524"/>
              <a:gd name="connsiteX12" fmla="*/ 9098386 w 12114255"/>
              <a:gd name="connsiteY12" fmla="*/ 5911624 h 6330524"/>
              <a:gd name="connsiteX13" fmla="*/ 10007288 w 12114255"/>
              <a:gd name="connsiteY13" fmla="*/ 5914499 h 6330524"/>
              <a:gd name="connsiteX14" fmla="*/ 10927227 w 12114255"/>
              <a:gd name="connsiteY14" fmla="*/ 5922366 h 6330524"/>
              <a:gd name="connsiteX15" fmla="*/ 12085310 w 12114255"/>
              <a:gd name="connsiteY15" fmla="*/ 5921320 h 6330524"/>
              <a:gd name="connsiteX16" fmla="*/ 12063456 w 12114255"/>
              <a:gd name="connsiteY16" fmla="*/ 2621674 h 6330524"/>
              <a:gd name="connsiteX17" fmla="*/ 12054104 w 12114255"/>
              <a:gd name="connsiteY17" fmla="*/ 176313 h 6330524"/>
              <a:gd name="connsiteX18" fmla="*/ 11289537 w 12114255"/>
              <a:gd name="connsiteY18" fmla="*/ 107615 h 6330524"/>
              <a:gd name="connsiteX19" fmla="*/ 10259313 w 12114255"/>
              <a:gd name="connsiteY19" fmla="*/ 101059 h 6330524"/>
              <a:gd name="connsiteX20" fmla="*/ 7599878 w 12114255"/>
              <a:gd name="connsiteY20" fmla="*/ 75910 h 6330524"/>
              <a:gd name="connsiteX21" fmla="*/ 1892744 w 12114255"/>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080684 w 12114253"/>
              <a:gd name="connsiteY8" fmla="*/ 5926717 h 6330524"/>
              <a:gd name="connsiteX9" fmla="*/ 5045206 w 12114253"/>
              <a:gd name="connsiteY9" fmla="*/ 5927859 h 6330524"/>
              <a:gd name="connsiteX10" fmla="*/ 5731339 w 12114253"/>
              <a:gd name="connsiteY10" fmla="*/ 6330524 h 6330524"/>
              <a:gd name="connsiteX11" fmla="*/ 6077302 w 12114253"/>
              <a:gd name="connsiteY11" fmla="*/ 5908409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5"/>
              <a:gd name="connsiteY0" fmla="*/ 0 h 6330524"/>
              <a:gd name="connsiteX1" fmla="*/ 304663 w 12114255"/>
              <a:gd name="connsiteY1" fmla="*/ 10761 h 6330524"/>
              <a:gd name="connsiteX2" fmla="*/ 0 w 12114255"/>
              <a:gd name="connsiteY2" fmla="*/ 47942 h 6330524"/>
              <a:gd name="connsiteX3" fmla="*/ 0 w 12114255"/>
              <a:gd name="connsiteY3" fmla="*/ 909146 h 6330524"/>
              <a:gd name="connsiteX4" fmla="*/ 4597 w 12114255"/>
              <a:gd name="connsiteY4" fmla="*/ 909146 h 6330524"/>
              <a:gd name="connsiteX5" fmla="*/ 88972 w 12114255"/>
              <a:gd name="connsiteY5" fmla="*/ 3523848 h 6330524"/>
              <a:gd name="connsiteX6" fmla="*/ 148480 w 12114255"/>
              <a:gd name="connsiteY6" fmla="*/ 5930841 h 6330524"/>
              <a:gd name="connsiteX7" fmla="*/ 2638911 w 12114255"/>
              <a:gd name="connsiteY7" fmla="*/ 5933377 h 6330524"/>
              <a:gd name="connsiteX8" fmla="*/ 4308929 w 12114255"/>
              <a:gd name="connsiteY8" fmla="*/ 5926717 h 6330524"/>
              <a:gd name="connsiteX9" fmla="*/ 5045206 w 12114255"/>
              <a:gd name="connsiteY9" fmla="*/ 5927859 h 6330524"/>
              <a:gd name="connsiteX10" fmla="*/ 5731339 w 12114255"/>
              <a:gd name="connsiteY10" fmla="*/ 6330524 h 6330524"/>
              <a:gd name="connsiteX11" fmla="*/ 6077302 w 12114255"/>
              <a:gd name="connsiteY11" fmla="*/ 5908409 h 6330524"/>
              <a:gd name="connsiteX12" fmla="*/ 9098386 w 12114255"/>
              <a:gd name="connsiteY12" fmla="*/ 5911624 h 6330524"/>
              <a:gd name="connsiteX13" fmla="*/ 10007288 w 12114255"/>
              <a:gd name="connsiteY13" fmla="*/ 5914499 h 6330524"/>
              <a:gd name="connsiteX14" fmla="*/ 10927227 w 12114255"/>
              <a:gd name="connsiteY14" fmla="*/ 5922366 h 6330524"/>
              <a:gd name="connsiteX15" fmla="*/ 12085310 w 12114255"/>
              <a:gd name="connsiteY15" fmla="*/ 5921320 h 6330524"/>
              <a:gd name="connsiteX16" fmla="*/ 12063456 w 12114255"/>
              <a:gd name="connsiteY16" fmla="*/ 2621674 h 6330524"/>
              <a:gd name="connsiteX17" fmla="*/ 12054104 w 12114255"/>
              <a:gd name="connsiteY17" fmla="*/ 176313 h 6330524"/>
              <a:gd name="connsiteX18" fmla="*/ 11289537 w 12114255"/>
              <a:gd name="connsiteY18" fmla="*/ 107615 h 6330524"/>
              <a:gd name="connsiteX19" fmla="*/ 10259313 w 12114255"/>
              <a:gd name="connsiteY19" fmla="*/ 101059 h 6330524"/>
              <a:gd name="connsiteX20" fmla="*/ 7599878 w 12114255"/>
              <a:gd name="connsiteY20" fmla="*/ 75910 h 6330524"/>
              <a:gd name="connsiteX21" fmla="*/ 1892744 w 12114255"/>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308929 w 12114253"/>
              <a:gd name="connsiteY8" fmla="*/ 5926717 h 6330524"/>
              <a:gd name="connsiteX9" fmla="*/ 5141474 w 12114253"/>
              <a:gd name="connsiteY9" fmla="*/ 5927859 h 6330524"/>
              <a:gd name="connsiteX10" fmla="*/ 5731339 w 12114253"/>
              <a:gd name="connsiteY10" fmla="*/ 6330524 h 6330524"/>
              <a:gd name="connsiteX11" fmla="*/ 6077302 w 12114253"/>
              <a:gd name="connsiteY11" fmla="*/ 5908409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308929 w 12114253"/>
              <a:gd name="connsiteY8" fmla="*/ 5926717 h 6330524"/>
              <a:gd name="connsiteX9" fmla="*/ 5141474 w 12114253"/>
              <a:gd name="connsiteY9" fmla="*/ 5927859 h 6330524"/>
              <a:gd name="connsiteX10" fmla="*/ 5731339 w 12114253"/>
              <a:gd name="connsiteY10" fmla="*/ 6330524 h 6330524"/>
              <a:gd name="connsiteX11" fmla="*/ 5971194 w 12114253"/>
              <a:gd name="connsiteY11" fmla="*/ 5908409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308929 w 12114253"/>
              <a:gd name="connsiteY8" fmla="*/ 5926717 h 6330524"/>
              <a:gd name="connsiteX9" fmla="*/ 5214933 w 12114253"/>
              <a:gd name="connsiteY9" fmla="*/ 5924178 h 6330524"/>
              <a:gd name="connsiteX10" fmla="*/ 5731339 w 12114253"/>
              <a:gd name="connsiteY10" fmla="*/ 6330524 h 6330524"/>
              <a:gd name="connsiteX11" fmla="*/ 5971194 w 12114253"/>
              <a:gd name="connsiteY11" fmla="*/ 5908409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3"/>
              <a:gd name="connsiteY0" fmla="*/ 0 h 6249542"/>
              <a:gd name="connsiteX1" fmla="*/ 304663 w 12114253"/>
              <a:gd name="connsiteY1" fmla="*/ 10761 h 6249542"/>
              <a:gd name="connsiteX2" fmla="*/ 0 w 12114253"/>
              <a:gd name="connsiteY2" fmla="*/ 47942 h 6249542"/>
              <a:gd name="connsiteX3" fmla="*/ 0 w 12114253"/>
              <a:gd name="connsiteY3" fmla="*/ 909146 h 6249542"/>
              <a:gd name="connsiteX4" fmla="*/ 4597 w 12114253"/>
              <a:gd name="connsiteY4" fmla="*/ 909146 h 6249542"/>
              <a:gd name="connsiteX5" fmla="*/ 88972 w 12114253"/>
              <a:gd name="connsiteY5" fmla="*/ 3523848 h 6249542"/>
              <a:gd name="connsiteX6" fmla="*/ 148480 w 12114253"/>
              <a:gd name="connsiteY6" fmla="*/ 5930841 h 6249542"/>
              <a:gd name="connsiteX7" fmla="*/ 2638911 w 12114253"/>
              <a:gd name="connsiteY7" fmla="*/ 5933377 h 6249542"/>
              <a:gd name="connsiteX8" fmla="*/ 4308929 w 12114253"/>
              <a:gd name="connsiteY8" fmla="*/ 5926717 h 6249542"/>
              <a:gd name="connsiteX9" fmla="*/ 5214933 w 12114253"/>
              <a:gd name="connsiteY9" fmla="*/ 5924178 h 6249542"/>
              <a:gd name="connsiteX10" fmla="*/ 5706853 w 12114253"/>
              <a:gd name="connsiteY10" fmla="*/ 6249542 h 6249542"/>
              <a:gd name="connsiteX11" fmla="*/ 5971194 w 12114253"/>
              <a:gd name="connsiteY11" fmla="*/ 5908409 h 6249542"/>
              <a:gd name="connsiteX12" fmla="*/ 9098386 w 12114253"/>
              <a:gd name="connsiteY12" fmla="*/ 5911624 h 6249542"/>
              <a:gd name="connsiteX13" fmla="*/ 10007288 w 12114253"/>
              <a:gd name="connsiteY13" fmla="*/ 5914499 h 6249542"/>
              <a:gd name="connsiteX14" fmla="*/ 10927227 w 12114253"/>
              <a:gd name="connsiteY14" fmla="*/ 5922366 h 6249542"/>
              <a:gd name="connsiteX15" fmla="*/ 12085310 w 12114253"/>
              <a:gd name="connsiteY15" fmla="*/ 5921320 h 6249542"/>
              <a:gd name="connsiteX16" fmla="*/ 12063456 w 12114253"/>
              <a:gd name="connsiteY16" fmla="*/ 2621674 h 6249542"/>
              <a:gd name="connsiteX17" fmla="*/ 12054104 w 12114253"/>
              <a:gd name="connsiteY17" fmla="*/ 176313 h 6249542"/>
              <a:gd name="connsiteX18" fmla="*/ 11289537 w 12114253"/>
              <a:gd name="connsiteY18" fmla="*/ 107615 h 6249542"/>
              <a:gd name="connsiteX19" fmla="*/ 10259313 w 12114253"/>
              <a:gd name="connsiteY19" fmla="*/ 101059 h 6249542"/>
              <a:gd name="connsiteX20" fmla="*/ 7599878 w 12114253"/>
              <a:gd name="connsiteY20" fmla="*/ 75910 h 6249542"/>
              <a:gd name="connsiteX21" fmla="*/ 1892744 w 12114253"/>
              <a:gd name="connsiteY21" fmla="*/ 0 h 6249542"/>
              <a:gd name="connsiteX0" fmla="*/ 1892744 w 12114253"/>
              <a:gd name="connsiteY0" fmla="*/ 0 h 6249542"/>
              <a:gd name="connsiteX1" fmla="*/ 304663 w 12114253"/>
              <a:gd name="connsiteY1" fmla="*/ 10761 h 6249542"/>
              <a:gd name="connsiteX2" fmla="*/ 0 w 12114253"/>
              <a:gd name="connsiteY2" fmla="*/ 47942 h 6249542"/>
              <a:gd name="connsiteX3" fmla="*/ 0 w 12114253"/>
              <a:gd name="connsiteY3" fmla="*/ 909146 h 6249542"/>
              <a:gd name="connsiteX4" fmla="*/ 4597 w 12114253"/>
              <a:gd name="connsiteY4" fmla="*/ 909146 h 6249542"/>
              <a:gd name="connsiteX5" fmla="*/ 88972 w 12114253"/>
              <a:gd name="connsiteY5" fmla="*/ 3523848 h 6249542"/>
              <a:gd name="connsiteX6" fmla="*/ 148480 w 12114253"/>
              <a:gd name="connsiteY6" fmla="*/ 5930841 h 6249542"/>
              <a:gd name="connsiteX7" fmla="*/ 2638911 w 12114253"/>
              <a:gd name="connsiteY7" fmla="*/ 5933377 h 6249542"/>
              <a:gd name="connsiteX8" fmla="*/ 4308929 w 12114253"/>
              <a:gd name="connsiteY8" fmla="*/ 5926717 h 6249542"/>
              <a:gd name="connsiteX9" fmla="*/ 5214933 w 12114253"/>
              <a:gd name="connsiteY9" fmla="*/ 5924178 h 6249542"/>
              <a:gd name="connsiteX10" fmla="*/ 5706853 w 12114253"/>
              <a:gd name="connsiteY10" fmla="*/ 6249542 h 6249542"/>
              <a:gd name="connsiteX11" fmla="*/ 5971194 w 12114253"/>
              <a:gd name="connsiteY11" fmla="*/ 5908409 h 6249542"/>
              <a:gd name="connsiteX12" fmla="*/ 9098386 w 12114253"/>
              <a:gd name="connsiteY12" fmla="*/ 5911624 h 6249542"/>
              <a:gd name="connsiteX13" fmla="*/ 10007288 w 12114253"/>
              <a:gd name="connsiteY13" fmla="*/ 5914499 h 6249542"/>
              <a:gd name="connsiteX14" fmla="*/ 10927227 w 12114253"/>
              <a:gd name="connsiteY14" fmla="*/ 5922366 h 6249542"/>
              <a:gd name="connsiteX15" fmla="*/ 12085310 w 12114253"/>
              <a:gd name="connsiteY15" fmla="*/ 5921320 h 6249542"/>
              <a:gd name="connsiteX16" fmla="*/ 12063456 w 12114253"/>
              <a:gd name="connsiteY16" fmla="*/ 2621674 h 6249542"/>
              <a:gd name="connsiteX17" fmla="*/ 12054104 w 12114253"/>
              <a:gd name="connsiteY17" fmla="*/ 176313 h 6249542"/>
              <a:gd name="connsiteX18" fmla="*/ 11289537 w 12114253"/>
              <a:gd name="connsiteY18" fmla="*/ 107615 h 6249542"/>
              <a:gd name="connsiteX19" fmla="*/ 10259313 w 12114253"/>
              <a:gd name="connsiteY19" fmla="*/ 101059 h 6249542"/>
              <a:gd name="connsiteX20" fmla="*/ 7599878 w 12114253"/>
              <a:gd name="connsiteY20" fmla="*/ 75910 h 6249542"/>
              <a:gd name="connsiteX21" fmla="*/ 1892744 w 12114253"/>
              <a:gd name="connsiteY21" fmla="*/ 0 h 6249542"/>
              <a:gd name="connsiteX0" fmla="*/ 1892744 w 12114253"/>
              <a:gd name="connsiteY0" fmla="*/ 0 h 6249542"/>
              <a:gd name="connsiteX1" fmla="*/ 304663 w 12114253"/>
              <a:gd name="connsiteY1" fmla="*/ 10761 h 6249542"/>
              <a:gd name="connsiteX2" fmla="*/ 0 w 12114253"/>
              <a:gd name="connsiteY2" fmla="*/ 47942 h 6249542"/>
              <a:gd name="connsiteX3" fmla="*/ 0 w 12114253"/>
              <a:gd name="connsiteY3" fmla="*/ 909146 h 6249542"/>
              <a:gd name="connsiteX4" fmla="*/ 4597 w 12114253"/>
              <a:gd name="connsiteY4" fmla="*/ 909146 h 6249542"/>
              <a:gd name="connsiteX5" fmla="*/ 88972 w 12114253"/>
              <a:gd name="connsiteY5" fmla="*/ 3523848 h 6249542"/>
              <a:gd name="connsiteX6" fmla="*/ 148480 w 12114253"/>
              <a:gd name="connsiteY6" fmla="*/ 5930841 h 6249542"/>
              <a:gd name="connsiteX7" fmla="*/ 2638911 w 12114253"/>
              <a:gd name="connsiteY7" fmla="*/ 5933377 h 6249542"/>
              <a:gd name="connsiteX8" fmla="*/ 4308929 w 12114253"/>
              <a:gd name="connsiteY8" fmla="*/ 5926717 h 6249542"/>
              <a:gd name="connsiteX9" fmla="*/ 5214933 w 12114253"/>
              <a:gd name="connsiteY9" fmla="*/ 5924178 h 6249542"/>
              <a:gd name="connsiteX10" fmla="*/ 5706853 w 12114253"/>
              <a:gd name="connsiteY10" fmla="*/ 6249542 h 6249542"/>
              <a:gd name="connsiteX11" fmla="*/ 5971194 w 12114253"/>
              <a:gd name="connsiteY11" fmla="*/ 5908409 h 6249542"/>
              <a:gd name="connsiteX12" fmla="*/ 9098386 w 12114253"/>
              <a:gd name="connsiteY12" fmla="*/ 5911624 h 6249542"/>
              <a:gd name="connsiteX13" fmla="*/ 10007288 w 12114253"/>
              <a:gd name="connsiteY13" fmla="*/ 5914499 h 6249542"/>
              <a:gd name="connsiteX14" fmla="*/ 10927227 w 12114253"/>
              <a:gd name="connsiteY14" fmla="*/ 5922366 h 6249542"/>
              <a:gd name="connsiteX15" fmla="*/ 12085310 w 12114253"/>
              <a:gd name="connsiteY15" fmla="*/ 5921320 h 6249542"/>
              <a:gd name="connsiteX16" fmla="*/ 12063456 w 12114253"/>
              <a:gd name="connsiteY16" fmla="*/ 2621674 h 6249542"/>
              <a:gd name="connsiteX17" fmla="*/ 12054104 w 12114253"/>
              <a:gd name="connsiteY17" fmla="*/ 176313 h 6249542"/>
              <a:gd name="connsiteX18" fmla="*/ 11289537 w 12114253"/>
              <a:gd name="connsiteY18" fmla="*/ 107615 h 6249542"/>
              <a:gd name="connsiteX19" fmla="*/ 10259313 w 12114253"/>
              <a:gd name="connsiteY19" fmla="*/ 101059 h 6249542"/>
              <a:gd name="connsiteX20" fmla="*/ 7599878 w 12114253"/>
              <a:gd name="connsiteY20" fmla="*/ 75910 h 6249542"/>
              <a:gd name="connsiteX21" fmla="*/ 1892744 w 12114253"/>
              <a:gd name="connsiteY21" fmla="*/ 0 h 6249542"/>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638911 w 12114253"/>
              <a:gd name="connsiteY7" fmla="*/ 5933377 h 6231137"/>
              <a:gd name="connsiteX8" fmla="*/ 4308929 w 12114253"/>
              <a:gd name="connsiteY8" fmla="*/ 5926717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638911 w 12114253"/>
              <a:gd name="connsiteY7" fmla="*/ 5933377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638911 w 12114253"/>
              <a:gd name="connsiteY7" fmla="*/ 5933377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638911 w 12114253"/>
              <a:gd name="connsiteY7" fmla="*/ 5933377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638911 w 12114253"/>
              <a:gd name="connsiteY7" fmla="*/ 5933377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589937 w 12114253"/>
              <a:gd name="connsiteY7" fmla="*/ 5929698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589937 w 12114253"/>
              <a:gd name="connsiteY7" fmla="*/ 5929698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589937 w 12114253"/>
              <a:gd name="connsiteY7" fmla="*/ 5929698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892744 w 12114253"/>
              <a:gd name="connsiteY0" fmla="*/ 0 h 6231137"/>
              <a:gd name="connsiteX1" fmla="*/ 304663 w 12114253"/>
              <a:gd name="connsiteY1" fmla="*/ 10761 h 6231137"/>
              <a:gd name="connsiteX2" fmla="*/ 0 w 12114253"/>
              <a:gd name="connsiteY2" fmla="*/ 47942 h 6231137"/>
              <a:gd name="connsiteX3" fmla="*/ 0 w 12114253"/>
              <a:gd name="connsiteY3" fmla="*/ 909146 h 6231137"/>
              <a:gd name="connsiteX4" fmla="*/ 4597 w 12114253"/>
              <a:gd name="connsiteY4" fmla="*/ 909146 h 6231137"/>
              <a:gd name="connsiteX5" fmla="*/ 88972 w 12114253"/>
              <a:gd name="connsiteY5" fmla="*/ 3523848 h 6231137"/>
              <a:gd name="connsiteX6" fmla="*/ 148480 w 12114253"/>
              <a:gd name="connsiteY6" fmla="*/ 5930841 h 6231137"/>
              <a:gd name="connsiteX7" fmla="*/ 2589937 w 12114253"/>
              <a:gd name="connsiteY7" fmla="*/ 5929698 h 6231137"/>
              <a:gd name="connsiteX8" fmla="*/ 4243632 w 12114253"/>
              <a:gd name="connsiteY8" fmla="*/ 5908315 h 6231137"/>
              <a:gd name="connsiteX9" fmla="*/ 5214933 w 12114253"/>
              <a:gd name="connsiteY9" fmla="*/ 5924178 h 6231137"/>
              <a:gd name="connsiteX10" fmla="*/ 5698691 w 12114253"/>
              <a:gd name="connsiteY10" fmla="*/ 6231137 h 6231137"/>
              <a:gd name="connsiteX11" fmla="*/ 5971194 w 12114253"/>
              <a:gd name="connsiteY11" fmla="*/ 5908409 h 6231137"/>
              <a:gd name="connsiteX12" fmla="*/ 9098386 w 12114253"/>
              <a:gd name="connsiteY12" fmla="*/ 5911624 h 6231137"/>
              <a:gd name="connsiteX13" fmla="*/ 10007288 w 12114253"/>
              <a:gd name="connsiteY13" fmla="*/ 5914499 h 6231137"/>
              <a:gd name="connsiteX14" fmla="*/ 10927227 w 12114253"/>
              <a:gd name="connsiteY14" fmla="*/ 5922366 h 6231137"/>
              <a:gd name="connsiteX15" fmla="*/ 12085310 w 12114253"/>
              <a:gd name="connsiteY15" fmla="*/ 5921320 h 6231137"/>
              <a:gd name="connsiteX16" fmla="*/ 12063456 w 12114253"/>
              <a:gd name="connsiteY16" fmla="*/ 2621674 h 6231137"/>
              <a:gd name="connsiteX17" fmla="*/ 12054104 w 12114253"/>
              <a:gd name="connsiteY17" fmla="*/ 176313 h 6231137"/>
              <a:gd name="connsiteX18" fmla="*/ 11289537 w 12114253"/>
              <a:gd name="connsiteY18" fmla="*/ 107615 h 6231137"/>
              <a:gd name="connsiteX19" fmla="*/ 10259313 w 12114253"/>
              <a:gd name="connsiteY19" fmla="*/ 101059 h 6231137"/>
              <a:gd name="connsiteX20" fmla="*/ 7599878 w 12114253"/>
              <a:gd name="connsiteY20" fmla="*/ 75910 h 6231137"/>
              <a:gd name="connsiteX21" fmla="*/ 1892744 w 12114253"/>
              <a:gd name="connsiteY21" fmla="*/ 0 h 6231137"/>
              <a:gd name="connsiteX0" fmla="*/ 1952198 w 12173707"/>
              <a:gd name="connsiteY0" fmla="*/ 0 h 6231137"/>
              <a:gd name="connsiteX1" fmla="*/ 364117 w 12173707"/>
              <a:gd name="connsiteY1" fmla="*/ 10761 h 6231137"/>
              <a:gd name="connsiteX2" fmla="*/ 59454 w 12173707"/>
              <a:gd name="connsiteY2" fmla="*/ 47942 h 6231137"/>
              <a:gd name="connsiteX3" fmla="*/ 59454 w 12173707"/>
              <a:gd name="connsiteY3" fmla="*/ 909146 h 6231137"/>
              <a:gd name="connsiteX4" fmla="*/ 64051 w 12173707"/>
              <a:gd name="connsiteY4" fmla="*/ 909146 h 6231137"/>
              <a:gd name="connsiteX5" fmla="*/ 148426 w 12173707"/>
              <a:gd name="connsiteY5" fmla="*/ 3523848 h 6231137"/>
              <a:gd name="connsiteX6" fmla="*/ 41689 w 12173707"/>
              <a:gd name="connsiteY6" fmla="*/ 5941555 h 6231137"/>
              <a:gd name="connsiteX7" fmla="*/ 2649391 w 12173707"/>
              <a:gd name="connsiteY7" fmla="*/ 5929698 h 6231137"/>
              <a:gd name="connsiteX8" fmla="*/ 4303086 w 12173707"/>
              <a:gd name="connsiteY8" fmla="*/ 5908315 h 6231137"/>
              <a:gd name="connsiteX9" fmla="*/ 5274387 w 12173707"/>
              <a:gd name="connsiteY9" fmla="*/ 5924178 h 6231137"/>
              <a:gd name="connsiteX10" fmla="*/ 5758145 w 12173707"/>
              <a:gd name="connsiteY10" fmla="*/ 6231137 h 6231137"/>
              <a:gd name="connsiteX11" fmla="*/ 6030648 w 12173707"/>
              <a:gd name="connsiteY11" fmla="*/ 5908409 h 6231137"/>
              <a:gd name="connsiteX12" fmla="*/ 9157840 w 12173707"/>
              <a:gd name="connsiteY12" fmla="*/ 5911624 h 6231137"/>
              <a:gd name="connsiteX13" fmla="*/ 10066742 w 12173707"/>
              <a:gd name="connsiteY13" fmla="*/ 5914499 h 6231137"/>
              <a:gd name="connsiteX14" fmla="*/ 10986681 w 12173707"/>
              <a:gd name="connsiteY14" fmla="*/ 5922366 h 6231137"/>
              <a:gd name="connsiteX15" fmla="*/ 12144764 w 12173707"/>
              <a:gd name="connsiteY15" fmla="*/ 5921320 h 6231137"/>
              <a:gd name="connsiteX16" fmla="*/ 12122910 w 12173707"/>
              <a:gd name="connsiteY16" fmla="*/ 2621674 h 6231137"/>
              <a:gd name="connsiteX17" fmla="*/ 12113558 w 12173707"/>
              <a:gd name="connsiteY17" fmla="*/ 176313 h 6231137"/>
              <a:gd name="connsiteX18" fmla="*/ 11348991 w 12173707"/>
              <a:gd name="connsiteY18" fmla="*/ 107615 h 6231137"/>
              <a:gd name="connsiteX19" fmla="*/ 10318767 w 12173707"/>
              <a:gd name="connsiteY19" fmla="*/ 101059 h 6231137"/>
              <a:gd name="connsiteX20" fmla="*/ 7659332 w 12173707"/>
              <a:gd name="connsiteY20" fmla="*/ 75910 h 6231137"/>
              <a:gd name="connsiteX21" fmla="*/ 1952198 w 12173707"/>
              <a:gd name="connsiteY21" fmla="*/ 0 h 6231137"/>
              <a:gd name="connsiteX0" fmla="*/ 1979615 w 12201124"/>
              <a:gd name="connsiteY0" fmla="*/ 0 h 6231137"/>
              <a:gd name="connsiteX1" fmla="*/ 391534 w 12201124"/>
              <a:gd name="connsiteY1" fmla="*/ 10761 h 6231137"/>
              <a:gd name="connsiteX2" fmla="*/ 86871 w 12201124"/>
              <a:gd name="connsiteY2" fmla="*/ 47942 h 6231137"/>
              <a:gd name="connsiteX3" fmla="*/ 86871 w 12201124"/>
              <a:gd name="connsiteY3" fmla="*/ 909146 h 6231137"/>
              <a:gd name="connsiteX4" fmla="*/ 91468 w 12201124"/>
              <a:gd name="connsiteY4" fmla="*/ 909146 h 6231137"/>
              <a:gd name="connsiteX5" fmla="*/ 33349 w 12201124"/>
              <a:gd name="connsiteY5" fmla="*/ 3534559 h 6231137"/>
              <a:gd name="connsiteX6" fmla="*/ 69106 w 12201124"/>
              <a:gd name="connsiteY6" fmla="*/ 5941555 h 6231137"/>
              <a:gd name="connsiteX7" fmla="*/ 2676808 w 12201124"/>
              <a:gd name="connsiteY7" fmla="*/ 5929698 h 6231137"/>
              <a:gd name="connsiteX8" fmla="*/ 4330503 w 12201124"/>
              <a:gd name="connsiteY8" fmla="*/ 5908315 h 6231137"/>
              <a:gd name="connsiteX9" fmla="*/ 5301804 w 12201124"/>
              <a:gd name="connsiteY9" fmla="*/ 5924178 h 6231137"/>
              <a:gd name="connsiteX10" fmla="*/ 5785562 w 12201124"/>
              <a:gd name="connsiteY10" fmla="*/ 6231137 h 6231137"/>
              <a:gd name="connsiteX11" fmla="*/ 6058065 w 12201124"/>
              <a:gd name="connsiteY11" fmla="*/ 5908409 h 6231137"/>
              <a:gd name="connsiteX12" fmla="*/ 9185257 w 12201124"/>
              <a:gd name="connsiteY12" fmla="*/ 5911624 h 6231137"/>
              <a:gd name="connsiteX13" fmla="*/ 10094159 w 12201124"/>
              <a:gd name="connsiteY13" fmla="*/ 5914499 h 6231137"/>
              <a:gd name="connsiteX14" fmla="*/ 11014098 w 12201124"/>
              <a:gd name="connsiteY14" fmla="*/ 5922366 h 6231137"/>
              <a:gd name="connsiteX15" fmla="*/ 12172181 w 12201124"/>
              <a:gd name="connsiteY15" fmla="*/ 5921320 h 6231137"/>
              <a:gd name="connsiteX16" fmla="*/ 12150327 w 12201124"/>
              <a:gd name="connsiteY16" fmla="*/ 2621674 h 6231137"/>
              <a:gd name="connsiteX17" fmla="*/ 12140975 w 12201124"/>
              <a:gd name="connsiteY17" fmla="*/ 176313 h 6231137"/>
              <a:gd name="connsiteX18" fmla="*/ 11376408 w 12201124"/>
              <a:gd name="connsiteY18" fmla="*/ 107615 h 6231137"/>
              <a:gd name="connsiteX19" fmla="*/ 10346184 w 12201124"/>
              <a:gd name="connsiteY19" fmla="*/ 101059 h 6231137"/>
              <a:gd name="connsiteX20" fmla="*/ 7686749 w 12201124"/>
              <a:gd name="connsiteY20" fmla="*/ 75910 h 6231137"/>
              <a:gd name="connsiteX21" fmla="*/ 1979615 w 12201124"/>
              <a:gd name="connsiteY21" fmla="*/ 0 h 6231137"/>
              <a:gd name="connsiteX0" fmla="*/ 1979615 w 12201124"/>
              <a:gd name="connsiteY0" fmla="*/ 0 h 6231137"/>
              <a:gd name="connsiteX1" fmla="*/ 391534 w 12201124"/>
              <a:gd name="connsiteY1" fmla="*/ 10761 h 6231137"/>
              <a:gd name="connsiteX2" fmla="*/ 86871 w 12201124"/>
              <a:gd name="connsiteY2" fmla="*/ 47942 h 6231137"/>
              <a:gd name="connsiteX3" fmla="*/ 86871 w 12201124"/>
              <a:gd name="connsiteY3" fmla="*/ 909146 h 6231137"/>
              <a:gd name="connsiteX4" fmla="*/ 91468 w 12201124"/>
              <a:gd name="connsiteY4" fmla="*/ 909146 h 6231137"/>
              <a:gd name="connsiteX5" fmla="*/ 33348 w 12201124"/>
              <a:gd name="connsiteY5" fmla="*/ 4337852 h 6231137"/>
              <a:gd name="connsiteX6" fmla="*/ 69106 w 12201124"/>
              <a:gd name="connsiteY6" fmla="*/ 5941555 h 6231137"/>
              <a:gd name="connsiteX7" fmla="*/ 2676808 w 12201124"/>
              <a:gd name="connsiteY7" fmla="*/ 5929698 h 6231137"/>
              <a:gd name="connsiteX8" fmla="*/ 4330503 w 12201124"/>
              <a:gd name="connsiteY8" fmla="*/ 5908315 h 6231137"/>
              <a:gd name="connsiteX9" fmla="*/ 5301804 w 12201124"/>
              <a:gd name="connsiteY9" fmla="*/ 5924178 h 6231137"/>
              <a:gd name="connsiteX10" fmla="*/ 5785562 w 12201124"/>
              <a:gd name="connsiteY10" fmla="*/ 6231137 h 6231137"/>
              <a:gd name="connsiteX11" fmla="*/ 6058065 w 12201124"/>
              <a:gd name="connsiteY11" fmla="*/ 5908409 h 6231137"/>
              <a:gd name="connsiteX12" fmla="*/ 9185257 w 12201124"/>
              <a:gd name="connsiteY12" fmla="*/ 5911624 h 6231137"/>
              <a:gd name="connsiteX13" fmla="*/ 10094159 w 12201124"/>
              <a:gd name="connsiteY13" fmla="*/ 5914499 h 6231137"/>
              <a:gd name="connsiteX14" fmla="*/ 11014098 w 12201124"/>
              <a:gd name="connsiteY14" fmla="*/ 5922366 h 6231137"/>
              <a:gd name="connsiteX15" fmla="*/ 12172181 w 12201124"/>
              <a:gd name="connsiteY15" fmla="*/ 5921320 h 6231137"/>
              <a:gd name="connsiteX16" fmla="*/ 12150327 w 12201124"/>
              <a:gd name="connsiteY16" fmla="*/ 2621674 h 6231137"/>
              <a:gd name="connsiteX17" fmla="*/ 12140975 w 12201124"/>
              <a:gd name="connsiteY17" fmla="*/ 176313 h 6231137"/>
              <a:gd name="connsiteX18" fmla="*/ 11376408 w 12201124"/>
              <a:gd name="connsiteY18" fmla="*/ 107615 h 6231137"/>
              <a:gd name="connsiteX19" fmla="*/ 10346184 w 12201124"/>
              <a:gd name="connsiteY19" fmla="*/ 101059 h 6231137"/>
              <a:gd name="connsiteX20" fmla="*/ 7686749 w 12201124"/>
              <a:gd name="connsiteY20" fmla="*/ 75910 h 6231137"/>
              <a:gd name="connsiteX21" fmla="*/ 1979615 w 12201124"/>
              <a:gd name="connsiteY21" fmla="*/ 0 h 6231137"/>
              <a:gd name="connsiteX0" fmla="*/ 1986334 w 12207843"/>
              <a:gd name="connsiteY0" fmla="*/ 0 h 6231137"/>
              <a:gd name="connsiteX1" fmla="*/ 398253 w 12207843"/>
              <a:gd name="connsiteY1" fmla="*/ 10761 h 6231137"/>
              <a:gd name="connsiteX2" fmla="*/ 93590 w 12207843"/>
              <a:gd name="connsiteY2" fmla="*/ 47942 h 6231137"/>
              <a:gd name="connsiteX3" fmla="*/ 93590 w 12207843"/>
              <a:gd name="connsiteY3" fmla="*/ 909146 h 6231137"/>
              <a:gd name="connsiteX4" fmla="*/ 98187 w 12207843"/>
              <a:gd name="connsiteY4" fmla="*/ 909146 h 6231137"/>
              <a:gd name="connsiteX5" fmla="*/ 40067 w 12207843"/>
              <a:gd name="connsiteY5" fmla="*/ 4337852 h 6231137"/>
              <a:gd name="connsiteX6" fmla="*/ 75825 w 12207843"/>
              <a:gd name="connsiteY6" fmla="*/ 5941555 h 6231137"/>
              <a:gd name="connsiteX7" fmla="*/ 2683527 w 12207843"/>
              <a:gd name="connsiteY7" fmla="*/ 5929698 h 6231137"/>
              <a:gd name="connsiteX8" fmla="*/ 4337222 w 12207843"/>
              <a:gd name="connsiteY8" fmla="*/ 5908315 h 6231137"/>
              <a:gd name="connsiteX9" fmla="*/ 5308523 w 12207843"/>
              <a:gd name="connsiteY9" fmla="*/ 5924178 h 6231137"/>
              <a:gd name="connsiteX10" fmla="*/ 5792281 w 12207843"/>
              <a:gd name="connsiteY10" fmla="*/ 6231137 h 6231137"/>
              <a:gd name="connsiteX11" fmla="*/ 6064784 w 12207843"/>
              <a:gd name="connsiteY11" fmla="*/ 5908409 h 6231137"/>
              <a:gd name="connsiteX12" fmla="*/ 9191976 w 12207843"/>
              <a:gd name="connsiteY12" fmla="*/ 5911624 h 6231137"/>
              <a:gd name="connsiteX13" fmla="*/ 10100878 w 12207843"/>
              <a:gd name="connsiteY13" fmla="*/ 5914499 h 6231137"/>
              <a:gd name="connsiteX14" fmla="*/ 11020817 w 12207843"/>
              <a:gd name="connsiteY14" fmla="*/ 5922366 h 6231137"/>
              <a:gd name="connsiteX15" fmla="*/ 12178900 w 12207843"/>
              <a:gd name="connsiteY15" fmla="*/ 5921320 h 6231137"/>
              <a:gd name="connsiteX16" fmla="*/ 12157046 w 12207843"/>
              <a:gd name="connsiteY16" fmla="*/ 2621674 h 6231137"/>
              <a:gd name="connsiteX17" fmla="*/ 12147694 w 12207843"/>
              <a:gd name="connsiteY17" fmla="*/ 176313 h 6231137"/>
              <a:gd name="connsiteX18" fmla="*/ 11383127 w 12207843"/>
              <a:gd name="connsiteY18" fmla="*/ 107615 h 6231137"/>
              <a:gd name="connsiteX19" fmla="*/ 10352903 w 12207843"/>
              <a:gd name="connsiteY19" fmla="*/ 101059 h 6231137"/>
              <a:gd name="connsiteX20" fmla="*/ 7693468 w 12207843"/>
              <a:gd name="connsiteY20" fmla="*/ 75910 h 6231137"/>
              <a:gd name="connsiteX21" fmla="*/ 1986334 w 12207843"/>
              <a:gd name="connsiteY21" fmla="*/ 0 h 6231137"/>
              <a:gd name="connsiteX0" fmla="*/ 1973709 w 12195218"/>
              <a:gd name="connsiteY0" fmla="*/ 0 h 6231137"/>
              <a:gd name="connsiteX1" fmla="*/ 385628 w 12195218"/>
              <a:gd name="connsiteY1" fmla="*/ 10761 h 6231137"/>
              <a:gd name="connsiteX2" fmla="*/ 80965 w 12195218"/>
              <a:gd name="connsiteY2" fmla="*/ 47942 h 6231137"/>
              <a:gd name="connsiteX3" fmla="*/ 80965 w 12195218"/>
              <a:gd name="connsiteY3" fmla="*/ 909146 h 6231137"/>
              <a:gd name="connsiteX4" fmla="*/ 85562 w 12195218"/>
              <a:gd name="connsiteY4" fmla="*/ 909146 h 6231137"/>
              <a:gd name="connsiteX5" fmla="*/ 27442 w 12195218"/>
              <a:gd name="connsiteY5" fmla="*/ 4337852 h 6231137"/>
              <a:gd name="connsiteX6" fmla="*/ 63200 w 12195218"/>
              <a:gd name="connsiteY6" fmla="*/ 5941555 h 6231137"/>
              <a:gd name="connsiteX7" fmla="*/ 2670902 w 12195218"/>
              <a:gd name="connsiteY7" fmla="*/ 5929698 h 6231137"/>
              <a:gd name="connsiteX8" fmla="*/ 4324597 w 12195218"/>
              <a:gd name="connsiteY8" fmla="*/ 5908315 h 6231137"/>
              <a:gd name="connsiteX9" fmla="*/ 5295898 w 12195218"/>
              <a:gd name="connsiteY9" fmla="*/ 5924178 h 6231137"/>
              <a:gd name="connsiteX10" fmla="*/ 5779656 w 12195218"/>
              <a:gd name="connsiteY10" fmla="*/ 6231137 h 6231137"/>
              <a:gd name="connsiteX11" fmla="*/ 6052159 w 12195218"/>
              <a:gd name="connsiteY11" fmla="*/ 5908409 h 6231137"/>
              <a:gd name="connsiteX12" fmla="*/ 9179351 w 12195218"/>
              <a:gd name="connsiteY12" fmla="*/ 5911624 h 6231137"/>
              <a:gd name="connsiteX13" fmla="*/ 10088253 w 12195218"/>
              <a:gd name="connsiteY13" fmla="*/ 5914499 h 6231137"/>
              <a:gd name="connsiteX14" fmla="*/ 11008192 w 12195218"/>
              <a:gd name="connsiteY14" fmla="*/ 5922366 h 6231137"/>
              <a:gd name="connsiteX15" fmla="*/ 12166275 w 12195218"/>
              <a:gd name="connsiteY15" fmla="*/ 5921320 h 6231137"/>
              <a:gd name="connsiteX16" fmla="*/ 12144421 w 12195218"/>
              <a:gd name="connsiteY16" fmla="*/ 2621674 h 6231137"/>
              <a:gd name="connsiteX17" fmla="*/ 12135069 w 12195218"/>
              <a:gd name="connsiteY17" fmla="*/ 176313 h 6231137"/>
              <a:gd name="connsiteX18" fmla="*/ 11370502 w 12195218"/>
              <a:gd name="connsiteY18" fmla="*/ 107615 h 6231137"/>
              <a:gd name="connsiteX19" fmla="*/ 10340278 w 12195218"/>
              <a:gd name="connsiteY19" fmla="*/ 101059 h 6231137"/>
              <a:gd name="connsiteX20" fmla="*/ 7680843 w 12195218"/>
              <a:gd name="connsiteY20" fmla="*/ 75910 h 6231137"/>
              <a:gd name="connsiteX21" fmla="*/ 1973709 w 12195218"/>
              <a:gd name="connsiteY21" fmla="*/ 0 h 6231137"/>
              <a:gd name="connsiteX0" fmla="*/ 1980973 w 12202482"/>
              <a:gd name="connsiteY0" fmla="*/ 0 h 6231137"/>
              <a:gd name="connsiteX1" fmla="*/ 392892 w 12202482"/>
              <a:gd name="connsiteY1" fmla="*/ 10761 h 6231137"/>
              <a:gd name="connsiteX2" fmla="*/ 88229 w 12202482"/>
              <a:gd name="connsiteY2" fmla="*/ 47942 h 6231137"/>
              <a:gd name="connsiteX3" fmla="*/ 88229 w 12202482"/>
              <a:gd name="connsiteY3" fmla="*/ 909146 h 6231137"/>
              <a:gd name="connsiteX4" fmla="*/ 92826 w 12202482"/>
              <a:gd name="connsiteY4" fmla="*/ 909146 h 6231137"/>
              <a:gd name="connsiteX5" fmla="*/ 10957 w 12202482"/>
              <a:gd name="connsiteY5" fmla="*/ 4530644 h 6231137"/>
              <a:gd name="connsiteX6" fmla="*/ 70464 w 12202482"/>
              <a:gd name="connsiteY6" fmla="*/ 5941555 h 6231137"/>
              <a:gd name="connsiteX7" fmla="*/ 2678166 w 12202482"/>
              <a:gd name="connsiteY7" fmla="*/ 5929698 h 6231137"/>
              <a:gd name="connsiteX8" fmla="*/ 4331861 w 12202482"/>
              <a:gd name="connsiteY8" fmla="*/ 5908315 h 6231137"/>
              <a:gd name="connsiteX9" fmla="*/ 5303162 w 12202482"/>
              <a:gd name="connsiteY9" fmla="*/ 5924178 h 6231137"/>
              <a:gd name="connsiteX10" fmla="*/ 5786920 w 12202482"/>
              <a:gd name="connsiteY10" fmla="*/ 6231137 h 6231137"/>
              <a:gd name="connsiteX11" fmla="*/ 6059423 w 12202482"/>
              <a:gd name="connsiteY11" fmla="*/ 5908409 h 6231137"/>
              <a:gd name="connsiteX12" fmla="*/ 9186615 w 12202482"/>
              <a:gd name="connsiteY12" fmla="*/ 5911624 h 6231137"/>
              <a:gd name="connsiteX13" fmla="*/ 10095517 w 12202482"/>
              <a:gd name="connsiteY13" fmla="*/ 5914499 h 6231137"/>
              <a:gd name="connsiteX14" fmla="*/ 11015456 w 12202482"/>
              <a:gd name="connsiteY14" fmla="*/ 5922366 h 6231137"/>
              <a:gd name="connsiteX15" fmla="*/ 12173539 w 12202482"/>
              <a:gd name="connsiteY15" fmla="*/ 5921320 h 6231137"/>
              <a:gd name="connsiteX16" fmla="*/ 12151685 w 12202482"/>
              <a:gd name="connsiteY16" fmla="*/ 2621674 h 6231137"/>
              <a:gd name="connsiteX17" fmla="*/ 12142333 w 12202482"/>
              <a:gd name="connsiteY17" fmla="*/ 176313 h 6231137"/>
              <a:gd name="connsiteX18" fmla="*/ 11377766 w 12202482"/>
              <a:gd name="connsiteY18" fmla="*/ 107615 h 6231137"/>
              <a:gd name="connsiteX19" fmla="*/ 10347542 w 12202482"/>
              <a:gd name="connsiteY19" fmla="*/ 101059 h 6231137"/>
              <a:gd name="connsiteX20" fmla="*/ 7688107 w 12202482"/>
              <a:gd name="connsiteY20" fmla="*/ 75910 h 6231137"/>
              <a:gd name="connsiteX21" fmla="*/ 1980973 w 12202482"/>
              <a:gd name="connsiteY21" fmla="*/ 0 h 6231137"/>
              <a:gd name="connsiteX0" fmla="*/ 1980973 w 12202482"/>
              <a:gd name="connsiteY0" fmla="*/ 0 h 6231137"/>
              <a:gd name="connsiteX1" fmla="*/ 392892 w 12202482"/>
              <a:gd name="connsiteY1" fmla="*/ 10761 h 6231137"/>
              <a:gd name="connsiteX2" fmla="*/ 88229 w 12202482"/>
              <a:gd name="connsiteY2" fmla="*/ 47942 h 6231137"/>
              <a:gd name="connsiteX3" fmla="*/ 88229 w 12202482"/>
              <a:gd name="connsiteY3" fmla="*/ 909146 h 6231137"/>
              <a:gd name="connsiteX4" fmla="*/ 21578 w 12202482"/>
              <a:gd name="connsiteY4" fmla="*/ 994830 h 6231137"/>
              <a:gd name="connsiteX5" fmla="*/ 10957 w 12202482"/>
              <a:gd name="connsiteY5" fmla="*/ 4530644 h 6231137"/>
              <a:gd name="connsiteX6" fmla="*/ 70464 w 12202482"/>
              <a:gd name="connsiteY6" fmla="*/ 5941555 h 6231137"/>
              <a:gd name="connsiteX7" fmla="*/ 2678166 w 12202482"/>
              <a:gd name="connsiteY7" fmla="*/ 5929698 h 6231137"/>
              <a:gd name="connsiteX8" fmla="*/ 4331861 w 12202482"/>
              <a:gd name="connsiteY8" fmla="*/ 5908315 h 6231137"/>
              <a:gd name="connsiteX9" fmla="*/ 5303162 w 12202482"/>
              <a:gd name="connsiteY9" fmla="*/ 5924178 h 6231137"/>
              <a:gd name="connsiteX10" fmla="*/ 5786920 w 12202482"/>
              <a:gd name="connsiteY10" fmla="*/ 6231137 h 6231137"/>
              <a:gd name="connsiteX11" fmla="*/ 6059423 w 12202482"/>
              <a:gd name="connsiteY11" fmla="*/ 5908409 h 6231137"/>
              <a:gd name="connsiteX12" fmla="*/ 9186615 w 12202482"/>
              <a:gd name="connsiteY12" fmla="*/ 5911624 h 6231137"/>
              <a:gd name="connsiteX13" fmla="*/ 10095517 w 12202482"/>
              <a:gd name="connsiteY13" fmla="*/ 5914499 h 6231137"/>
              <a:gd name="connsiteX14" fmla="*/ 11015456 w 12202482"/>
              <a:gd name="connsiteY14" fmla="*/ 5922366 h 6231137"/>
              <a:gd name="connsiteX15" fmla="*/ 12173539 w 12202482"/>
              <a:gd name="connsiteY15" fmla="*/ 5921320 h 6231137"/>
              <a:gd name="connsiteX16" fmla="*/ 12151685 w 12202482"/>
              <a:gd name="connsiteY16" fmla="*/ 2621674 h 6231137"/>
              <a:gd name="connsiteX17" fmla="*/ 12142333 w 12202482"/>
              <a:gd name="connsiteY17" fmla="*/ 176313 h 6231137"/>
              <a:gd name="connsiteX18" fmla="*/ 11377766 w 12202482"/>
              <a:gd name="connsiteY18" fmla="*/ 107615 h 6231137"/>
              <a:gd name="connsiteX19" fmla="*/ 10347542 w 12202482"/>
              <a:gd name="connsiteY19" fmla="*/ 101059 h 6231137"/>
              <a:gd name="connsiteX20" fmla="*/ 7688107 w 12202482"/>
              <a:gd name="connsiteY20" fmla="*/ 75910 h 6231137"/>
              <a:gd name="connsiteX21" fmla="*/ 1980973 w 12202482"/>
              <a:gd name="connsiteY21" fmla="*/ 0 h 6231137"/>
              <a:gd name="connsiteX0" fmla="*/ 2035238 w 12256747"/>
              <a:gd name="connsiteY0" fmla="*/ 0 h 6231137"/>
              <a:gd name="connsiteX1" fmla="*/ 447157 w 12256747"/>
              <a:gd name="connsiteY1" fmla="*/ 10761 h 6231137"/>
              <a:gd name="connsiteX2" fmla="*/ 0 w 12256747"/>
              <a:gd name="connsiteY2" fmla="*/ 26521 h 6231137"/>
              <a:gd name="connsiteX3" fmla="*/ 142494 w 12256747"/>
              <a:gd name="connsiteY3" fmla="*/ 909146 h 6231137"/>
              <a:gd name="connsiteX4" fmla="*/ 75843 w 12256747"/>
              <a:gd name="connsiteY4" fmla="*/ 994830 h 6231137"/>
              <a:gd name="connsiteX5" fmla="*/ 65222 w 12256747"/>
              <a:gd name="connsiteY5" fmla="*/ 4530644 h 6231137"/>
              <a:gd name="connsiteX6" fmla="*/ 124729 w 12256747"/>
              <a:gd name="connsiteY6" fmla="*/ 5941555 h 6231137"/>
              <a:gd name="connsiteX7" fmla="*/ 2732431 w 12256747"/>
              <a:gd name="connsiteY7" fmla="*/ 5929698 h 6231137"/>
              <a:gd name="connsiteX8" fmla="*/ 4386126 w 12256747"/>
              <a:gd name="connsiteY8" fmla="*/ 5908315 h 6231137"/>
              <a:gd name="connsiteX9" fmla="*/ 5357427 w 12256747"/>
              <a:gd name="connsiteY9" fmla="*/ 5924178 h 6231137"/>
              <a:gd name="connsiteX10" fmla="*/ 5841185 w 12256747"/>
              <a:gd name="connsiteY10" fmla="*/ 6231137 h 6231137"/>
              <a:gd name="connsiteX11" fmla="*/ 6113688 w 12256747"/>
              <a:gd name="connsiteY11" fmla="*/ 5908409 h 6231137"/>
              <a:gd name="connsiteX12" fmla="*/ 9240880 w 12256747"/>
              <a:gd name="connsiteY12" fmla="*/ 5911624 h 6231137"/>
              <a:gd name="connsiteX13" fmla="*/ 10149782 w 12256747"/>
              <a:gd name="connsiteY13" fmla="*/ 5914499 h 6231137"/>
              <a:gd name="connsiteX14" fmla="*/ 11069721 w 12256747"/>
              <a:gd name="connsiteY14" fmla="*/ 5922366 h 6231137"/>
              <a:gd name="connsiteX15" fmla="*/ 12227804 w 12256747"/>
              <a:gd name="connsiteY15" fmla="*/ 5921320 h 6231137"/>
              <a:gd name="connsiteX16" fmla="*/ 12205950 w 12256747"/>
              <a:gd name="connsiteY16" fmla="*/ 2621674 h 6231137"/>
              <a:gd name="connsiteX17" fmla="*/ 12196598 w 12256747"/>
              <a:gd name="connsiteY17" fmla="*/ 176313 h 6231137"/>
              <a:gd name="connsiteX18" fmla="*/ 11432031 w 12256747"/>
              <a:gd name="connsiteY18" fmla="*/ 107615 h 6231137"/>
              <a:gd name="connsiteX19" fmla="*/ 10401807 w 12256747"/>
              <a:gd name="connsiteY19" fmla="*/ 101059 h 6231137"/>
              <a:gd name="connsiteX20" fmla="*/ 7742372 w 12256747"/>
              <a:gd name="connsiteY20" fmla="*/ 75910 h 6231137"/>
              <a:gd name="connsiteX21" fmla="*/ 2035238 w 12256747"/>
              <a:gd name="connsiteY21" fmla="*/ 0 h 6231137"/>
              <a:gd name="connsiteX0" fmla="*/ 2035238 w 12256747"/>
              <a:gd name="connsiteY0" fmla="*/ 0 h 6231137"/>
              <a:gd name="connsiteX1" fmla="*/ 447157 w 12256747"/>
              <a:gd name="connsiteY1" fmla="*/ 10761 h 6231137"/>
              <a:gd name="connsiteX2" fmla="*/ 0 w 12256747"/>
              <a:gd name="connsiteY2" fmla="*/ 26521 h 6231137"/>
              <a:gd name="connsiteX3" fmla="*/ -1 w 12256747"/>
              <a:gd name="connsiteY3" fmla="*/ 844885 h 6231137"/>
              <a:gd name="connsiteX4" fmla="*/ 75843 w 12256747"/>
              <a:gd name="connsiteY4" fmla="*/ 994830 h 6231137"/>
              <a:gd name="connsiteX5" fmla="*/ 65222 w 12256747"/>
              <a:gd name="connsiteY5" fmla="*/ 4530644 h 6231137"/>
              <a:gd name="connsiteX6" fmla="*/ 124729 w 12256747"/>
              <a:gd name="connsiteY6" fmla="*/ 5941555 h 6231137"/>
              <a:gd name="connsiteX7" fmla="*/ 2732431 w 12256747"/>
              <a:gd name="connsiteY7" fmla="*/ 5929698 h 6231137"/>
              <a:gd name="connsiteX8" fmla="*/ 4386126 w 12256747"/>
              <a:gd name="connsiteY8" fmla="*/ 5908315 h 6231137"/>
              <a:gd name="connsiteX9" fmla="*/ 5357427 w 12256747"/>
              <a:gd name="connsiteY9" fmla="*/ 5924178 h 6231137"/>
              <a:gd name="connsiteX10" fmla="*/ 5841185 w 12256747"/>
              <a:gd name="connsiteY10" fmla="*/ 6231137 h 6231137"/>
              <a:gd name="connsiteX11" fmla="*/ 6113688 w 12256747"/>
              <a:gd name="connsiteY11" fmla="*/ 5908409 h 6231137"/>
              <a:gd name="connsiteX12" fmla="*/ 9240880 w 12256747"/>
              <a:gd name="connsiteY12" fmla="*/ 5911624 h 6231137"/>
              <a:gd name="connsiteX13" fmla="*/ 10149782 w 12256747"/>
              <a:gd name="connsiteY13" fmla="*/ 5914499 h 6231137"/>
              <a:gd name="connsiteX14" fmla="*/ 11069721 w 12256747"/>
              <a:gd name="connsiteY14" fmla="*/ 5922366 h 6231137"/>
              <a:gd name="connsiteX15" fmla="*/ 12227804 w 12256747"/>
              <a:gd name="connsiteY15" fmla="*/ 5921320 h 6231137"/>
              <a:gd name="connsiteX16" fmla="*/ 12205950 w 12256747"/>
              <a:gd name="connsiteY16" fmla="*/ 2621674 h 6231137"/>
              <a:gd name="connsiteX17" fmla="*/ 12196598 w 12256747"/>
              <a:gd name="connsiteY17" fmla="*/ 176313 h 6231137"/>
              <a:gd name="connsiteX18" fmla="*/ 11432031 w 12256747"/>
              <a:gd name="connsiteY18" fmla="*/ 107615 h 6231137"/>
              <a:gd name="connsiteX19" fmla="*/ 10401807 w 12256747"/>
              <a:gd name="connsiteY19" fmla="*/ 101059 h 6231137"/>
              <a:gd name="connsiteX20" fmla="*/ 7742372 w 12256747"/>
              <a:gd name="connsiteY20" fmla="*/ 75910 h 6231137"/>
              <a:gd name="connsiteX21" fmla="*/ 2035238 w 12256747"/>
              <a:gd name="connsiteY21" fmla="*/ 0 h 6231137"/>
              <a:gd name="connsiteX0" fmla="*/ 2035238 w 12256747"/>
              <a:gd name="connsiteY0" fmla="*/ 0 h 6231137"/>
              <a:gd name="connsiteX1" fmla="*/ 447157 w 12256747"/>
              <a:gd name="connsiteY1" fmla="*/ 10761 h 6231137"/>
              <a:gd name="connsiteX2" fmla="*/ 0 w 12256747"/>
              <a:gd name="connsiteY2" fmla="*/ 26521 h 6231137"/>
              <a:gd name="connsiteX3" fmla="*/ -1 w 12256747"/>
              <a:gd name="connsiteY3" fmla="*/ 844885 h 6231137"/>
              <a:gd name="connsiteX4" fmla="*/ 4594 w 12256747"/>
              <a:gd name="connsiteY4" fmla="*/ 1176912 h 6231137"/>
              <a:gd name="connsiteX5" fmla="*/ 65222 w 12256747"/>
              <a:gd name="connsiteY5" fmla="*/ 4530644 h 6231137"/>
              <a:gd name="connsiteX6" fmla="*/ 124729 w 12256747"/>
              <a:gd name="connsiteY6" fmla="*/ 5941555 h 6231137"/>
              <a:gd name="connsiteX7" fmla="*/ 2732431 w 12256747"/>
              <a:gd name="connsiteY7" fmla="*/ 5929698 h 6231137"/>
              <a:gd name="connsiteX8" fmla="*/ 4386126 w 12256747"/>
              <a:gd name="connsiteY8" fmla="*/ 5908315 h 6231137"/>
              <a:gd name="connsiteX9" fmla="*/ 5357427 w 12256747"/>
              <a:gd name="connsiteY9" fmla="*/ 5924178 h 6231137"/>
              <a:gd name="connsiteX10" fmla="*/ 5841185 w 12256747"/>
              <a:gd name="connsiteY10" fmla="*/ 6231137 h 6231137"/>
              <a:gd name="connsiteX11" fmla="*/ 6113688 w 12256747"/>
              <a:gd name="connsiteY11" fmla="*/ 5908409 h 6231137"/>
              <a:gd name="connsiteX12" fmla="*/ 9240880 w 12256747"/>
              <a:gd name="connsiteY12" fmla="*/ 5911624 h 6231137"/>
              <a:gd name="connsiteX13" fmla="*/ 10149782 w 12256747"/>
              <a:gd name="connsiteY13" fmla="*/ 5914499 h 6231137"/>
              <a:gd name="connsiteX14" fmla="*/ 11069721 w 12256747"/>
              <a:gd name="connsiteY14" fmla="*/ 5922366 h 6231137"/>
              <a:gd name="connsiteX15" fmla="*/ 12227804 w 12256747"/>
              <a:gd name="connsiteY15" fmla="*/ 5921320 h 6231137"/>
              <a:gd name="connsiteX16" fmla="*/ 12205950 w 12256747"/>
              <a:gd name="connsiteY16" fmla="*/ 2621674 h 6231137"/>
              <a:gd name="connsiteX17" fmla="*/ 12196598 w 12256747"/>
              <a:gd name="connsiteY17" fmla="*/ 176313 h 6231137"/>
              <a:gd name="connsiteX18" fmla="*/ 11432031 w 12256747"/>
              <a:gd name="connsiteY18" fmla="*/ 107615 h 6231137"/>
              <a:gd name="connsiteX19" fmla="*/ 10401807 w 12256747"/>
              <a:gd name="connsiteY19" fmla="*/ 101059 h 6231137"/>
              <a:gd name="connsiteX20" fmla="*/ 7742372 w 12256747"/>
              <a:gd name="connsiteY20" fmla="*/ 75910 h 6231137"/>
              <a:gd name="connsiteX21" fmla="*/ 2035238 w 12256747"/>
              <a:gd name="connsiteY21" fmla="*/ 0 h 6231137"/>
              <a:gd name="connsiteX0" fmla="*/ 2054471 w 12275980"/>
              <a:gd name="connsiteY0" fmla="*/ 0 h 6231137"/>
              <a:gd name="connsiteX1" fmla="*/ 466390 w 12275980"/>
              <a:gd name="connsiteY1" fmla="*/ 10761 h 6231137"/>
              <a:gd name="connsiteX2" fmla="*/ 19233 w 12275980"/>
              <a:gd name="connsiteY2" fmla="*/ 26521 h 6231137"/>
              <a:gd name="connsiteX3" fmla="*/ 19232 w 12275980"/>
              <a:gd name="connsiteY3" fmla="*/ 844885 h 6231137"/>
              <a:gd name="connsiteX4" fmla="*/ 76 w 12275980"/>
              <a:gd name="connsiteY4" fmla="*/ 1369703 h 6231137"/>
              <a:gd name="connsiteX5" fmla="*/ 84455 w 12275980"/>
              <a:gd name="connsiteY5" fmla="*/ 4530644 h 6231137"/>
              <a:gd name="connsiteX6" fmla="*/ 143962 w 12275980"/>
              <a:gd name="connsiteY6" fmla="*/ 5941555 h 6231137"/>
              <a:gd name="connsiteX7" fmla="*/ 2751664 w 12275980"/>
              <a:gd name="connsiteY7" fmla="*/ 5929698 h 6231137"/>
              <a:gd name="connsiteX8" fmla="*/ 4405359 w 12275980"/>
              <a:gd name="connsiteY8" fmla="*/ 5908315 h 6231137"/>
              <a:gd name="connsiteX9" fmla="*/ 5376660 w 12275980"/>
              <a:gd name="connsiteY9" fmla="*/ 5924178 h 6231137"/>
              <a:gd name="connsiteX10" fmla="*/ 5860418 w 12275980"/>
              <a:gd name="connsiteY10" fmla="*/ 6231137 h 6231137"/>
              <a:gd name="connsiteX11" fmla="*/ 6132921 w 12275980"/>
              <a:gd name="connsiteY11" fmla="*/ 5908409 h 6231137"/>
              <a:gd name="connsiteX12" fmla="*/ 9260113 w 12275980"/>
              <a:gd name="connsiteY12" fmla="*/ 5911624 h 6231137"/>
              <a:gd name="connsiteX13" fmla="*/ 10169015 w 12275980"/>
              <a:gd name="connsiteY13" fmla="*/ 5914499 h 6231137"/>
              <a:gd name="connsiteX14" fmla="*/ 11088954 w 12275980"/>
              <a:gd name="connsiteY14" fmla="*/ 5922366 h 6231137"/>
              <a:gd name="connsiteX15" fmla="*/ 12247037 w 12275980"/>
              <a:gd name="connsiteY15" fmla="*/ 5921320 h 6231137"/>
              <a:gd name="connsiteX16" fmla="*/ 12225183 w 12275980"/>
              <a:gd name="connsiteY16" fmla="*/ 2621674 h 6231137"/>
              <a:gd name="connsiteX17" fmla="*/ 12215831 w 12275980"/>
              <a:gd name="connsiteY17" fmla="*/ 176313 h 6231137"/>
              <a:gd name="connsiteX18" fmla="*/ 11451264 w 12275980"/>
              <a:gd name="connsiteY18" fmla="*/ 107615 h 6231137"/>
              <a:gd name="connsiteX19" fmla="*/ 10421040 w 12275980"/>
              <a:gd name="connsiteY19" fmla="*/ 101059 h 6231137"/>
              <a:gd name="connsiteX20" fmla="*/ 7761605 w 12275980"/>
              <a:gd name="connsiteY20" fmla="*/ 75910 h 6231137"/>
              <a:gd name="connsiteX21" fmla="*/ 2054471 w 12275980"/>
              <a:gd name="connsiteY21" fmla="*/ 0 h 6231137"/>
              <a:gd name="connsiteX0" fmla="*/ 2071691 w 12293200"/>
              <a:gd name="connsiteY0" fmla="*/ 0 h 6231137"/>
              <a:gd name="connsiteX1" fmla="*/ 483610 w 12293200"/>
              <a:gd name="connsiteY1" fmla="*/ 10761 h 6231137"/>
              <a:gd name="connsiteX2" fmla="*/ 36453 w 12293200"/>
              <a:gd name="connsiteY2" fmla="*/ 26521 h 6231137"/>
              <a:gd name="connsiteX3" fmla="*/ 36452 w 12293200"/>
              <a:gd name="connsiteY3" fmla="*/ 844885 h 6231137"/>
              <a:gd name="connsiteX4" fmla="*/ 17296 w 12293200"/>
              <a:gd name="connsiteY4" fmla="*/ 1369703 h 6231137"/>
              <a:gd name="connsiteX5" fmla="*/ 6679 w 12293200"/>
              <a:gd name="connsiteY5" fmla="*/ 4594908 h 6231137"/>
              <a:gd name="connsiteX6" fmla="*/ 161182 w 12293200"/>
              <a:gd name="connsiteY6" fmla="*/ 5941555 h 6231137"/>
              <a:gd name="connsiteX7" fmla="*/ 2768884 w 12293200"/>
              <a:gd name="connsiteY7" fmla="*/ 5929698 h 6231137"/>
              <a:gd name="connsiteX8" fmla="*/ 4422579 w 12293200"/>
              <a:gd name="connsiteY8" fmla="*/ 5908315 h 6231137"/>
              <a:gd name="connsiteX9" fmla="*/ 5393880 w 12293200"/>
              <a:gd name="connsiteY9" fmla="*/ 5924178 h 6231137"/>
              <a:gd name="connsiteX10" fmla="*/ 5877638 w 12293200"/>
              <a:gd name="connsiteY10" fmla="*/ 6231137 h 6231137"/>
              <a:gd name="connsiteX11" fmla="*/ 6150141 w 12293200"/>
              <a:gd name="connsiteY11" fmla="*/ 5908409 h 6231137"/>
              <a:gd name="connsiteX12" fmla="*/ 9277333 w 12293200"/>
              <a:gd name="connsiteY12" fmla="*/ 5911624 h 6231137"/>
              <a:gd name="connsiteX13" fmla="*/ 10186235 w 12293200"/>
              <a:gd name="connsiteY13" fmla="*/ 5914499 h 6231137"/>
              <a:gd name="connsiteX14" fmla="*/ 11106174 w 12293200"/>
              <a:gd name="connsiteY14" fmla="*/ 5922366 h 6231137"/>
              <a:gd name="connsiteX15" fmla="*/ 12264257 w 12293200"/>
              <a:gd name="connsiteY15" fmla="*/ 5921320 h 6231137"/>
              <a:gd name="connsiteX16" fmla="*/ 12242403 w 12293200"/>
              <a:gd name="connsiteY16" fmla="*/ 2621674 h 6231137"/>
              <a:gd name="connsiteX17" fmla="*/ 12233051 w 12293200"/>
              <a:gd name="connsiteY17" fmla="*/ 176313 h 6231137"/>
              <a:gd name="connsiteX18" fmla="*/ 11468484 w 12293200"/>
              <a:gd name="connsiteY18" fmla="*/ 107615 h 6231137"/>
              <a:gd name="connsiteX19" fmla="*/ 10438260 w 12293200"/>
              <a:gd name="connsiteY19" fmla="*/ 101059 h 6231137"/>
              <a:gd name="connsiteX20" fmla="*/ 7778825 w 12293200"/>
              <a:gd name="connsiteY20" fmla="*/ 75910 h 6231137"/>
              <a:gd name="connsiteX21" fmla="*/ 2071691 w 12293200"/>
              <a:gd name="connsiteY21" fmla="*/ 0 h 6231137"/>
              <a:gd name="connsiteX0" fmla="*/ 2071691 w 12293200"/>
              <a:gd name="connsiteY0" fmla="*/ 0 h 6231137"/>
              <a:gd name="connsiteX1" fmla="*/ 483610 w 12293200"/>
              <a:gd name="connsiteY1" fmla="*/ 10761 h 6231137"/>
              <a:gd name="connsiteX2" fmla="*/ 36453 w 12293200"/>
              <a:gd name="connsiteY2" fmla="*/ 26521 h 6231137"/>
              <a:gd name="connsiteX3" fmla="*/ 36452 w 12293200"/>
              <a:gd name="connsiteY3" fmla="*/ 844885 h 6231137"/>
              <a:gd name="connsiteX4" fmla="*/ 17296 w 12293200"/>
              <a:gd name="connsiteY4" fmla="*/ 1369703 h 6231137"/>
              <a:gd name="connsiteX5" fmla="*/ 6679 w 12293200"/>
              <a:gd name="connsiteY5" fmla="*/ 4594908 h 6231137"/>
              <a:gd name="connsiteX6" fmla="*/ 89932 w 12293200"/>
              <a:gd name="connsiteY6" fmla="*/ 5941557 h 6231137"/>
              <a:gd name="connsiteX7" fmla="*/ 2768884 w 12293200"/>
              <a:gd name="connsiteY7" fmla="*/ 5929698 h 6231137"/>
              <a:gd name="connsiteX8" fmla="*/ 4422579 w 12293200"/>
              <a:gd name="connsiteY8" fmla="*/ 5908315 h 6231137"/>
              <a:gd name="connsiteX9" fmla="*/ 5393880 w 12293200"/>
              <a:gd name="connsiteY9" fmla="*/ 5924178 h 6231137"/>
              <a:gd name="connsiteX10" fmla="*/ 5877638 w 12293200"/>
              <a:gd name="connsiteY10" fmla="*/ 6231137 h 6231137"/>
              <a:gd name="connsiteX11" fmla="*/ 6150141 w 12293200"/>
              <a:gd name="connsiteY11" fmla="*/ 5908409 h 6231137"/>
              <a:gd name="connsiteX12" fmla="*/ 9277333 w 12293200"/>
              <a:gd name="connsiteY12" fmla="*/ 5911624 h 6231137"/>
              <a:gd name="connsiteX13" fmla="*/ 10186235 w 12293200"/>
              <a:gd name="connsiteY13" fmla="*/ 5914499 h 6231137"/>
              <a:gd name="connsiteX14" fmla="*/ 11106174 w 12293200"/>
              <a:gd name="connsiteY14" fmla="*/ 5922366 h 6231137"/>
              <a:gd name="connsiteX15" fmla="*/ 12264257 w 12293200"/>
              <a:gd name="connsiteY15" fmla="*/ 5921320 h 6231137"/>
              <a:gd name="connsiteX16" fmla="*/ 12242403 w 12293200"/>
              <a:gd name="connsiteY16" fmla="*/ 2621674 h 6231137"/>
              <a:gd name="connsiteX17" fmla="*/ 12233051 w 12293200"/>
              <a:gd name="connsiteY17" fmla="*/ 176313 h 6231137"/>
              <a:gd name="connsiteX18" fmla="*/ 11468484 w 12293200"/>
              <a:gd name="connsiteY18" fmla="*/ 107615 h 6231137"/>
              <a:gd name="connsiteX19" fmla="*/ 10438260 w 12293200"/>
              <a:gd name="connsiteY19" fmla="*/ 101059 h 6231137"/>
              <a:gd name="connsiteX20" fmla="*/ 7778825 w 12293200"/>
              <a:gd name="connsiteY20" fmla="*/ 75910 h 6231137"/>
              <a:gd name="connsiteX21" fmla="*/ 2071691 w 12293200"/>
              <a:gd name="connsiteY21" fmla="*/ 0 h 6231137"/>
              <a:gd name="connsiteX0" fmla="*/ 2071691 w 12288138"/>
              <a:gd name="connsiteY0" fmla="*/ 24998 h 6256135"/>
              <a:gd name="connsiteX1" fmla="*/ 483610 w 12288138"/>
              <a:gd name="connsiteY1" fmla="*/ 35759 h 6256135"/>
              <a:gd name="connsiteX2" fmla="*/ 36453 w 12288138"/>
              <a:gd name="connsiteY2" fmla="*/ 51519 h 6256135"/>
              <a:gd name="connsiteX3" fmla="*/ 36452 w 12288138"/>
              <a:gd name="connsiteY3" fmla="*/ 869883 h 6256135"/>
              <a:gd name="connsiteX4" fmla="*/ 17296 w 12288138"/>
              <a:gd name="connsiteY4" fmla="*/ 1394701 h 6256135"/>
              <a:gd name="connsiteX5" fmla="*/ 6679 w 12288138"/>
              <a:gd name="connsiteY5" fmla="*/ 4619906 h 6256135"/>
              <a:gd name="connsiteX6" fmla="*/ 89932 w 12288138"/>
              <a:gd name="connsiteY6" fmla="*/ 5966555 h 6256135"/>
              <a:gd name="connsiteX7" fmla="*/ 2768884 w 12288138"/>
              <a:gd name="connsiteY7" fmla="*/ 5954696 h 6256135"/>
              <a:gd name="connsiteX8" fmla="*/ 4422579 w 12288138"/>
              <a:gd name="connsiteY8" fmla="*/ 5933313 h 6256135"/>
              <a:gd name="connsiteX9" fmla="*/ 5393880 w 12288138"/>
              <a:gd name="connsiteY9" fmla="*/ 5949176 h 6256135"/>
              <a:gd name="connsiteX10" fmla="*/ 5877638 w 12288138"/>
              <a:gd name="connsiteY10" fmla="*/ 6256135 h 6256135"/>
              <a:gd name="connsiteX11" fmla="*/ 6150141 w 12288138"/>
              <a:gd name="connsiteY11" fmla="*/ 5933407 h 6256135"/>
              <a:gd name="connsiteX12" fmla="*/ 9277333 w 12288138"/>
              <a:gd name="connsiteY12" fmla="*/ 5936622 h 6256135"/>
              <a:gd name="connsiteX13" fmla="*/ 10186235 w 12288138"/>
              <a:gd name="connsiteY13" fmla="*/ 5939497 h 6256135"/>
              <a:gd name="connsiteX14" fmla="*/ 11106174 w 12288138"/>
              <a:gd name="connsiteY14" fmla="*/ 5947364 h 6256135"/>
              <a:gd name="connsiteX15" fmla="*/ 12264257 w 12288138"/>
              <a:gd name="connsiteY15" fmla="*/ 5946318 h 6256135"/>
              <a:gd name="connsiteX16" fmla="*/ 12242403 w 12288138"/>
              <a:gd name="connsiteY16" fmla="*/ 2646672 h 6256135"/>
              <a:gd name="connsiteX17" fmla="*/ 12233051 w 12288138"/>
              <a:gd name="connsiteY17" fmla="*/ 201311 h 6256135"/>
              <a:gd name="connsiteX18" fmla="*/ 11729726 w 12288138"/>
              <a:gd name="connsiteY18" fmla="*/ 132612 h 6256135"/>
              <a:gd name="connsiteX19" fmla="*/ 10438260 w 12288138"/>
              <a:gd name="connsiteY19" fmla="*/ 126057 h 6256135"/>
              <a:gd name="connsiteX20" fmla="*/ 7778825 w 12288138"/>
              <a:gd name="connsiteY20" fmla="*/ 100908 h 6256135"/>
              <a:gd name="connsiteX21" fmla="*/ 2071691 w 12288138"/>
              <a:gd name="connsiteY21" fmla="*/ 24998 h 6256135"/>
              <a:gd name="connsiteX0" fmla="*/ 2071691 w 12281699"/>
              <a:gd name="connsiteY0" fmla="*/ 0 h 6231137"/>
              <a:gd name="connsiteX1" fmla="*/ 483610 w 12281699"/>
              <a:gd name="connsiteY1" fmla="*/ 10761 h 6231137"/>
              <a:gd name="connsiteX2" fmla="*/ 36453 w 12281699"/>
              <a:gd name="connsiteY2" fmla="*/ 26521 h 6231137"/>
              <a:gd name="connsiteX3" fmla="*/ 36452 w 12281699"/>
              <a:gd name="connsiteY3" fmla="*/ 844885 h 6231137"/>
              <a:gd name="connsiteX4" fmla="*/ 17296 w 12281699"/>
              <a:gd name="connsiteY4" fmla="*/ 1369703 h 6231137"/>
              <a:gd name="connsiteX5" fmla="*/ 6679 w 12281699"/>
              <a:gd name="connsiteY5" fmla="*/ 4594908 h 6231137"/>
              <a:gd name="connsiteX6" fmla="*/ 89932 w 12281699"/>
              <a:gd name="connsiteY6" fmla="*/ 5941557 h 6231137"/>
              <a:gd name="connsiteX7" fmla="*/ 2768884 w 12281699"/>
              <a:gd name="connsiteY7" fmla="*/ 5929698 h 6231137"/>
              <a:gd name="connsiteX8" fmla="*/ 4422579 w 12281699"/>
              <a:gd name="connsiteY8" fmla="*/ 5908315 h 6231137"/>
              <a:gd name="connsiteX9" fmla="*/ 5393880 w 12281699"/>
              <a:gd name="connsiteY9" fmla="*/ 5924178 h 6231137"/>
              <a:gd name="connsiteX10" fmla="*/ 5877638 w 12281699"/>
              <a:gd name="connsiteY10" fmla="*/ 6231137 h 6231137"/>
              <a:gd name="connsiteX11" fmla="*/ 6150141 w 12281699"/>
              <a:gd name="connsiteY11" fmla="*/ 5908409 h 6231137"/>
              <a:gd name="connsiteX12" fmla="*/ 9277333 w 12281699"/>
              <a:gd name="connsiteY12" fmla="*/ 5911624 h 6231137"/>
              <a:gd name="connsiteX13" fmla="*/ 10186235 w 12281699"/>
              <a:gd name="connsiteY13" fmla="*/ 5914499 h 6231137"/>
              <a:gd name="connsiteX14" fmla="*/ 11106174 w 12281699"/>
              <a:gd name="connsiteY14" fmla="*/ 5922366 h 6231137"/>
              <a:gd name="connsiteX15" fmla="*/ 12264257 w 12281699"/>
              <a:gd name="connsiteY15" fmla="*/ 5921320 h 6231137"/>
              <a:gd name="connsiteX16" fmla="*/ 12242403 w 12281699"/>
              <a:gd name="connsiteY16" fmla="*/ 2621674 h 6231137"/>
              <a:gd name="connsiteX17" fmla="*/ 12233051 w 12281699"/>
              <a:gd name="connsiteY17" fmla="*/ 176313 h 6231137"/>
              <a:gd name="connsiteX18" fmla="*/ 11729726 w 12281699"/>
              <a:gd name="connsiteY18" fmla="*/ 107614 h 6231137"/>
              <a:gd name="connsiteX19" fmla="*/ 10438260 w 12281699"/>
              <a:gd name="connsiteY19" fmla="*/ 101059 h 6231137"/>
              <a:gd name="connsiteX20" fmla="*/ 7778825 w 12281699"/>
              <a:gd name="connsiteY20" fmla="*/ 75910 h 6231137"/>
              <a:gd name="connsiteX21" fmla="*/ 2071691 w 12281699"/>
              <a:gd name="connsiteY21" fmla="*/ 0 h 6231137"/>
              <a:gd name="connsiteX0" fmla="*/ 2071691 w 12281973"/>
              <a:gd name="connsiteY0" fmla="*/ 17107 h 6248244"/>
              <a:gd name="connsiteX1" fmla="*/ 483610 w 12281973"/>
              <a:gd name="connsiteY1" fmla="*/ 27868 h 6248244"/>
              <a:gd name="connsiteX2" fmla="*/ 36453 w 12281973"/>
              <a:gd name="connsiteY2" fmla="*/ 43628 h 6248244"/>
              <a:gd name="connsiteX3" fmla="*/ 36452 w 12281973"/>
              <a:gd name="connsiteY3" fmla="*/ 861992 h 6248244"/>
              <a:gd name="connsiteX4" fmla="*/ 17296 w 12281973"/>
              <a:gd name="connsiteY4" fmla="*/ 1386810 h 6248244"/>
              <a:gd name="connsiteX5" fmla="*/ 6679 w 12281973"/>
              <a:gd name="connsiteY5" fmla="*/ 4612015 h 6248244"/>
              <a:gd name="connsiteX6" fmla="*/ 89932 w 12281973"/>
              <a:gd name="connsiteY6" fmla="*/ 5958664 h 6248244"/>
              <a:gd name="connsiteX7" fmla="*/ 2768884 w 12281973"/>
              <a:gd name="connsiteY7" fmla="*/ 5946805 h 6248244"/>
              <a:gd name="connsiteX8" fmla="*/ 4422579 w 12281973"/>
              <a:gd name="connsiteY8" fmla="*/ 5925422 h 6248244"/>
              <a:gd name="connsiteX9" fmla="*/ 5393880 w 12281973"/>
              <a:gd name="connsiteY9" fmla="*/ 5941285 h 6248244"/>
              <a:gd name="connsiteX10" fmla="*/ 5877638 w 12281973"/>
              <a:gd name="connsiteY10" fmla="*/ 6248244 h 6248244"/>
              <a:gd name="connsiteX11" fmla="*/ 6150141 w 12281973"/>
              <a:gd name="connsiteY11" fmla="*/ 5925516 h 6248244"/>
              <a:gd name="connsiteX12" fmla="*/ 9277333 w 12281973"/>
              <a:gd name="connsiteY12" fmla="*/ 5928731 h 6248244"/>
              <a:gd name="connsiteX13" fmla="*/ 10186235 w 12281973"/>
              <a:gd name="connsiteY13" fmla="*/ 5931606 h 6248244"/>
              <a:gd name="connsiteX14" fmla="*/ 11106174 w 12281973"/>
              <a:gd name="connsiteY14" fmla="*/ 5939473 h 6248244"/>
              <a:gd name="connsiteX15" fmla="*/ 12264257 w 12281973"/>
              <a:gd name="connsiteY15" fmla="*/ 5938427 h 6248244"/>
              <a:gd name="connsiteX16" fmla="*/ 12242403 w 12281973"/>
              <a:gd name="connsiteY16" fmla="*/ 2638781 h 6248244"/>
              <a:gd name="connsiteX17" fmla="*/ 12233051 w 12281973"/>
              <a:gd name="connsiteY17" fmla="*/ 193420 h 6248244"/>
              <a:gd name="connsiteX18" fmla="*/ 11824723 w 12281973"/>
              <a:gd name="connsiteY18" fmla="*/ 146142 h 6248244"/>
              <a:gd name="connsiteX19" fmla="*/ 10438260 w 12281973"/>
              <a:gd name="connsiteY19" fmla="*/ 118166 h 6248244"/>
              <a:gd name="connsiteX20" fmla="*/ 7778825 w 12281973"/>
              <a:gd name="connsiteY20" fmla="*/ 93017 h 6248244"/>
              <a:gd name="connsiteX21" fmla="*/ 2071691 w 12281973"/>
              <a:gd name="connsiteY21" fmla="*/ 17107 h 6248244"/>
              <a:gd name="connsiteX0" fmla="*/ 2071691 w 12281973"/>
              <a:gd name="connsiteY0" fmla="*/ 19214 h 6250351"/>
              <a:gd name="connsiteX1" fmla="*/ 483610 w 12281973"/>
              <a:gd name="connsiteY1" fmla="*/ 29975 h 6250351"/>
              <a:gd name="connsiteX2" fmla="*/ 36453 w 12281973"/>
              <a:gd name="connsiteY2" fmla="*/ 45735 h 6250351"/>
              <a:gd name="connsiteX3" fmla="*/ 36452 w 12281973"/>
              <a:gd name="connsiteY3" fmla="*/ 864099 h 6250351"/>
              <a:gd name="connsiteX4" fmla="*/ 17296 w 12281973"/>
              <a:gd name="connsiteY4" fmla="*/ 1388917 h 6250351"/>
              <a:gd name="connsiteX5" fmla="*/ 6679 w 12281973"/>
              <a:gd name="connsiteY5" fmla="*/ 4614122 h 6250351"/>
              <a:gd name="connsiteX6" fmla="*/ 89932 w 12281973"/>
              <a:gd name="connsiteY6" fmla="*/ 5960771 h 6250351"/>
              <a:gd name="connsiteX7" fmla="*/ 2768884 w 12281973"/>
              <a:gd name="connsiteY7" fmla="*/ 5948912 h 6250351"/>
              <a:gd name="connsiteX8" fmla="*/ 4422579 w 12281973"/>
              <a:gd name="connsiteY8" fmla="*/ 5927529 h 6250351"/>
              <a:gd name="connsiteX9" fmla="*/ 5393880 w 12281973"/>
              <a:gd name="connsiteY9" fmla="*/ 5943392 h 6250351"/>
              <a:gd name="connsiteX10" fmla="*/ 5877638 w 12281973"/>
              <a:gd name="connsiteY10" fmla="*/ 6250351 h 6250351"/>
              <a:gd name="connsiteX11" fmla="*/ 6150141 w 12281973"/>
              <a:gd name="connsiteY11" fmla="*/ 5927623 h 6250351"/>
              <a:gd name="connsiteX12" fmla="*/ 9277333 w 12281973"/>
              <a:gd name="connsiteY12" fmla="*/ 5930838 h 6250351"/>
              <a:gd name="connsiteX13" fmla="*/ 10186235 w 12281973"/>
              <a:gd name="connsiteY13" fmla="*/ 5933713 h 6250351"/>
              <a:gd name="connsiteX14" fmla="*/ 11106174 w 12281973"/>
              <a:gd name="connsiteY14" fmla="*/ 5941580 h 6250351"/>
              <a:gd name="connsiteX15" fmla="*/ 12264257 w 12281973"/>
              <a:gd name="connsiteY15" fmla="*/ 5940534 h 6250351"/>
              <a:gd name="connsiteX16" fmla="*/ 12242403 w 12281973"/>
              <a:gd name="connsiteY16" fmla="*/ 2640888 h 6250351"/>
              <a:gd name="connsiteX17" fmla="*/ 12233051 w 12281973"/>
              <a:gd name="connsiteY17" fmla="*/ 195527 h 6250351"/>
              <a:gd name="connsiteX18" fmla="*/ 11824723 w 12281973"/>
              <a:gd name="connsiteY18" fmla="*/ 148249 h 6250351"/>
              <a:gd name="connsiteX19" fmla="*/ 10295765 w 12281973"/>
              <a:gd name="connsiteY19" fmla="*/ 141693 h 6250351"/>
              <a:gd name="connsiteX20" fmla="*/ 7778825 w 12281973"/>
              <a:gd name="connsiteY20" fmla="*/ 95124 h 6250351"/>
              <a:gd name="connsiteX21" fmla="*/ 2071691 w 12281973"/>
              <a:gd name="connsiteY21" fmla="*/ 19214 h 6250351"/>
              <a:gd name="connsiteX0" fmla="*/ 2071691 w 12322325"/>
              <a:gd name="connsiteY0" fmla="*/ 0 h 6231137"/>
              <a:gd name="connsiteX1" fmla="*/ 483610 w 12322325"/>
              <a:gd name="connsiteY1" fmla="*/ 10761 h 6231137"/>
              <a:gd name="connsiteX2" fmla="*/ 36453 w 12322325"/>
              <a:gd name="connsiteY2" fmla="*/ 26521 h 6231137"/>
              <a:gd name="connsiteX3" fmla="*/ 36452 w 12322325"/>
              <a:gd name="connsiteY3" fmla="*/ 844885 h 6231137"/>
              <a:gd name="connsiteX4" fmla="*/ 17296 w 12322325"/>
              <a:gd name="connsiteY4" fmla="*/ 1369703 h 6231137"/>
              <a:gd name="connsiteX5" fmla="*/ 6679 w 12322325"/>
              <a:gd name="connsiteY5" fmla="*/ 4594908 h 6231137"/>
              <a:gd name="connsiteX6" fmla="*/ 89932 w 12322325"/>
              <a:gd name="connsiteY6" fmla="*/ 5941557 h 6231137"/>
              <a:gd name="connsiteX7" fmla="*/ 2768884 w 12322325"/>
              <a:gd name="connsiteY7" fmla="*/ 5929698 h 6231137"/>
              <a:gd name="connsiteX8" fmla="*/ 4422579 w 12322325"/>
              <a:gd name="connsiteY8" fmla="*/ 5908315 h 6231137"/>
              <a:gd name="connsiteX9" fmla="*/ 5393880 w 12322325"/>
              <a:gd name="connsiteY9" fmla="*/ 5924178 h 6231137"/>
              <a:gd name="connsiteX10" fmla="*/ 5877638 w 12322325"/>
              <a:gd name="connsiteY10" fmla="*/ 6231137 h 6231137"/>
              <a:gd name="connsiteX11" fmla="*/ 6150141 w 12322325"/>
              <a:gd name="connsiteY11" fmla="*/ 5908409 h 6231137"/>
              <a:gd name="connsiteX12" fmla="*/ 9277333 w 12322325"/>
              <a:gd name="connsiteY12" fmla="*/ 5911624 h 6231137"/>
              <a:gd name="connsiteX13" fmla="*/ 10186235 w 12322325"/>
              <a:gd name="connsiteY13" fmla="*/ 5914499 h 6231137"/>
              <a:gd name="connsiteX14" fmla="*/ 11106174 w 12322325"/>
              <a:gd name="connsiteY14" fmla="*/ 5922366 h 6231137"/>
              <a:gd name="connsiteX15" fmla="*/ 12264257 w 12322325"/>
              <a:gd name="connsiteY15" fmla="*/ 5921320 h 6231137"/>
              <a:gd name="connsiteX16" fmla="*/ 12242403 w 12322325"/>
              <a:gd name="connsiteY16" fmla="*/ 2621674 h 6231137"/>
              <a:gd name="connsiteX17" fmla="*/ 12233051 w 12322325"/>
              <a:gd name="connsiteY17" fmla="*/ 176313 h 6231137"/>
              <a:gd name="connsiteX18" fmla="*/ 11824723 w 12322325"/>
              <a:gd name="connsiteY18" fmla="*/ 129035 h 6231137"/>
              <a:gd name="connsiteX19" fmla="*/ 10295765 w 12322325"/>
              <a:gd name="connsiteY19" fmla="*/ 122479 h 6231137"/>
              <a:gd name="connsiteX20" fmla="*/ 7778825 w 12322325"/>
              <a:gd name="connsiteY20" fmla="*/ 75910 h 6231137"/>
              <a:gd name="connsiteX21" fmla="*/ 2071691 w 12322325"/>
              <a:gd name="connsiteY21" fmla="*/ 0 h 6231137"/>
              <a:gd name="connsiteX0" fmla="*/ 2071691 w 12275492"/>
              <a:gd name="connsiteY0" fmla="*/ 0 h 6231137"/>
              <a:gd name="connsiteX1" fmla="*/ 483610 w 12275492"/>
              <a:gd name="connsiteY1" fmla="*/ 10761 h 6231137"/>
              <a:gd name="connsiteX2" fmla="*/ 36453 w 12275492"/>
              <a:gd name="connsiteY2" fmla="*/ 26521 h 6231137"/>
              <a:gd name="connsiteX3" fmla="*/ 36452 w 12275492"/>
              <a:gd name="connsiteY3" fmla="*/ 844885 h 6231137"/>
              <a:gd name="connsiteX4" fmla="*/ 17296 w 12275492"/>
              <a:gd name="connsiteY4" fmla="*/ 1369703 h 6231137"/>
              <a:gd name="connsiteX5" fmla="*/ 6679 w 12275492"/>
              <a:gd name="connsiteY5" fmla="*/ 4594908 h 6231137"/>
              <a:gd name="connsiteX6" fmla="*/ 89932 w 12275492"/>
              <a:gd name="connsiteY6" fmla="*/ 5941557 h 6231137"/>
              <a:gd name="connsiteX7" fmla="*/ 2768884 w 12275492"/>
              <a:gd name="connsiteY7" fmla="*/ 5929698 h 6231137"/>
              <a:gd name="connsiteX8" fmla="*/ 4422579 w 12275492"/>
              <a:gd name="connsiteY8" fmla="*/ 5908315 h 6231137"/>
              <a:gd name="connsiteX9" fmla="*/ 5393880 w 12275492"/>
              <a:gd name="connsiteY9" fmla="*/ 5924178 h 6231137"/>
              <a:gd name="connsiteX10" fmla="*/ 5877638 w 12275492"/>
              <a:gd name="connsiteY10" fmla="*/ 6231137 h 6231137"/>
              <a:gd name="connsiteX11" fmla="*/ 6150141 w 12275492"/>
              <a:gd name="connsiteY11" fmla="*/ 5908409 h 6231137"/>
              <a:gd name="connsiteX12" fmla="*/ 9277333 w 12275492"/>
              <a:gd name="connsiteY12" fmla="*/ 5911624 h 6231137"/>
              <a:gd name="connsiteX13" fmla="*/ 10186235 w 12275492"/>
              <a:gd name="connsiteY13" fmla="*/ 5914499 h 6231137"/>
              <a:gd name="connsiteX14" fmla="*/ 11106174 w 12275492"/>
              <a:gd name="connsiteY14" fmla="*/ 5922366 h 6231137"/>
              <a:gd name="connsiteX15" fmla="*/ 12264257 w 12275492"/>
              <a:gd name="connsiteY15" fmla="*/ 5921320 h 6231137"/>
              <a:gd name="connsiteX16" fmla="*/ 12242403 w 12275492"/>
              <a:gd name="connsiteY16" fmla="*/ 2621674 h 6231137"/>
              <a:gd name="connsiteX17" fmla="*/ 12233051 w 12275492"/>
              <a:gd name="connsiteY17" fmla="*/ 176313 h 6231137"/>
              <a:gd name="connsiteX18" fmla="*/ 11824723 w 12275492"/>
              <a:gd name="connsiteY18" fmla="*/ 129035 h 6231137"/>
              <a:gd name="connsiteX19" fmla="*/ 10295765 w 12275492"/>
              <a:gd name="connsiteY19" fmla="*/ 122479 h 6231137"/>
              <a:gd name="connsiteX20" fmla="*/ 7778825 w 12275492"/>
              <a:gd name="connsiteY20" fmla="*/ 75910 h 6231137"/>
              <a:gd name="connsiteX21" fmla="*/ 2071691 w 12275492"/>
              <a:gd name="connsiteY21" fmla="*/ 0 h 6231137"/>
              <a:gd name="connsiteX0" fmla="*/ 2071691 w 12313887"/>
              <a:gd name="connsiteY0" fmla="*/ 20004 h 6251141"/>
              <a:gd name="connsiteX1" fmla="*/ 483610 w 12313887"/>
              <a:gd name="connsiteY1" fmla="*/ 30765 h 6251141"/>
              <a:gd name="connsiteX2" fmla="*/ 36453 w 12313887"/>
              <a:gd name="connsiteY2" fmla="*/ 46525 h 6251141"/>
              <a:gd name="connsiteX3" fmla="*/ 36452 w 12313887"/>
              <a:gd name="connsiteY3" fmla="*/ 864889 h 6251141"/>
              <a:gd name="connsiteX4" fmla="*/ 17296 w 12313887"/>
              <a:gd name="connsiteY4" fmla="*/ 1389707 h 6251141"/>
              <a:gd name="connsiteX5" fmla="*/ 6679 w 12313887"/>
              <a:gd name="connsiteY5" fmla="*/ 4614912 h 6251141"/>
              <a:gd name="connsiteX6" fmla="*/ 89932 w 12313887"/>
              <a:gd name="connsiteY6" fmla="*/ 5961561 h 6251141"/>
              <a:gd name="connsiteX7" fmla="*/ 2768884 w 12313887"/>
              <a:gd name="connsiteY7" fmla="*/ 5949702 h 6251141"/>
              <a:gd name="connsiteX8" fmla="*/ 4422579 w 12313887"/>
              <a:gd name="connsiteY8" fmla="*/ 5928319 h 6251141"/>
              <a:gd name="connsiteX9" fmla="*/ 5393880 w 12313887"/>
              <a:gd name="connsiteY9" fmla="*/ 5944182 h 6251141"/>
              <a:gd name="connsiteX10" fmla="*/ 5877638 w 12313887"/>
              <a:gd name="connsiteY10" fmla="*/ 6251141 h 6251141"/>
              <a:gd name="connsiteX11" fmla="*/ 6150141 w 12313887"/>
              <a:gd name="connsiteY11" fmla="*/ 5928413 h 6251141"/>
              <a:gd name="connsiteX12" fmla="*/ 9277333 w 12313887"/>
              <a:gd name="connsiteY12" fmla="*/ 5931628 h 6251141"/>
              <a:gd name="connsiteX13" fmla="*/ 10186235 w 12313887"/>
              <a:gd name="connsiteY13" fmla="*/ 5934503 h 6251141"/>
              <a:gd name="connsiteX14" fmla="*/ 11106174 w 12313887"/>
              <a:gd name="connsiteY14" fmla="*/ 5942370 h 6251141"/>
              <a:gd name="connsiteX15" fmla="*/ 12264257 w 12313887"/>
              <a:gd name="connsiteY15" fmla="*/ 5941324 h 6251141"/>
              <a:gd name="connsiteX16" fmla="*/ 12289901 w 12313887"/>
              <a:gd name="connsiteY16" fmla="*/ 2652389 h 6251141"/>
              <a:gd name="connsiteX17" fmla="*/ 12233051 w 12313887"/>
              <a:gd name="connsiteY17" fmla="*/ 196317 h 6251141"/>
              <a:gd name="connsiteX18" fmla="*/ 11824723 w 12313887"/>
              <a:gd name="connsiteY18" fmla="*/ 149039 h 6251141"/>
              <a:gd name="connsiteX19" fmla="*/ 10295765 w 12313887"/>
              <a:gd name="connsiteY19" fmla="*/ 142483 h 6251141"/>
              <a:gd name="connsiteX20" fmla="*/ 7778825 w 12313887"/>
              <a:gd name="connsiteY20" fmla="*/ 95914 h 6251141"/>
              <a:gd name="connsiteX21" fmla="*/ 2071691 w 12313887"/>
              <a:gd name="connsiteY21" fmla="*/ 20004 h 6251141"/>
              <a:gd name="connsiteX0" fmla="*/ 2071691 w 12332516"/>
              <a:gd name="connsiteY0" fmla="*/ 20004 h 6251141"/>
              <a:gd name="connsiteX1" fmla="*/ 483610 w 12332516"/>
              <a:gd name="connsiteY1" fmla="*/ 30765 h 6251141"/>
              <a:gd name="connsiteX2" fmla="*/ 36453 w 12332516"/>
              <a:gd name="connsiteY2" fmla="*/ 46525 h 6251141"/>
              <a:gd name="connsiteX3" fmla="*/ 36452 w 12332516"/>
              <a:gd name="connsiteY3" fmla="*/ 864889 h 6251141"/>
              <a:gd name="connsiteX4" fmla="*/ 17296 w 12332516"/>
              <a:gd name="connsiteY4" fmla="*/ 1389707 h 6251141"/>
              <a:gd name="connsiteX5" fmla="*/ 6679 w 12332516"/>
              <a:gd name="connsiteY5" fmla="*/ 4614912 h 6251141"/>
              <a:gd name="connsiteX6" fmla="*/ 89932 w 12332516"/>
              <a:gd name="connsiteY6" fmla="*/ 5961561 h 6251141"/>
              <a:gd name="connsiteX7" fmla="*/ 2768884 w 12332516"/>
              <a:gd name="connsiteY7" fmla="*/ 5949702 h 6251141"/>
              <a:gd name="connsiteX8" fmla="*/ 4422579 w 12332516"/>
              <a:gd name="connsiteY8" fmla="*/ 5928319 h 6251141"/>
              <a:gd name="connsiteX9" fmla="*/ 5393880 w 12332516"/>
              <a:gd name="connsiteY9" fmla="*/ 5944182 h 6251141"/>
              <a:gd name="connsiteX10" fmla="*/ 5877638 w 12332516"/>
              <a:gd name="connsiteY10" fmla="*/ 6251141 h 6251141"/>
              <a:gd name="connsiteX11" fmla="*/ 6150141 w 12332516"/>
              <a:gd name="connsiteY11" fmla="*/ 5928413 h 6251141"/>
              <a:gd name="connsiteX12" fmla="*/ 9277333 w 12332516"/>
              <a:gd name="connsiteY12" fmla="*/ 5931628 h 6251141"/>
              <a:gd name="connsiteX13" fmla="*/ 10186235 w 12332516"/>
              <a:gd name="connsiteY13" fmla="*/ 5934503 h 6251141"/>
              <a:gd name="connsiteX14" fmla="*/ 11106174 w 12332516"/>
              <a:gd name="connsiteY14" fmla="*/ 5942370 h 6251141"/>
              <a:gd name="connsiteX15" fmla="*/ 12264257 w 12332516"/>
              <a:gd name="connsiteY15" fmla="*/ 5941324 h 6251141"/>
              <a:gd name="connsiteX16" fmla="*/ 12289901 w 12332516"/>
              <a:gd name="connsiteY16" fmla="*/ 2652389 h 6251141"/>
              <a:gd name="connsiteX17" fmla="*/ 12280552 w 12332516"/>
              <a:gd name="connsiteY17" fmla="*/ 196317 h 6251141"/>
              <a:gd name="connsiteX18" fmla="*/ 11824723 w 12332516"/>
              <a:gd name="connsiteY18" fmla="*/ 149039 h 6251141"/>
              <a:gd name="connsiteX19" fmla="*/ 10295765 w 12332516"/>
              <a:gd name="connsiteY19" fmla="*/ 142483 h 6251141"/>
              <a:gd name="connsiteX20" fmla="*/ 7778825 w 12332516"/>
              <a:gd name="connsiteY20" fmla="*/ 95914 h 6251141"/>
              <a:gd name="connsiteX21" fmla="*/ 2071691 w 12332516"/>
              <a:gd name="connsiteY21" fmla="*/ 20004 h 6251141"/>
              <a:gd name="connsiteX0" fmla="*/ 2071691 w 12322347"/>
              <a:gd name="connsiteY0" fmla="*/ 0 h 6231137"/>
              <a:gd name="connsiteX1" fmla="*/ 483610 w 12322347"/>
              <a:gd name="connsiteY1" fmla="*/ 10761 h 6231137"/>
              <a:gd name="connsiteX2" fmla="*/ 36453 w 12322347"/>
              <a:gd name="connsiteY2" fmla="*/ 26521 h 6231137"/>
              <a:gd name="connsiteX3" fmla="*/ 36452 w 12322347"/>
              <a:gd name="connsiteY3" fmla="*/ 844885 h 6231137"/>
              <a:gd name="connsiteX4" fmla="*/ 17296 w 12322347"/>
              <a:gd name="connsiteY4" fmla="*/ 1369703 h 6231137"/>
              <a:gd name="connsiteX5" fmla="*/ 6679 w 12322347"/>
              <a:gd name="connsiteY5" fmla="*/ 4594908 h 6231137"/>
              <a:gd name="connsiteX6" fmla="*/ 89932 w 12322347"/>
              <a:gd name="connsiteY6" fmla="*/ 5941557 h 6231137"/>
              <a:gd name="connsiteX7" fmla="*/ 2768884 w 12322347"/>
              <a:gd name="connsiteY7" fmla="*/ 5929698 h 6231137"/>
              <a:gd name="connsiteX8" fmla="*/ 4422579 w 12322347"/>
              <a:gd name="connsiteY8" fmla="*/ 5908315 h 6231137"/>
              <a:gd name="connsiteX9" fmla="*/ 5393880 w 12322347"/>
              <a:gd name="connsiteY9" fmla="*/ 5924178 h 6231137"/>
              <a:gd name="connsiteX10" fmla="*/ 5877638 w 12322347"/>
              <a:gd name="connsiteY10" fmla="*/ 6231137 h 6231137"/>
              <a:gd name="connsiteX11" fmla="*/ 6150141 w 12322347"/>
              <a:gd name="connsiteY11" fmla="*/ 5908409 h 6231137"/>
              <a:gd name="connsiteX12" fmla="*/ 9277333 w 12322347"/>
              <a:gd name="connsiteY12" fmla="*/ 5911624 h 6231137"/>
              <a:gd name="connsiteX13" fmla="*/ 10186235 w 12322347"/>
              <a:gd name="connsiteY13" fmla="*/ 5914499 h 6231137"/>
              <a:gd name="connsiteX14" fmla="*/ 11106174 w 12322347"/>
              <a:gd name="connsiteY14" fmla="*/ 5922366 h 6231137"/>
              <a:gd name="connsiteX15" fmla="*/ 12264257 w 12322347"/>
              <a:gd name="connsiteY15" fmla="*/ 5921320 h 6231137"/>
              <a:gd name="connsiteX16" fmla="*/ 12289901 w 12322347"/>
              <a:gd name="connsiteY16" fmla="*/ 2632385 h 6231137"/>
              <a:gd name="connsiteX17" fmla="*/ 12280552 w 12322347"/>
              <a:gd name="connsiteY17" fmla="*/ 176313 h 6231137"/>
              <a:gd name="connsiteX18" fmla="*/ 11824723 w 12322347"/>
              <a:gd name="connsiteY18" fmla="*/ 129035 h 6231137"/>
              <a:gd name="connsiteX19" fmla="*/ 10295765 w 12322347"/>
              <a:gd name="connsiteY19" fmla="*/ 122479 h 6231137"/>
              <a:gd name="connsiteX20" fmla="*/ 7778825 w 12322347"/>
              <a:gd name="connsiteY20" fmla="*/ 75910 h 6231137"/>
              <a:gd name="connsiteX21" fmla="*/ 2071691 w 12322347"/>
              <a:gd name="connsiteY21" fmla="*/ 0 h 6231137"/>
              <a:gd name="connsiteX0" fmla="*/ 2071691 w 12322347"/>
              <a:gd name="connsiteY0" fmla="*/ 0 h 6231137"/>
              <a:gd name="connsiteX1" fmla="*/ 483610 w 12322347"/>
              <a:gd name="connsiteY1" fmla="*/ 10761 h 6231137"/>
              <a:gd name="connsiteX2" fmla="*/ 36453 w 12322347"/>
              <a:gd name="connsiteY2" fmla="*/ 68771 h 6231137"/>
              <a:gd name="connsiteX3" fmla="*/ 36452 w 12322347"/>
              <a:gd name="connsiteY3" fmla="*/ 844885 h 6231137"/>
              <a:gd name="connsiteX4" fmla="*/ 17296 w 12322347"/>
              <a:gd name="connsiteY4" fmla="*/ 1369703 h 6231137"/>
              <a:gd name="connsiteX5" fmla="*/ 6679 w 12322347"/>
              <a:gd name="connsiteY5" fmla="*/ 4594908 h 6231137"/>
              <a:gd name="connsiteX6" fmla="*/ 89932 w 12322347"/>
              <a:gd name="connsiteY6" fmla="*/ 5941557 h 6231137"/>
              <a:gd name="connsiteX7" fmla="*/ 2768884 w 12322347"/>
              <a:gd name="connsiteY7" fmla="*/ 5929698 h 6231137"/>
              <a:gd name="connsiteX8" fmla="*/ 4422579 w 12322347"/>
              <a:gd name="connsiteY8" fmla="*/ 5908315 h 6231137"/>
              <a:gd name="connsiteX9" fmla="*/ 5393880 w 12322347"/>
              <a:gd name="connsiteY9" fmla="*/ 5924178 h 6231137"/>
              <a:gd name="connsiteX10" fmla="*/ 5877638 w 12322347"/>
              <a:gd name="connsiteY10" fmla="*/ 6231137 h 6231137"/>
              <a:gd name="connsiteX11" fmla="*/ 6150141 w 12322347"/>
              <a:gd name="connsiteY11" fmla="*/ 5908409 h 6231137"/>
              <a:gd name="connsiteX12" fmla="*/ 9277333 w 12322347"/>
              <a:gd name="connsiteY12" fmla="*/ 5911624 h 6231137"/>
              <a:gd name="connsiteX13" fmla="*/ 10186235 w 12322347"/>
              <a:gd name="connsiteY13" fmla="*/ 5914499 h 6231137"/>
              <a:gd name="connsiteX14" fmla="*/ 11106174 w 12322347"/>
              <a:gd name="connsiteY14" fmla="*/ 5922366 h 6231137"/>
              <a:gd name="connsiteX15" fmla="*/ 12264257 w 12322347"/>
              <a:gd name="connsiteY15" fmla="*/ 5921320 h 6231137"/>
              <a:gd name="connsiteX16" fmla="*/ 12289901 w 12322347"/>
              <a:gd name="connsiteY16" fmla="*/ 2632385 h 6231137"/>
              <a:gd name="connsiteX17" fmla="*/ 12280552 w 12322347"/>
              <a:gd name="connsiteY17" fmla="*/ 176313 h 6231137"/>
              <a:gd name="connsiteX18" fmla="*/ 11824723 w 12322347"/>
              <a:gd name="connsiteY18" fmla="*/ 129035 h 6231137"/>
              <a:gd name="connsiteX19" fmla="*/ 10295765 w 12322347"/>
              <a:gd name="connsiteY19" fmla="*/ 122479 h 6231137"/>
              <a:gd name="connsiteX20" fmla="*/ 7778825 w 12322347"/>
              <a:gd name="connsiteY20" fmla="*/ 75910 h 6231137"/>
              <a:gd name="connsiteX21" fmla="*/ 2071691 w 12322347"/>
              <a:gd name="connsiteY21" fmla="*/ 0 h 6231137"/>
              <a:gd name="connsiteX0" fmla="*/ 2071691 w 12322347"/>
              <a:gd name="connsiteY0" fmla="*/ 0 h 6231137"/>
              <a:gd name="connsiteX1" fmla="*/ 578608 w 12322347"/>
              <a:gd name="connsiteY1" fmla="*/ 42448 h 6231137"/>
              <a:gd name="connsiteX2" fmla="*/ 36453 w 12322347"/>
              <a:gd name="connsiteY2" fmla="*/ 68771 h 6231137"/>
              <a:gd name="connsiteX3" fmla="*/ 36452 w 12322347"/>
              <a:gd name="connsiteY3" fmla="*/ 844885 h 6231137"/>
              <a:gd name="connsiteX4" fmla="*/ 17296 w 12322347"/>
              <a:gd name="connsiteY4" fmla="*/ 1369703 h 6231137"/>
              <a:gd name="connsiteX5" fmla="*/ 6679 w 12322347"/>
              <a:gd name="connsiteY5" fmla="*/ 4594908 h 6231137"/>
              <a:gd name="connsiteX6" fmla="*/ 89932 w 12322347"/>
              <a:gd name="connsiteY6" fmla="*/ 5941557 h 6231137"/>
              <a:gd name="connsiteX7" fmla="*/ 2768884 w 12322347"/>
              <a:gd name="connsiteY7" fmla="*/ 5929698 h 6231137"/>
              <a:gd name="connsiteX8" fmla="*/ 4422579 w 12322347"/>
              <a:gd name="connsiteY8" fmla="*/ 5908315 h 6231137"/>
              <a:gd name="connsiteX9" fmla="*/ 5393880 w 12322347"/>
              <a:gd name="connsiteY9" fmla="*/ 5924178 h 6231137"/>
              <a:gd name="connsiteX10" fmla="*/ 5877638 w 12322347"/>
              <a:gd name="connsiteY10" fmla="*/ 6231137 h 6231137"/>
              <a:gd name="connsiteX11" fmla="*/ 6150141 w 12322347"/>
              <a:gd name="connsiteY11" fmla="*/ 5908409 h 6231137"/>
              <a:gd name="connsiteX12" fmla="*/ 9277333 w 12322347"/>
              <a:gd name="connsiteY12" fmla="*/ 5911624 h 6231137"/>
              <a:gd name="connsiteX13" fmla="*/ 10186235 w 12322347"/>
              <a:gd name="connsiteY13" fmla="*/ 5914499 h 6231137"/>
              <a:gd name="connsiteX14" fmla="*/ 11106174 w 12322347"/>
              <a:gd name="connsiteY14" fmla="*/ 5922366 h 6231137"/>
              <a:gd name="connsiteX15" fmla="*/ 12264257 w 12322347"/>
              <a:gd name="connsiteY15" fmla="*/ 5921320 h 6231137"/>
              <a:gd name="connsiteX16" fmla="*/ 12289901 w 12322347"/>
              <a:gd name="connsiteY16" fmla="*/ 2632385 h 6231137"/>
              <a:gd name="connsiteX17" fmla="*/ 12280552 w 12322347"/>
              <a:gd name="connsiteY17" fmla="*/ 176313 h 6231137"/>
              <a:gd name="connsiteX18" fmla="*/ 11824723 w 12322347"/>
              <a:gd name="connsiteY18" fmla="*/ 129035 h 6231137"/>
              <a:gd name="connsiteX19" fmla="*/ 10295765 w 12322347"/>
              <a:gd name="connsiteY19" fmla="*/ 122479 h 6231137"/>
              <a:gd name="connsiteX20" fmla="*/ 7778825 w 12322347"/>
              <a:gd name="connsiteY20" fmla="*/ 75910 h 6231137"/>
              <a:gd name="connsiteX21" fmla="*/ 2071691 w 12322347"/>
              <a:gd name="connsiteY21" fmla="*/ 0 h 6231137"/>
              <a:gd name="connsiteX0" fmla="*/ 2261685 w 12322347"/>
              <a:gd name="connsiteY0" fmla="*/ 10365 h 6188689"/>
              <a:gd name="connsiteX1" fmla="*/ 578608 w 12322347"/>
              <a:gd name="connsiteY1" fmla="*/ 0 h 6188689"/>
              <a:gd name="connsiteX2" fmla="*/ 36453 w 12322347"/>
              <a:gd name="connsiteY2" fmla="*/ 26323 h 6188689"/>
              <a:gd name="connsiteX3" fmla="*/ 36452 w 12322347"/>
              <a:gd name="connsiteY3" fmla="*/ 802437 h 6188689"/>
              <a:gd name="connsiteX4" fmla="*/ 17296 w 12322347"/>
              <a:gd name="connsiteY4" fmla="*/ 1327255 h 6188689"/>
              <a:gd name="connsiteX5" fmla="*/ 6679 w 12322347"/>
              <a:gd name="connsiteY5" fmla="*/ 4552460 h 6188689"/>
              <a:gd name="connsiteX6" fmla="*/ 89932 w 12322347"/>
              <a:gd name="connsiteY6" fmla="*/ 5899109 h 6188689"/>
              <a:gd name="connsiteX7" fmla="*/ 2768884 w 12322347"/>
              <a:gd name="connsiteY7" fmla="*/ 5887250 h 6188689"/>
              <a:gd name="connsiteX8" fmla="*/ 4422579 w 12322347"/>
              <a:gd name="connsiteY8" fmla="*/ 5865867 h 6188689"/>
              <a:gd name="connsiteX9" fmla="*/ 5393880 w 12322347"/>
              <a:gd name="connsiteY9" fmla="*/ 5881730 h 6188689"/>
              <a:gd name="connsiteX10" fmla="*/ 5877638 w 12322347"/>
              <a:gd name="connsiteY10" fmla="*/ 6188689 h 6188689"/>
              <a:gd name="connsiteX11" fmla="*/ 6150141 w 12322347"/>
              <a:gd name="connsiteY11" fmla="*/ 5865961 h 6188689"/>
              <a:gd name="connsiteX12" fmla="*/ 9277333 w 12322347"/>
              <a:gd name="connsiteY12" fmla="*/ 5869176 h 6188689"/>
              <a:gd name="connsiteX13" fmla="*/ 10186235 w 12322347"/>
              <a:gd name="connsiteY13" fmla="*/ 5872051 h 6188689"/>
              <a:gd name="connsiteX14" fmla="*/ 11106174 w 12322347"/>
              <a:gd name="connsiteY14" fmla="*/ 5879918 h 6188689"/>
              <a:gd name="connsiteX15" fmla="*/ 12264257 w 12322347"/>
              <a:gd name="connsiteY15" fmla="*/ 5878872 h 6188689"/>
              <a:gd name="connsiteX16" fmla="*/ 12289901 w 12322347"/>
              <a:gd name="connsiteY16" fmla="*/ 2589937 h 6188689"/>
              <a:gd name="connsiteX17" fmla="*/ 12280552 w 12322347"/>
              <a:gd name="connsiteY17" fmla="*/ 133865 h 6188689"/>
              <a:gd name="connsiteX18" fmla="*/ 11824723 w 12322347"/>
              <a:gd name="connsiteY18" fmla="*/ 86587 h 6188689"/>
              <a:gd name="connsiteX19" fmla="*/ 10295765 w 12322347"/>
              <a:gd name="connsiteY19" fmla="*/ 80031 h 6188689"/>
              <a:gd name="connsiteX20" fmla="*/ 7778825 w 12322347"/>
              <a:gd name="connsiteY20" fmla="*/ 33462 h 6188689"/>
              <a:gd name="connsiteX21" fmla="*/ 2261685 w 12322347"/>
              <a:gd name="connsiteY21" fmla="*/ 10365 h 6188689"/>
              <a:gd name="connsiteX0" fmla="*/ 2261685 w 12322347"/>
              <a:gd name="connsiteY0" fmla="*/ 0 h 6178324"/>
              <a:gd name="connsiteX1" fmla="*/ 816102 w 12322347"/>
              <a:gd name="connsiteY1" fmla="*/ 10760 h 6178324"/>
              <a:gd name="connsiteX2" fmla="*/ 36453 w 12322347"/>
              <a:gd name="connsiteY2" fmla="*/ 15958 h 6178324"/>
              <a:gd name="connsiteX3" fmla="*/ 36452 w 12322347"/>
              <a:gd name="connsiteY3" fmla="*/ 792072 h 6178324"/>
              <a:gd name="connsiteX4" fmla="*/ 17296 w 12322347"/>
              <a:gd name="connsiteY4" fmla="*/ 1316890 h 6178324"/>
              <a:gd name="connsiteX5" fmla="*/ 6679 w 12322347"/>
              <a:gd name="connsiteY5" fmla="*/ 4542095 h 6178324"/>
              <a:gd name="connsiteX6" fmla="*/ 89932 w 12322347"/>
              <a:gd name="connsiteY6" fmla="*/ 5888744 h 6178324"/>
              <a:gd name="connsiteX7" fmla="*/ 2768884 w 12322347"/>
              <a:gd name="connsiteY7" fmla="*/ 5876885 h 6178324"/>
              <a:gd name="connsiteX8" fmla="*/ 4422579 w 12322347"/>
              <a:gd name="connsiteY8" fmla="*/ 5855502 h 6178324"/>
              <a:gd name="connsiteX9" fmla="*/ 5393880 w 12322347"/>
              <a:gd name="connsiteY9" fmla="*/ 5871365 h 6178324"/>
              <a:gd name="connsiteX10" fmla="*/ 5877638 w 12322347"/>
              <a:gd name="connsiteY10" fmla="*/ 6178324 h 6178324"/>
              <a:gd name="connsiteX11" fmla="*/ 6150141 w 12322347"/>
              <a:gd name="connsiteY11" fmla="*/ 5855596 h 6178324"/>
              <a:gd name="connsiteX12" fmla="*/ 9277333 w 12322347"/>
              <a:gd name="connsiteY12" fmla="*/ 5858811 h 6178324"/>
              <a:gd name="connsiteX13" fmla="*/ 10186235 w 12322347"/>
              <a:gd name="connsiteY13" fmla="*/ 5861686 h 6178324"/>
              <a:gd name="connsiteX14" fmla="*/ 11106174 w 12322347"/>
              <a:gd name="connsiteY14" fmla="*/ 5869553 h 6178324"/>
              <a:gd name="connsiteX15" fmla="*/ 12264257 w 12322347"/>
              <a:gd name="connsiteY15" fmla="*/ 5868507 h 6178324"/>
              <a:gd name="connsiteX16" fmla="*/ 12289901 w 12322347"/>
              <a:gd name="connsiteY16" fmla="*/ 2579572 h 6178324"/>
              <a:gd name="connsiteX17" fmla="*/ 12280552 w 12322347"/>
              <a:gd name="connsiteY17" fmla="*/ 123500 h 6178324"/>
              <a:gd name="connsiteX18" fmla="*/ 11824723 w 12322347"/>
              <a:gd name="connsiteY18" fmla="*/ 76222 h 6178324"/>
              <a:gd name="connsiteX19" fmla="*/ 10295765 w 12322347"/>
              <a:gd name="connsiteY19" fmla="*/ 69666 h 6178324"/>
              <a:gd name="connsiteX20" fmla="*/ 7778825 w 12322347"/>
              <a:gd name="connsiteY20" fmla="*/ 23097 h 6178324"/>
              <a:gd name="connsiteX21" fmla="*/ 2261685 w 12322347"/>
              <a:gd name="connsiteY21" fmla="*/ 0 h 6178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322347" h="6178324">
                <a:moveTo>
                  <a:pt x="2261685" y="0"/>
                </a:moveTo>
                <a:lnTo>
                  <a:pt x="816102" y="10760"/>
                </a:lnTo>
                <a:lnTo>
                  <a:pt x="36453" y="15958"/>
                </a:lnTo>
                <a:cubicBezTo>
                  <a:pt x="36453" y="288746"/>
                  <a:pt x="36452" y="519284"/>
                  <a:pt x="36452" y="792072"/>
                </a:cubicBezTo>
                <a:cubicBezTo>
                  <a:pt x="37984" y="902748"/>
                  <a:pt x="15764" y="1206214"/>
                  <a:pt x="17296" y="1316890"/>
                </a:cubicBezTo>
                <a:cubicBezTo>
                  <a:pt x="32125" y="1752674"/>
                  <a:pt x="-17301" y="3705146"/>
                  <a:pt x="6679" y="4542095"/>
                </a:cubicBezTo>
                <a:cubicBezTo>
                  <a:pt x="46570" y="5225386"/>
                  <a:pt x="-51265" y="5916324"/>
                  <a:pt x="89932" y="5888744"/>
                </a:cubicBezTo>
                <a:cubicBezTo>
                  <a:pt x="879263" y="5903089"/>
                  <a:pt x="1955065" y="5877266"/>
                  <a:pt x="2768884" y="5876885"/>
                </a:cubicBezTo>
                <a:lnTo>
                  <a:pt x="4422579" y="5855502"/>
                </a:lnTo>
                <a:lnTo>
                  <a:pt x="5393880" y="5871365"/>
                </a:lnTo>
                <a:cubicBezTo>
                  <a:pt x="5664089" y="6007274"/>
                  <a:pt x="5704024" y="6065354"/>
                  <a:pt x="5877638" y="6178324"/>
                </a:cubicBezTo>
                <a:cubicBezTo>
                  <a:pt x="5954187" y="6102215"/>
                  <a:pt x="6049125" y="5996227"/>
                  <a:pt x="6150141" y="5855596"/>
                </a:cubicBezTo>
                <a:cubicBezTo>
                  <a:pt x="6237130" y="5852856"/>
                  <a:pt x="8916121" y="5865726"/>
                  <a:pt x="9277333" y="5858811"/>
                </a:cubicBezTo>
                <a:lnTo>
                  <a:pt x="10186235" y="5861686"/>
                </a:lnTo>
                <a:lnTo>
                  <a:pt x="11106174" y="5869553"/>
                </a:lnTo>
                <a:cubicBezTo>
                  <a:pt x="11463837" y="5859889"/>
                  <a:pt x="12237326" y="5912260"/>
                  <a:pt x="12264257" y="5868507"/>
                </a:cubicBezTo>
                <a:cubicBezTo>
                  <a:pt x="12302700" y="5662987"/>
                  <a:pt x="12276557" y="4364873"/>
                  <a:pt x="12289901" y="2579572"/>
                </a:cubicBezTo>
                <a:cubicBezTo>
                  <a:pt x="12338262" y="1498304"/>
                  <a:pt x="12330432" y="544926"/>
                  <a:pt x="12280552" y="123500"/>
                </a:cubicBezTo>
                <a:cubicBezTo>
                  <a:pt x="12274271" y="70433"/>
                  <a:pt x="12155521" y="85194"/>
                  <a:pt x="11824723" y="76222"/>
                </a:cubicBezTo>
                <a:cubicBezTo>
                  <a:pt x="11493925" y="67250"/>
                  <a:pt x="10495817" y="85585"/>
                  <a:pt x="10295765" y="69666"/>
                </a:cubicBezTo>
                <a:lnTo>
                  <a:pt x="7778825" y="23097"/>
                </a:lnTo>
                <a:lnTo>
                  <a:pt x="2261685" y="0"/>
                </a:lnTo>
                <a:close/>
              </a:path>
            </a:pathLst>
          </a:custGeom>
          <a:noFill/>
          <a:ln w="19050" cap="flat">
            <a:solidFill>
              <a:schemeClr val="tx1"/>
            </a:solidFill>
            <a:prstDash val="solid"/>
            <a:miter/>
          </a:ln>
        </p:spPr>
        <p:txBody>
          <a:bodyPr wrap="square" rtlCol="0" anchor="ctr">
            <a:noAutofit/>
          </a:bodyPr>
          <a:lstStyle/>
          <a:p>
            <a:endParaRPr lang="en-US" dirty="0"/>
          </a:p>
        </p:txBody>
      </p:sp>
      <p:pic>
        <p:nvPicPr>
          <p:cNvPr id="4" name="Picture 4" descr="Graphical user interface, text, application, email&#10;&#10;Description automatically generated">
            <a:extLst>
              <a:ext uri="{FF2B5EF4-FFF2-40B4-BE49-F238E27FC236}">
                <a16:creationId xmlns:a16="http://schemas.microsoft.com/office/drawing/2014/main" id="{895D77FF-7F0B-E25C-D563-9E5E2C7271F6}"/>
              </a:ext>
            </a:extLst>
          </p:cNvPr>
          <p:cNvPicPr>
            <a:picLocks noGrp="1" noChangeAspect="1"/>
          </p:cNvPicPr>
          <p:nvPr>
            <p:ph idx="1"/>
          </p:nvPr>
        </p:nvPicPr>
        <p:blipFill>
          <a:blip r:embed="rId2"/>
          <a:stretch>
            <a:fillRect/>
          </a:stretch>
        </p:blipFill>
        <p:spPr>
          <a:xfrm>
            <a:off x="5490128" y="1080740"/>
            <a:ext cx="5860183" cy="4497689"/>
          </a:xfrm>
          <a:prstGeom prst="rect">
            <a:avLst/>
          </a:prstGeom>
        </p:spPr>
      </p:pic>
    </p:spTree>
    <p:extLst>
      <p:ext uri="{BB962C8B-B14F-4D97-AF65-F5344CB8AC3E}">
        <p14:creationId xmlns:p14="http://schemas.microsoft.com/office/powerpoint/2010/main" val="318081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3296414-C354-4038-A008-70976D294E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E7FF5CE3-B741-44C1-98BA-1DF33DD0D4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8251" y="1"/>
            <a:ext cx="7773910" cy="6480535"/>
          </a:xfrm>
          <a:custGeom>
            <a:avLst/>
            <a:gdLst>
              <a:gd name="connsiteX0" fmla="*/ 1936967 w 7773910"/>
              <a:gd name="connsiteY0" fmla="*/ 0 h 6480535"/>
              <a:gd name="connsiteX1" fmla="*/ 7189009 w 7773910"/>
              <a:gd name="connsiteY1" fmla="*/ 0 h 6480535"/>
              <a:gd name="connsiteX2" fmla="*/ 7253472 w 7773910"/>
              <a:gd name="connsiteY2" fmla="*/ 92985 h 6480535"/>
              <a:gd name="connsiteX3" fmla="*/ 7329111 w 7773910"/>
              <a:gd name="connsiteY3" fmla="*/ 246089 h 6480535"/>
              <a:gd name="connsiteX4" fmla="*/ 7108006 w 7773910"/>
              <a:gd name="connsiteY4" fmla="*/ 4792035 h 6480535"/>
              <a:gd name="connsiteX5" fmla="*/ 4760021 w 7773910"/>
              <a:gd name="connsiteY5" fmla="*/ 6261757 h 6480535"/>
              <a:gd name="connsiteX6" fmla="*/ 1872238 w 7773910"/>
              <a:gd name="connsiteY6" fmla="*/ 6370095 h 6480535"/>
              <a:gd name="connsiteX7" fmla="*/ 720996 w 7773910"/>
              <a:gd name="connsiteY7" fmla="*/ 5225936 h 6480535"/>
              <a:gd name="connsiteX8" fmla="*/ 0 w 7773910"/>
              <a:gd name="connsiteY8" fmla="*/ 4891879 h 6480535"/>
              <a:gd name="connsiteX9" fmla="*/ 373222 w 7773910"/>
              <a:gd name="connsiteY9" fmla="*/ 4461158 h 6480535"/>
              <a:gd name="connsiteX10" fmla="*/ 430620 w 7773910"/>
              <a:gd name="connsiteY10" fmla="*/ 3248145 h 6480535"/>
              <a:gd name="connsiteX11" fmla="*/ 1467980 w 7773910"/>
              <a:gd name="connsiteY11" fmla="*/ 278642 h 6480535"/>
              <a:gd name="connsiteX12" fmla="*/ 1792897 w 7773910"/>
              <a:gd name="connsiteY12" fmla="*/ 67661 h 6480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73910" h="6480535">
                <a:moveTo>
                  <a:pt x="1936967" y="0"/>
                </a:moveTo>
                <a:lnTo>
                  <a:pt x="7189009" y="0"/>
                </a:lnTo>
                <a:lnTo>
                  <a:pt x="7253472" y="92985"/>
                </a:lnTo>
                <a:cubicBezTo>
                  <a:pt x="7281254" y="140208"/>
                  <a:pt x="7306529" y="191148"/>
                  <a:pt x="7329111" y="246089"/>
                </a:cubicBezTo>
                <a:cubicBezTo>
                  <a:pt x="7690423" y="1125148"/>
                  <a:pt x="8212752" y="2950682"/>
                  <a:pt x="7108006" y="4792035"/>
                </a:cubicBezTo>
                <a:cubicBezTo>
                  <a:pt x="6603335" y="5633263"/>
                  <a:pt x="5674812" y="5991577"/>
                  <a:pt x="4760021" y="6261757"/>
                </a:cubicBezTo>
                <a:cubicBezTo>
                  <a:pt x="4002399" y="6517651"/>
                  <a:pt x="2516836" y="6542732"/>
                  <a:pt x="1872238" y="6370095"/>
                </a:cubicBezTo>
                <a:cubicBezTo>
                  <a:pt x="1227640" y="6197459"/>
                  <a:pt x="1024577" y="5453286"/>
                  <a:pt x="720996" y="5225936"/>
                </a:cubicBezTo>
                <a:cubicBezTo>
                  <a:pt x="478621" y="4884394"/>
                  <a:pt x="0" y="4891879"/>
                  <a:pt x="0" y="4891879"/>
                </a:cubicBezTo>
                <a:cubicBezTo>
                  <a:pt x="1172" y="4832100"/>
                  <a:pt x="301315" y="4615311"/>
                  <a:pt x="373222" y="4461158"/>
                </a:cubicBezTo>
                <a:cubicBezTo>
                  <a:pt x="445129" y="4307004"/>
                  <a:pt x="349597" y="3945235"/>
                  <a:pt x="430620" y="3248145"/>
                </a:cubicBezTo>
                <a:cubicBezTo>
                  <a:pt x="511643" y="2551055"/>
                  <a:pt x="716391" y="900384"/>
                  <a:pt x="1467980" y="278642"/>
                </a:cubicBezTo>
                <a:cubicBezTo>
                  <a:pt x="1561928" y="200925"/>
                  <a:pt x="1671379" y="130832"/>
                  <a:pt x="1792897" y="67661"/>
                </a:cubicBezTo>
                <a:close/>
              </a:path>
            </a:pathLst>
          </a:cu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DEC0F4EA-80E8-4830-A80E-AEFD38ADAC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4979779" flipH="1">
            <a:off x="4597333" y="-996389"/>
            <a:ext cx="6567616" cy="8067356"/>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59010"/>
              <a:gd name="connsiteY0" fmla="*/ 725435 h 725435"/>
              <a:gd name="connsiteX1" fmla="*/ 408106 w 959010"/>
              <a:gd name="connsiteY1" fmla="*/ 662779 h 725435"/>
              <a:gd name="connsiteX2" fmla="*/ 805685 w 959010"/>
              <a:gd name="connsiteY2" fmla="*/ 523410 h 725435"/>
              <a:gd name="connsiteX3" fmla="*/ 954560 w 959010"/>
              <a:gd name="connsiteY3" fmla="*/ 257282 h 725435"/>
              <a:gd name="connsiteX4" fmla="*/ 674525 w 959010"/>
              <a:gd name="connsiteY4" fmla="*/ 5631 h 725435"/>
              <a:gd name="connsiteX5" fmla="*/ 15300 w 959010"/>
              <a:gd name="connsiteY5" fmla="*/ 246614 h 725435"/>
              <a:gd name="connsiteX6" fmla="*/ 217325 w 959010"/>
              <a:gd name="connsiteY6" fmla="*/ 650664 h 725435"/>
              <a:gd name="connsiteX7" fmla="*/ 284667 w 959010"/>
              <a:gd name="connsiteY7" fmla="*/ 725435 h 725435"/>
              <a:gd name="connsiteX0" fmla="*/ 284667 w 967667"/>
              <a:gd name="connsiteY0" fmla="*/ 725435 h 725435"/>
              <a:gd name="connsiteX1" fmla="*/ 408106 w 967667"/>
              <a:gd name="connsiteY1" fmla="*/ 662779 h 725435"/>
              <a:gd name="connsiteX2" fmla="*/ 868683 w 967667"/>
              <a:gd name="connsiteY2" fmla="*/ 556279 h 725435"/>
              <a:gd name="connsiteX3" fmla="*/ 954560 w 967667"/>
              <a:gd name="connsiteY3" fmla="*/ 257282 h 725435"/>
              <a:gd name="connsiteX4" fmla="*/ 674525 w 967667"/>
              <a:gd name="connsiteY4" fmla="*/ 5631 h 725435"/>
              <a:gd name="connsiteX5" fmla="*/ 15300 w 967667"/>
              <a:gd name="connsiteY5" fmla="*/ 246614 h 725435"/>
              <a:gd name="connsiteX6" fmla="*/ 217325 w 967667"/>
              <a:gd name="connsiteY6" fmla="*/ 650664 h 725435"/>
              <a:gd name="connsiteX7" fmla="*/ 284667 w 967667"/>
              <a:gd name="connsiteY7" fmla="*/ 725435 h 725435"/>
              <a:gd name="connsiteX0" fmla="*/ 284667 w 966979"/>
              <a:gd name="connsiteY0" fmla="*/ 685615 h 685615"/>
              <a:gd name="connsiteX1" fmla="*/ 408106 w 966979"/>
              <a:gd name="connsiteY1" fmla="*/ 622959 h 685615"/>
              <a:gd name="connsiteX2" fmla="*/ 868683 w 966979"/>
              <a:gd name="connsiteY2" fmla="*/ 516459 h 685615"/>
              <a:gd name="connsiteX3" fmla="*/ 954560 w 966979"/>
              <a:gd name="connsiteY3" fmla="*/ 217462 h 685615"/>
              <a:gd name="connsiteX4" fmla="*/ 684112 w 966979"/>
              <a:gd name="connsiteY4" fmla="*/ 9636 h 685615"/>
              <a:gd name="connsiteX5" fmla="*/ 15300 w 966979"/>
              <a:gd name="connsiteY5" fmla="*/ 206794 h 685615"/>
              <a:gd name="connsiteX6" fmla="*/ 217325 w 966979"/>
              <a:gd name="connsiteY6" fmla="*/ 610844 h 685615"/>
              <a:gd name="connsiteX7" fmla="*/ 284667 w 966979"/>
              <a:gd name="connsiteY7" fmla="*/ 685615 h 685615"/>
              <a:gd name="connsiteX0" fmla="*/ 283787 w 966099"/>
              <a:gd name="connsiteY0" fmla="*/ 685615 h 685615"/>
              <a:gd name="connsiteX1" fmla="*/ 407226 w 966099"/>
              <a:gd name="connsiteY1" fmla="*/ 622959 h 685615"/>
              <a:gd name="connsiteX2" fmla="*/ 867803 w 966099"/>
              <a:gd name="connsiteY2" fmla="*/ 516459 h 685615"/>
              <a:gd name="connsiteX3" fmla="*/ 953680 w 966099"/>
              <a:gd name="connsiteY3" fmla="*/ 217462 h 685615"/>
              <a:gd name="connsiteX4" fmla="*/ 683232 w 966099"/>
              <a:gd name="connsiteY4" fmla="*/ 9636 h 685615"/>
              <a:gd name="connsiteX5" fmla="*/ 14420 w 966099"/>
              <a:gd name="connsiteY5" fmla="*/ 206794 h 685615"/>
              <a:gd name="connsiteX6" fmla="*/ 221923 w 966099"/>
              <a:gd name="connsiteY6" fmla="*/ 610844 h 685615"/>
              <a:gd name="connsiteX7" fmla="*/ 283787 w 966099"/>
              <a:gd name="connsiteY7" fmla="*/ 685615 h 685615"/>
              <a:gd name="connsiteX0" fmla="*/ 282418 w 966099"/>
              <a:gd name="connsiteY0" fmla="*/ 671920 h 671920"/>
              <a:gd name="connsiteX1" fmla="*/ 407226 w 966099"/>
              <a:gd name="connsiteY1" fmla="*/ 622959 h 671920"/>
              <a:gd name="connsiteX2" fmla="*/ 867803 w 966099"/>
              <a:gd name="connsiteY2" fmla="*/ 516459 h 671920"/>
              <a:gd name="connsiteX3" fmla="*/ 953680 w 966099"/>
              <a:gd name="connsiteY3" fmla="*/ 217462 h 671920"/>
              <a:gd name="connsiteX4" fmla="*/ 683232 w 966099"/>
              <a:gd name="connsiteY4" fmla="*/ 9636 h 671920"/>
              <a:gd name="connsiteX5" fmla="*/ 14420 w 966099"/>
              <a:gd name="connsiteY5" fmla="*/ 206794 h 671920"/>
              <a:gd name="connsiteX6" fmla="*/ 221923 w 966099"/>
              <a:gd name="connsiteY6" fmla="*/ 610844 h 671920"/>
              <a:gd name="connsiteX7" fmla="*/ 282418 w 966099"/>
              <a:gd name="connsiteY7" fmla="*/ 671920 h 671920"/>
              <a:gd name="connsiteX0" fmla="*/ 282418 w 966099"/>
              <a:gd name="connsiteY0" fmla="*/ 671920 h 672429"/>
              <a:gd name="connsiteX1" fmla="*/ 338878 w 966099"/>
              <a:gd name="connsiteY1" fmla="*/ 639121 h 672429"/>
              <a:gd name="connsiteX2" fmla="*/ 407226 w 966099"/>
              <a:gd name="connsiteY2" fmla="*/ 622959 h 672429"/>
              <a:gd name="connsiteX3" fmla="*/ 867803 w 966099"/>
              <a:gd name="connsiteY3" fmla="*/ 516459 h 672429"/>
              <a:gd name="connsiteX4" fmla="*/ 953680 w 966099"/>
              <a:gd name="connsiteY4" fmla="*/ 217462 h 672429"/>
              <a:gd name="connsiteX5" fmla="*/ 683232 w 966099"/>
              <a:gd name="connsiteY5" fmla="*/ 9636 h 672429"/>
              <a:gd name="connsiteX6" fmla="*/ 14420 w 966099"/>
              <a:gd name="connsiteY6" fmla="*/ 206794 h 672429"/>
              <a:gd name="connsiteX7" fmla="*/ 221923 w 966099"/>
              <a:gd name="connsiteY7" fmla="*/ 610844 h 672429"/>
              <a:gd name="connsiteX8" fmla="*/ 282418 w 966099"/>
              <a:gd name="connsiteY8" fmla="*/ 671920 h 672429"/>
              <a:gd name="connsiteX0" fmla="*/ 282418 w 966099"/>
              <a:gd name="connsiteY0" fmla="*/ 671920 h 672356"/>
              <a:gd name="connsiteX1" fmla="*/ 337508 w 966099"/>
              <a:gd name="connsiteY1" fmla="*/ 633643 h 672356"/>
              <a:gd name="connsiteX2" fmla="*/ 407226 w 966099"/>
              <a:gd name="connsiteY2" fmla="*/ 622959 h 672356"/>
              <a:gd name="connsiteX3" fmla="*/ 867803 w 966099"/>
              <a:gd name="connsiteY3" fmla="*/ 516459 h 672356"/>
              <a:gd name="connsiteX4" fmla="*/ 953680 w 966099"/>
              <a:gd name="connsiteY4" fmla="*/ 217462 h 672356"/>
              <a:gd name="connsiteX5" fmla="*/ 683232 w 966099"/>
              <a:gd name="connsiteY5" fmla="*/ 9636 h 672356"/>
              <a:gd name="connsiteX6" fmla="*/ 14420 w 966099"/>
              <a:gd name="connsiteY6" fmla="*/ 206794 h 672356"/>
              <a:gd name="connsiteX7" fmla="*/ 221923 w 966099"/>
              <a:gd name="connsiteY7" fmla="*/ 610844 h 672356"/>
              <a:gd name="connsiteX8" fmla="*/ 282418 w 966099"/>
              <a:gd name="connsiteY8" fmla="*/ 671920 h 672356"/>
              <a:gd name="connsiteX0" fmla="*/ 282418 w 966099"/>
              <a:gd name="connsiteY0" fmla="*/ 671920 h 671920"/>
              <a:gd name="connsiteX1" fmla="*/ 337508 w 966099"/>
              <a:gd name="connsiteY1" fmla="*/ 633643 h 671920"/>
              <a:gd name="connsiteX2" fmla="*/ 407226 w 966099"/>
              <a:gd name="connsiteY2" fmla="*/ 622959 h 671920"/>
              <a:gd name="connsiteX3" fmla="*/ 867803 w 966099"/>
              <a:gd name="connsiteY3" fmla="*/ 516459 h 671920"/>
              <a:gd name="connsiteX4" fmla="*/ 953680 w 966099"/>
              <a:gd name="connsiteY4" fmla="*/ 217462 h 671920"/>
              <a:gd name="connsiteX5" fmla="*/ 683232 w 966099"/>
              <a:gd name="connsiteY5" fmla="*/ 9636 h 671920"/>
              <a:gd name="connsiteX6" fmla="*/ 14420 w 966099"/>
              <a:gd name="connsiteY6" fmla="*/ 206794 h 671920"/>
              <a:gd name="connsiteX7" fmla="*/ 221923 w 966099"/>
              <a:gd name="connsiteY7" fmla="*/ 610844 h 671920"/>
              <a:gd name="connsiteX8" fmla="*/ 282418 w 966099"/>
              <a:gd name="connsiteY8" fmla="*/ 671920 h 671920"/>
              <a:gd name="connsiteX0" fmla="*/ 282418 w 965409"/>
              <a:gd name="connsiteY0" fmla="*/ 671920 h 671920"/>
              <a:gd name="connsiteX1" fmla="*/ 337508 w 965409"/>
              <a:gd name="connsiteY1" fmla="*/ 633643 h 671920"/>
              <a:gd name="connsiteX2" fmla="*/ 434616 w 965409"/>
              <a:gd name="connsiteY2" fmla="*/ 627068 h 671920"/>
              <a:gd name="connsiteX3" fmla="*/ 867803 w 965409"/>
              <a:gd name="connsiteY3" fmla="*/ 516459 h 671920"/>
              <a:gd name="connsiteX4" fmla="*/ 953680 w 965409"/>
              <a:gd name="connsiteY4" fmla="*/ 217462 h 671920"/>
              <a:gd name="connsiteX5" fmla="*/ 683232 w 965409"/>
              <a:gd name="connsiteY5" fmla="*/ 9636 h 671920"/>
              <a:gd name="connsiteX6" fmla="*/ 14420 w 965409"/>
              <a:gd name="connsiteY6" fmla="*/ 206794 h 671920"/>
              <a:gd name="connsiteX7" fmla="*/ 221923 w 965409"/>
              <a:gd name="connsiteY7" fmla="*/ 610844 h 671920"/>
              <a:gd name="connsiteX8" fmla="*/ 282418 w 965409"/>
              <a:gd name="connsiteY8" fmla="*/ 671920 h 671920"/>
              <a:gd name="connsiteX0" fmla="*/ 282418 w 965409"/>
              <a:gd name="connsiteY0" fmla="*/ 671920 h 671920"/>
              <a:gd name="connsiteX1" fmla="*/ 337508 w 965409"/>
              <a:gd name="connsiteY1" fmla="*/ 633643 h 671920"/>
              <a:gd name="connsiteX2" fmla="*/ 434616 w 965409"/>
              <a:gd name="connsiteY2" fmla="*/ 627068 h 671920"/>
              <a:gd name="connsiteX3" fmla="*/ 867803 w 965409"/>
              <a:gd name="connsiteY3" fmla="*/ 516459 h 671920"/>
              <a:gd name="connsiteX4" fmla="*/ 953680 w 965409"/>
              <a:gd name="connsiteY4" fmla="*/ 217462 h 671920"/>
              <a:gd name="connsiteX5" fmla="*/ 683232 w 965409"/>
              <a:gd name="connsiteY5" fmla="*/ 9636 h 671920"/>
              <a:gd name="connsiteX6" fmla="*/ 14420 w 965409"/>
              <a:gd name="connsiteY6" fmla="*/ 206794 h 671920"/>
              <a:gd name="connsiteX7" fmla="*/ 221923 w 965409"/>
              <a:gd name="connsiteY7" fmla="*/ 610844 h 671920"/>
              <a:gd name="connsiteX8" fmla="*/ 282418 w 965409"/>
              <a:gd name="connsiteY8" fmla="*/ 671920 h 671920"/>
              <a:gd name="connsiteX0" fmla="*/ 282418 w 965409"/>
              <a:gd name="connsiteY0" fmla="*/ 671920 h 671920"/>
              <a:gd name="connsiteX1" fmla="*/ 337508 w 965409"/>
              <a:gd name="connsiteY1" fmla="*/ 633643 h 671920"/>
              <a:gd name="connsiteX2" fmla="*/ 434616 w 965409"/>
              <a:gd name="connsiteY2" fmla="*/ 627068 h 671920"/>
              <a:gd name="connsiteX3" fmla="*/ 867803 w 965409"/>
              <a:gd name="connsiteY3" fmla="*/ 516459 h 671920"/>
              <a:gd name="connsiteX4" fmla="*/ 953680 w 965409"/>
              <a:gd name="connsiteY4" fmla="*/ 217462 h 671920"/>
              <a:gd name="connsiteX5" fmla="*/ 683232 w 965409"/>
              <a:gd name="connsiteY5" fmla="*/ 9636 h 671920"/>
              <a:gd name="connsiteX6" fmla="*/ 14420 w 965409"/>
              <a:gd name="connsiteY6" fmla="*/ 206794 h 671920"/>
              <a:gd name="connsiteX7" fmla="*/ 221923 w 965409"/>
              <a:gd name="connsiteY7" fmla="*/ 610844 h 671920"/>
              <a:gd name="connsiteX8" fmla="*/ 282418 w 965409"/>
              <a:gd name="connsiteY8" fmla="*/ 671920 h 671920"/>
              <a:gd name="connsiteX0" fmla="*/ 282418 w 965343"/>
              <a:gd name="connsiteY0" fmla="*/ 671920 h 671920"/>
              <a:gd name="connsiteX1" fmla="*/ 337508 w 965343"/>
              <a:gd name="connsiteY1" fmla="*/ 633643 h 671920"/>
              <a:gd name="connsiteX2" fmla="*/ 437355 w 965343"/>
              <a:gd name="connsiteY2" fmla="*/ 631177 h 671920"/>
              <a:gd name="connsiteX3" fmla="*/ 867803 w 965343"/>
              <a:gd name="connsiteY3" fmla="*/ 516459 h 671920"/>
              <a:gd name="connsiteX4" fmla="*/ 953680 w 965343"/>
              <a:gd name="connsiteY4" fmla="*/ 217462 h 671920"/>
              <a:gd name="connsiteX5" fmla="*/ 683232 w 965343"/>
              <a:gd name="connsiteY5" fmla="*/ 9636 h 671920"/>
              <a:gd name="connsiteX6" fmla="*/ 14420 w 965343"/>
              <a:gd name="connsiteY6" fmla="*/ 206794 h 671920"/>
              <a:gd name="connsiteX7" fmla="*/ 221923 w 965343"/>
              <a:gd name="connsiteY7" fmla="*/ 610844 h 671920"/>
              <a:gd name="connsiteX8" fmla="*/ 282418 w 965343"/>
              <a:gd name="connsiteY8" fmla="*/ 671920 h 671920"/>
              <a:gd name="connsiteX0" fmla="*/ 282418 w 964893"/>
              <a:gd name="connsiteY0" fmla="*/ 664870 h 664870"/>
              <a:gd name="connsiteX1" fmla="*/ 337508 w 964893"/>
              <a:gd name="connsiteY1" fmla="*/ 626593 h 664870"/>
              <a:gd name="connsiteX2" fmla="*/ 437355 w 964893"/>
              <a:gd name="connsiteY2" fmla="*/ 624127 h 664870"/>
              <a:gd name="connsiteX3" fmla="*/ 867803 w 964893"/>
              <a:gd name="connsiteY3" fmla="*/ 509409 h 664870"/>
              <a:gd name="connsiteX4" fmla="*/ 953680 w 964893"/>
              <a:gd name="connsiteY4" fmla="*/ 210412 h 664870"/>
              <a:gd name="connsiteX5" fmla="*/ 689605 w 964893"/>
              <a:gd name="connsiteY5" fmla="*/ 10843 h 664870"/>
              <a:gd name="connsiteX6" fmla="*/ 14420 w 964893"/>
              <a:gd name="connsiteY6" fmla="*/ 199744 h 664870"/>
              <a:gd name="connsiteX7" fmla="*/ 221923 w 964893"/>
              <a:gd name="connsiteY7" fmla="*/ 603794 h 664870"/>
              <a:gd name="connsiteX8" fmla="*/ 282418 w 964893"/>
              <a:gd name="connsiteY8" fmla="*/ 664870 h 664870"/>
              <a:gd name="connsiteX0" fmla="*/ 288372 w 970847"/>
              <a:gd name="connsiteY0" fmla="*/ 654213 h 654213"/>
              <a:gd name="connsiteX1" fmla="*/ 343462 w 970847"/>
              <a:gd name="connsiteY1" fmla="*/ 615936 h 654213"/>
              <a:gd name="connsiteX2" fmla="*/ 443309 w 970847"/>
              <a:gd name="connsiteY2" fmla="*/ 613470 h 654213"/>
              <a:gd name="connsiteX3" fmla="*/ 873757 w 970847"/>
              <a:gd name="connsiteY3" fmla="*/ 498752 h 654213"/>
              <a:gd name="connsiteX4" fmla="*/ 959634 w 970847"/>
              <a:gd name="connsiteY4" fmla="*/ 199755 h 654213"/>
              <a:gd name="connsiteX5" fmla="*/ 695559 w 970847"/>
              <a:gd name="connsiteY5" fmla="*/ 186 h 654213"/>
              <a:gd name="connsiteX6" fmla="*/ 13395 w 970847"/>
              <a:gd name="connsiteY6" fmla="*/ 233317 h 654213"/>
              <a:gd name="connsiteX7" fmla="*/ 227877 w 970847"/>
              <a:gd name="connsiteY7" fmla="*/ 593137 h 654213"/>
              <a:gd name="connsiteX8" fmla="*/ 288372 w 970847"/>
              <a:gd name="connsiteY8" fmla="*/ 654213 h 654213"/>
              <a:gd name="connsiteX0" fmla="*/ 291425 w 973900"/>
              <a:gd name="connsiteY0" fmla="*/ 654213 h 654213"/>
              <a:gd name="connsiteX1" fmla="*/ 346515 w 973900"/>
              <a:gd name="connsiteY1" fmla="*/ 615936 h 654213"/>
              <a:gd name="connsiteX2" fmla="*/ 446362 w 973900"/>
              <a:gd name="connsiteY2" fmla="*/ 613470 h 654213"/>
              <a:gd name="connsiteX3" fmla="*/ 876810 w 973900"/>
              <a:gd name="connsiteY3" fmla="*/ 498752 h 654213"/>
              <a:gd name="connsiteX4" fmla="*/ 962687 w 973900"/>
              <a:gd name="connsiteY4" fmla="*/ 199755 h 654213"/>
              <a:gd name="connsiteX5" fmla="*/ 698612 w 973900"/>
              <a:gd name="connsiteY5" fmla="*/ 186 h 654213"/>
              <a:gd name="connsiteX6" fmla="*/ 16448 w 973900"/>
              <a:gd name="connsiteY6" fmla="*/ 233317 h 654213"/>
              <a:gd name="connsiteX7" fmla="*/ 230930 w 973900"/>
              <a:gd name="connsiteY7" fmla="*/ 593137 h 654213"/>
              <a:gd name="connsiteX8" fmla="*/ 291425 w 973900"/>
              <a:gd name="connsiteY8" fmla="*/ 654213 h 654213"/>
              <a:gd name="connsiteX0" fmla="*/ 291425 w 973900"/>
              <a:gd name="connsiteY0" fmla="*/ 655114 h 655114"/>
              <a:gd name="connsiteX1" fmla="*/ 346515 w 973900"/>
              <a:gd name="connsiteY1" fmla="*/ 616837 h 655114"/>
              <a:gd name="connsiteX2" fmla="*/ 446362 w 973900"/>
              <a:gd name="connsiteY2" fmla="*/ 614371 h 655114"/>
              <a:gd name="connsiteX3" fmla="*/ 876810 w 973900"/>
              <a:gd name="connsiteY3" fmla="*/ 499653 h 655114"/>
              <a:gd name="connsiteX4" fmla="*/ 962687 w 973900"/>
              <a:gd name="connsiteY4" fmla="*/ 200656 h 655114"/>
              <a:gd name="connsiteX5" fmla="*/ 698612 w 973900"/>
              <a:gd name="connsiteY5" fmla="*/ 1087 h 655114"/>
              <a:gd name="connsiteX6" fmla="*/ 16448 w 973900"/>
              <a:gd name="connsiteY6" fmla="*/ 234218 h 655114"/>
              <a:gd name="connsiteX7" fmla="*/ 230930 w 973900"/>
              <a:gd name="connsiteY7" fmla="*/ 594038 h 655114"/>
              <a:gd name="connsiteX8" fmla="*/ 291425 w 973900"/>
              <a:gd name="connsiteY8" fmla="*/ 655114 h 655114"/>
              <a:gd name="connsiteX0" fmla="*/ 291425 w 975164"/>
              <a:gd name="connsiteY0" fmla="*/ 647870 h 647870"/>
              <a:gd name="connsiteX1" fmla="*/ 346515 w 975164"/>
              <a:gd name="connsiteY1" fmla="*/ 609593 h 647870"/>
              <a:gd name="connsiteX2" fmla="*/ 446362 w 975164"/>
              <a:gd name="connsiteY2" fmla="*/ 607127 h 647870"/>
              <a:gd name="connsiteX3" fmla="*/ 876810 w 975164"/>
              <a:gd name="connsiteY3" fmla="*/ 492409 h 647870"/>
              <a:gd name="connsiteX4" fmla="*/ 962687 w 975164"/>
              <a:gd name="connsiteY4" fmla="*/ 193412 h 647870"/>
              <a:gd name="connsiteX5" fmla="*/ 680730 w 975164"/>
              <a:gd name="connsiteY5" fmla="*/ 1283 h 647870"/>
              <a:gd name="connsiteX6" fmla="*/ 16448 w 975164"/>
              <a:gd name="connsiteY6" fmla="*/ 226974 h 647870"/>
              <a:gd name="connsiteX7" fmla="*/ 230930 w 975164"/>
              <a:gd name="connsiteY7" fmla="*/ 586794 h 647870"/>
              <a:gd name="connsiteX8" fmla="*/ 291425 w 975164"/>
              <a:gd name="connsiteY8" fmla="*/ 647870 h 647870"/>
              <a:gd name="connsiteX0" fmla="*/ 291425 w 975164"/>
              <a:gd name="connsiteY0" fmla="*/ 651964 h 651964"/>
              <a:gd name="connsiteX1" fmla="*/ 346515 w 975164"/>
              <a:gd name="connsiteY1" fmla="*/ 613687 h 651964"/>
              <a:gd name="connsiteX2" fmla="*/ 446362 w 975164"/>
              <a:gd name="connsiteY2" fmla="*/ 611221 h 651964"/>
              <a:gd name="connsiteX3" fmla="*/ 876810 w 975164"/>
              <a:gd name="connsiteY3" fmla="*/ 496503 h 651964"/>
              <a:gd name="connsiteX4" fmla="*/ 962687 w 975164"/>
              <a:gd name="connsiteY4" fmla="*/ 197506 h 651964"/>
              <a:gd name="connsiteX5" fmla="*/ 680730 w 975164"/>
              <a:gd name="connsiteY5" fmla="*/ 5377 h 651964"/>
              <a:gd name="connsiteX6" fmla="*/ 218522 w 975164"/>
              <a:gd name="connsiteY6" fmla="*/ 68738 h 651964"/>
              <a:gd name="connsiteX7" fmla="*/ 16448 w 975164"/>
              <a:gd name="connsiteY7" fmla="*/ 231068 h 651964"/>
              <a:gd name="connsiteX8" fmla="*/ 230930 w 975164"/>
              <a:gd name="connsiteY8" fmla="*/ 590888 h 651964"/>
              <a:gd name="connsiteX9" fmla="*/ 291425 w 975164"/>
              <a:gd name="connsiteY9" fmla="*/ 651964 h 651964"/>
              <a:gd name="connsiteX0" fmla="*/ 291425 w 975164"/>
              <a:gd name="connsiteY0" fmla="*/ 651964 h 651964"/>
              <a:gd name="connsiteX1" fmla="*/ 346515 w 975164"/>
              <a:gd name="connsiteY1" fmla="*/ 613687 h 651964"/>
              <a:gd name="connsiteX2" fmla="*/ 446362 w 975164"/>
              <a:gd name="connsiteY2" fmla="*/ 611221 h 651964"/>
              <a:gd name="connsiteX3" fmla="*/ 876810 w 975164"/>
              <a:gd name="connsiteY3" fmla="*/ 496503 h 651964"/>
              <a:gd name="connsiteX4" fmla="*/ 962687 w 975164"/>
              <a:gd name="connsiteY4" fmla="*/ 197506 h 651964"/>
              <a:gd name="connsiteX5" fmla="*/ 680730 w 975164"/>
              <a:gd name="connsiteY5" fmla="*/ 5377 h 651964"/>
              <a:gd name="connsiteX6" fmla="*/ 218522 w 975164"/>
              <a:gd name="connsiteY6" fmla="*/ 68738 h 651964"/>
              <a:gd name="connsiteX7" fmla="*/ 16448 w 975164"/>
              <a:gd name="connsiteY7" fmla="*/ 231068 h 651964"/>
              <a:gd name="connsiteX8" fmla="*/ 230930 w 975164"/>
              <a:gd name="connsiteY8" fmla="*/ 590888 h 651964"/>
              <a:gd name="connsiteX9" fmla="*/ 291425 w 975164"/>
              <a:gd name="connsiteY9" fmla="*/ 651964 h 651964"/>
              <a:gd name="connsiteX0" fmla="*/ 291425 w 975164"/>
              <a:gd name="connsiteY0" fmla="*/ 651767 h 651767"/>
              <a:gd name="connsiteX1" fmla="*/ 346515 w 975164"/>
              <a:gd name="connsiteY1" fmla="*/ 613490 h 651767"/>
              <a:gd name="connsiteX2" fmla="*/ 446362 w 975164"/>
              <a:gd name="connsiteY2" fmla="*/ 611024 h 651767"/>
              <a:gd name="connsiteX3" fmla="*/ 876810 w 975164"/>
              <a:gd name="connsiteY3" fmla="*/ 496306 h 651767"/>
              <a:gd name="connsiteX4" fmla="*/ 962687 w 975164"/>
              <a:gd name="connsiteY4" fmla="*/ 197309 h 651767"/>
              <a:gd name="connsiteX5" fmla="*/ 680730 w 975164"/>
              <a:gd name="connsiteY5" fmla="*/ 5180 h 651767"/>
              <a:gd name="connsiteX6" fmla="*/ 201924 w 975164"/>
              <a:gd name="connsiteY6" fmla="*/ 69993 h 651767"/>
              <a:gd name="connsiteX7" fmla="*/ 16448 w 975164"/>
              <a:gd name="connsiteY7" fmla="*/ 230871 h 651767"/>
              <a:gd name="connsiteX8" fmla="*/ 230930 w 975164"/>
              <a:gd name="connsiteY8" fmla="*/ 590691 h 651767"/>
              <a:gd name="connsiteX9" fmla="*/ 291425 w 975164"/>
              <a:gd name="connsiteY9" fmla="*/ 651767 h 651767"/>
              <a:gd name="connsiteX0" fmla="*/ 291319 w 975058"/>
              <a:gd name="connsiteY0" fmla="*/ 651767 h 651767"/>
              <a:gd name="connsiteX1" fmla="*/ 346409 w 975058"/>
              <a:gd name="connsiteY1" fmla="*/ 613490 h 651767"/>
              <a:gd name="connsiteX2" fmla="*/ 446256 w 975058"/>
              <a:gd name="connsiteY2" fmla="*/ 611024 h 651767"/>
              <a:gd name="connsiteX3" fmla="*/ 876704 w 975058"/>
              <a:gd name="connsiteY3" fmla="*/ 496306 h 651767"/>
              <a:gd name="connsiteX4" fmla="*/ 962581 w 975058"/>
              <a:gd name="connsiteY4" fmla="*/ 197309 h 651767"/>
              <a:gd name="connsiteX5" fmla="*/ 680624 w 975058"/>
              <a:gd name="connsiteY5" fmla="*/ 5180 h 651767"/>
              <a:gd name="connsiteX6" fmla="*/ 201818 w 975058"/>
              <a:gd name="connsiteY6" fmla="*/ 69993 h 651767"/>
              <a:gd name="connsiteX7" fmla="*/ 16468 w 975058"/>
              <a:gd name="connsiteY7" fmla="*/ 247811 h 651767"/>
              <a:gd name="connsiteX8" fmla="*/ 230824 w 975058"/>
              <a:gd name="connsiteY8" fmla="*/ 590691 h 651767"/>
              <a:gd name="connsiteX9" fmla="*/ 291319 w 975058"/>
              <a:gd name="connsiteY9" fmla="*/ 651767 h 651767"/>
              <a:gd name="connsiteX0" fmla="*/ 294026 w 977765"/>
              <a:gd name="connsiteY0" fmla="*/ 651767 h 651767"/>
              <a:gd name="connsiteX1" fmla="*/ 349116 w 977765"/>
              <a:gd name="connsiteY1" fmla="*/ 613490 h 651767"/>
              <a:gd name="connsiteX2" fmla="*/ 448963 w 977765"/>
              <a:gd name="connsiteY2" fmla="*/ 611024 h 651767"/>
              <a:gd name="connsiteX3" fmla="*/ 879411 w 977765"/>
              <a:gd name="connsiteY3" fmla="*/ 496306 h 651767"/>
              <a:gd name="connsiteX4" fmla="*/ 965288 w 977765"/>
              <a:gd name="connsiteY4" fmla="*/ 197309 h 651767"/>
              <a:gd name="connsiteX5" fmla="*/ 683331 w 977765"/>
              <a:gd name="connsiteY5" fmla="*/ 5180 h 651767"/>
              <a:gd name="connsiteX6" fmla="*/ 204525 w 977765"/>
              <a:gd name="connsiteY6" fmla="*/ 69993 h 651767"/>
              <a:gd name="connsiteX7" fmla="*/ 19175 w 977765"/>
              <a:gd name="connsiteY7" fmla="*/ 247811 h 651767"/>
              <a:gd name="connsiteX8" fmla="*/ 233531 w 977765"/>
              <a:gd name="connsiteY8" fmla="*/ 590691 h 651767"/>
              <a:gd name="connsiteX9" fmla="*/ 294026 w 977765"/>
              <a:gd name="connsiteY9" fmla="*/ 651767 h 651767"/>
              <a:gd name="connsiteX0" fmla="*/ 292584 w 976323"/>
              <a:gd name="connsiteY0" fmla="*/ 651767 h 651767"/>
              <a:gd name="connsiteX1" fmla="*/ 347674 w 976323"/>
              <a:gd name="connsiteY1" fmla="*/ 613490 h 651767"/>
              <a:gd name="connsiteX2" fmla="*/ 447521 w 976323"/>
              <a:gd name="connsiteY2" fmla="*/ 611024 h 651767"/>
              <a:gd name="connsiteX3" fmla="*/ 877969 w 976323"/>
              <a:gd name="connsiteY3" fmla="*/ 496306 h 651767"/>
              <a:gd name="connsiteX4" fmla="*/ 963846 w 976323"/>
              <a:gd name="connsiteY4" fmla="*/ 197309 h 651767"/>
              <a:gd name="connsiteX5" fmla="*/ 681889 w 976323"/>
              <a:gd name="connsiteY5" fmla="*/ 5180 h 651767"/>
              <a:gd name="connsiteX6" fmla="*/ 203083 w 976323"/>
              <a:gd name="connsiteY6" fmla="*/ 69993 h 651767"/>
              <a:gd name="connsiteX7" fmla="*/ 19443 w 976323"/>
              <a:gd name="connsiteY7" fmla="*/ 254442 h 651767"/>
              <a:gd name="connsiteX8" fmla="*/ 232089 w 976323"/>
              <a:gd name="connsiteY8" fmla="*/ 590691 h 651767"/>
              <a:gd name="connsiteX9" fmla="*/ 292584 w 976323"/>
              <a:gd name="connsiteY9" fmla="*/ 651767 h 651767"/>
              <a:gd name="connsiteX0" fmla="*/ 292584 w 974891"/>
              <a:gd name="connsiteY0" fmla="*/ 651767 h 651767"/>
              <a:gd name="connsiteX1" fmla="*/ 347674 w 974891"/>
              <a:gd name="connsiteY1" fmla="*/ 613490 h 651767"/>
              <a:gd name="connsiteX2" fmla="*/ 447521 w 974891"/>
              <a:gd name="connsiteY2" fmla="*/ 611024 h 651767"/>
              <a:gd name="connsiteX3" fmla="*/ 871513 w 974891"/>
              <a:gd name="connsiteY3" fmla="*/ 476756 h 651767"/>
              <a:gd name="connsiteX4" fmla="*/ 963846 w 974891"/>
              <a:gd name="connsiteY4" fmla="*/ 197309 h 651767"/>
              <a:gd name="connsiteX5" fmla="*/ 681889 w 974891"/>
              <a:gd name="connsiteY5" fmla="*/ 5180 h 651767"/>
              <a:gd name="connsiteX6" fmla="*/ 203083 w 974891"/>
              <a:gd name="connsiteY6" fmla="*/ 69993 h 651767"/>
              <a:gd name="connsiteX7" fmla="*/ 19443 w 974891"/>
              <a:gd name="connsiteY7" fmla="*/ 254442 h 651767"/>
              <a:gd name="connsiteX8" fmla="*/ 232089 w 974891"/>
              <a:gd name="connsiteY8" fmla="*/ 590691 h 651767"/>
              <a:gd name="connsiteX9" fmla="*/ 292584 w 974891"/>
              <a:gd name="connsiteY9" fmla="*/ 651767 h 651767"/>
              <a:gd name="connsiteX0" fmla="*/ 292584 w 973991"/>
              <a:gd name="connsiteY0" fmla="*/ 651767 h 651767"/>
              <a:gd name="connsiteX1" fmla="*/ 347674 w 973991"/>
              <a:gd name="connsiteY1" fmla="*/ 613490 h 651767"/>
              <a:gd name="connsiteX2" fmla="*/ 492610 w 973991"/>
              <a:gd name="connsiteY2" fmla="*/ 599395 h 651767"/>
              <a:gd name="connsiteX3" fmla="*/ 871513 w 973991"/>
              <a:gd name="connsiteY3" fmla="*/ 476756 h 651767"/>
              <a:gd name="connsiteX4" fmla="*/ 963846 w 973991"/>
              <a:gd name="connsiteY4" fmla="*/ 197309 h 651767"/>
              <a:gd name="connsiteX5" fmla="*/ 681889 w 973991"/>
              <a:gd name="connsiteY5" fmla="*/ 5180 h 651767"/>
              <a:gd name="connsiteX6" fmla="*/ 203083 w 973991"/>
              <a:gd name="connsiteY6" fmla="*/ 69993 h 651767"/>
              <a:gd name="connsiteX7" fmla="*/ 19443 w 973991"/>
              <a:gd name="connsiteY7" fmla="*/ 254442 h 651767"/>
              <a:gd name="connsiteX8" fmla="*/ 232089 w 973991"/>
              <a:gd name="connsiteY8" fmla="*/ 590691 h 651767"/>
              <a:gd name="connsiteX9" fmla="*/ 292584 w 973991"/>
              <a:gd name="connsiteY9" fmla="*/ 651767 h 651767"/>
              <a:gd name="connsiteX0" fmla="*/ 292584 w 973991"/>
              <a:gd name="connsiteY0" fmla="*/ 651767 h 651767"/>
              <a:gd name="connsiteX1" fmla="*/ 347674 w 973991"/>
              <a:gd name="connsiteY1" fmla="*/ 613490 h 651767"/>
              <a:gd name="connsiteX2" fmla="*/ 492610 w 973991"/>
              <a:gd name="connsiteY2" fmla="*/ 599395 h 651767"/>
              <a:gd name="connsiteX3" fmla="*/ 871513 w 973991"/>
              <a:gd name="connsiteY3" fmla="*/ 476756 h 651767"/>
              <a:gd name="connsiteX4" fmla="*/ 963846 w 973991"/>
              <a:gd name="connsiteY4" fmla="*/ 197309 h 651767"/>
              <a:gd name="connsiteX5" fmla="*/ 681889 w 973991"/>
              <a:gd name="connsiteY5" fmla="*/ 5180 h 651767"/>
              <a:gd name="connsiteX6" fmla="*/ 203083 w 973991"/>
              <a:gd name="connsiteY6" fmla="*/ 69993 h 651767"/>
              <a:gd name="connsiteX7" fmla="*/ 19443 w 973991"/>
              <a:gd name="connsiteY7" fmla="*/ 254442 h 651767"/>
              <a:gd name="connsiteX8" fmla="*/ 232089 w 973991"/>
              <a:gd name="connsiteY8" fmla="*/ 590691 h 651767"/>
              <a:gd name="connsiteX9" fmla="*/ 292584 w 973991"/>
              <a:gd name="connsiteY9" fmla="*/ 651767 h 651767"/>
              <a:gd name="connsiteX0" fmla="*/ 292584 w 947259"/>
              <a:gd name="connsiteY0" fmla="*/ 652072 h 652072"/>
              <a:gd name="connsiteX1" fmla="*/ 347674 w 947259"/>
              <a:gd name="connsiteY1" fmla="*/ 613795 h 652072"/>
              <a:gd name="connsiteX2" fmla="*/ 492610 w 947259"/>
              <a:gd name="connsiteY2" fmla="*/ 599700 h 652072"/>
              <a:gd name="connsiteX3" fmla="*/ 871513 w 947259"/>
              <a:gd name="connsiteY3" fmla="*/ 477061 h 652072"/>
              <a:gd name="connsiteX4" fmla="*/ 932661 w 947259"/>
              <a:gd name="connsiteY4" fmla="*/ 202828 h 652072"/>
              <a:gd name="connsiteX5" fmla="*/ 681889 w 947259"/>
              <a:gd name="connsiteY5" fmla="*/ 5485 h 652072"/>
              <a:gd name="connsiteX6" fmla="*/ 203083 w 947259"/>
              <a:gd name="connsiteY6" fmla="*/ 70298 h 652072"/>
              <a:gd name="connsiteX7" fmla="*/ 19443 w 947259"/>
              <a:gd name="connsiteY7" fmla="*/ 254747 h 652072"/>
              <a:gd name="connsiteX8" fmla="*/ 232089 w 947259"/>
              <a:gd name="connsiteY8" fmla="*/ 590996 h 652072"/>
              <a:gd name="connsiteX9" fmla="*/ 292584 w 947259"/>
              <a:gd name="connsiteY9" fmla="*/ 652072 h 652072"/>
              <a:gd name="connsiteX0" fmla="*/ 292584 w 935943"/>
              <a:gd name="connsiteY0" fmla="*/ 652294 h 652294"/>
              <a:gd name="connsiteX1" fmla="*/ 347674 w 935943"/>
              <a:gd name="connsiteY1" fmla="*/ 614017 h 652294"/>
              <a:gd name="connsiteX2" fmla="*/ 492610 w 935943"/>
              <a:gd name="connsiteY2" fmla="*/ 599922 h 652294"/>
              <a:gd name="connsiteX3" fmla="*/ 871513 w 935943"/>
              <a:gd name="connsiteY3" fmla="*/ 477283 h 652294"/>
              <a:gd name="connsiteX4" fmla="*/ 918074 w 935943"/>
              <a:gd name="connsiteY4" fmla="*/ 206812 h 652294"/>
              <a:gd name="connsiteX5" fmla="*/ 681889 w 935943"/>
              <a:gd name="connsiteY5" fmla="*/ 5707 h 652294"/>
              <a:gd name="connsiteX6" fmla="*/ 203083 w 935943"/>
              <a:gd name="connsiteY6" fmla="*/ 70520 h 652294"/>
              <a:gd name="connsiteX7" fmla="*/ 19443 w 935943"/>
              <a:gd name="connsiteY7" fmla="*/ 254969 h 652294"/>
              <a:gd name="connsiteX8" fmla="*/ 232089 w 935943"/>
              <a:gd name="connsiteY8" fmla="*/ 591218 h 652294"/>
              <a:gd name="connsiteX9" fmla="*/ 292584 w 935943"/>
              <a:gd name="connsiteY9" fmla="*/ 652294 h 652294"/>
              <a:gd name="connsiteX0" fmla="*/ 292584 w 935943"/>
              <a:gd name="connsiteY0" fmla="*/ 651279 h 651279"/>
              <a:gd name="connsiteX1" fmla="*/ 347674 w 935943"/>
              <a:gd name="connsiteY1" fmla="*/ 613002 h 651279"/>
              <a:gd name="connsiteX2" fmla="*/ 492610 w 935943"/>
              <a:gd name="connsiteY2" fmla="*/ 598907 h 651279"/>
              <a:gd name="connsiteX3" fmla="*/ 871513 w 935943"/>
              <a:gd name="connsiteY3" fmla="*/ 476268 h 651279"/>
              <a:gd name="connsiteX4" fmla="*/ 918074 w 935943"/>
              <a:gd name="connsiteY4" fmla="*/ 205797 h 651279"/>
              <a:gd name="connsiteX5" fmla="*/ 681889 w 935943"/>
              <a:gd name="connsiteY5" fmla="*/ 4692 h 651279"/>
              <a:gd name="connsiteX6" fmla="*/ 205135 w 935943"/>
              <a:gd name="connsiteY6" fmla="*/ 77462 h 651279"/>
              <a:gd name="connsiteX7" fmla="*/ 19443 w 935943"/>
              <a:gd name="connsiteY7" fmla="*/ 253954 h 651279"/>
              <a:gd name="connsiteX8" fmla="*/ 232089 w 935943"/>
              <a:gd name="connsiteY8" fmla="*/ 590203 h 651279"/>
              <a:gd name="connsiteX9" fmla="*/ 292584 w 935943"/>
              <a:gd name="connsiteY9" fmla="*/ 651279 h 651279"/>
              <a:gd name="connsiteX0" fmla="*/ 292584 w 935229"/>
              <a:gd name="connsiteY0" fmla="*/ 641781 h 641781"/>
              <a:gd name="connsiteX1" fmla="*/ 347674 w 935229"/>
              <a:gd name="connsiteY1" fmla="*/ 603504 h 641781"/>
              <a:gd name="connsiteX2" fmla="*/ 492610 w 935229"/>
              <a:gd name="connsiteY2" fmla="*/ 589409 h 641781"/>
              <a:gd name="connsiteX3" fmla="*/ 871513 w 935229"/>
              <a:gd name="connsiteY3" fmla="*/ 466770 h 641781"/>
              <a:gd name="connsiteX4" fmla="*/ 918074 w 935229"/>
              <a:gd name="connsiteY4" fmla="*/ 196299 h 641781"/>
              <a:gd name="connsiteX5" fmla="*/ 691598 w 935229"/>
              <a:gd name="connsiteY5" fmla="*/ 5419 h 641781"/>
              <a:gd name="connsiteX6" fmla="*/ 205135 w 935229"/>
              <a:gd name="connsiteY6" fmla="*/ 67964 h 641781"/>
              <a:gd name="connsiteX7" fmla="*/ 19443 w 935229"/>
              <a:gd name="connsiteY7" fmla="*/ 244456 h 641781"/>
              <a:gd name="connsiteX8" fmla="*/ 232089 w 935229"/>
              <a:gd name="connsiteY8" fmla="*/ 580705 h 641781"/>
              <a:gd name="connsiteX9" fmla="*/ 292584 w 935229"/>
              <a:gd name="connsiteY9" fmla="*/ 641781 h 641781"/>
              <a:gd name="connsiteX0" fmla="*/ 295652 w 938297"/>
              <a:gd name="connsiteY0" fmla="*/ 641781 h 641781"/>
              <a:gd name="connsiteX1" fmla="*/ 350742 w 938297"/>
              <a:gd name="connsiteY1" fmla="*/ 603504 h 641781"/>
              <a:gd name="connsiteX2" fmla="*/ 495678 w 938297"/>
              <a:gd name="connsiteY2" fmla="*/ 589409 h 641781"/>
              <a:gd name="connsiteX3" fmla="*/ 874581 w 938297"/>
              <a:gd name="connsiteY3" fmla="*/ 466770 h 641781"/>
              <a:gd name="connsiteX4" fmla="*/ 921142 w 938297"/>
              <a:gd name="connsiteY4" fmla="*/ 196299 h 641781"/>
              <a:gd name="connsiteX5" fmla="*/ 694666 w 938297"/>
              <a:gd name="connsiteY5" fmla="*/ 5419 h 641781"/>
              <a:gd name="connsiteX6" fmla="*/ 208203 w 938297"/>
              <a:gd name="connsiteY6" fmla="*/ 67964 h 641781"/>
              <a:gd name="connsiteX7" fmla="*/ 18881 w 938297"/>
              <a:gd name="connsiteY7" fmla="*/ 244736 h 641781"/>
              <a:gd name="connsiteX8" fmla="*/ 235157 w 938297"/>
              <a:gd name="connsiteY8" fmla="*/ 580705 h 641781"/>
              <a:gd name="connsiteX9" fmla="*/ 295652 w 938297"/>
              <a:gd name="connsiteY9" fmla="*/ 641781 h 641781"/>
              <a:gd name="connsiteX0" fmla="*/ 286894 w 929539"/>
              <a:gd name="connsiteY0" fmla="*/ 641781 h 641781"/>
              <a:gd name="connsiteX1" fmla="*/ 341984 w 929539"/>
              <a:gd name="connsiteY1" fmla="*/ 603504 h 641781"/>
              <a:gd name="connsiteX2" fmla="*/ 486920 w 929539"/>
              <a:gd name="connsiteY2" fmla="*/ 589409 h 641781"/>
              <a:gd name="connsiteX3" fmla="*/ 865823 w 929539"/>
              <a:gd name="connsiteY3" fmla="*/ 466770 h 641781"/>
              <a:gd name="connsiteX4" fmla="*/ 912384 w 929539"/>
              <a:gd name="connsiteY4" fmla="*/ 196299 h 641781"/>
              <a:gd name="connsiteX5" fmla="*/ 685908 w 929539"/>
              <a:gd name="connsiteY5" fmla="*/ 5419 h 641781"/>
              <a:gd name="connsiteX6" fmla="*/ 199445 w 929539"/>
              <a:gd name="connsiteY6" fmla="*/ 67964 h 641781"/>
              <a:gd name="connsiteX7" fmla="*/ 10123 w 929539"/>
              <a:gd name="connsiteY7" fmla="*/ 244736 h 641781"/>
              <a:gd name="connsiteX8" fmla="*/ 42381 w 929539"/>
              <a:gd name="connsiteY8" fmla="*/ 489922 h 641781"/>
              <a:gd name="connsiteX9" fmla="*/ 226399 w 929539"/>
              <a:gd name="connsiteY9" fmla="*/ 580705 h 641781"/>
              <a:gd name="connsiteX10" fmla="*/ 286894 w 929539"/>
              <a:gd name="connsiteY10" fmla="*/ 641781 h 641781"/>
              <a:gd name="connsiteX0" fmla="*/ 286894 w 929539"/>
              <a:gd name="connsiteY0" fmla="*/ 648665 h 648665"/>
              <a:gd name="connsiteX1" fmla="*/ 341984 w 929539"/>
              <a:gd name="connsiteY1" fmla="*/ 610388 h 648665"/>
              <a:gd name="connsiteX2" fmla="*/ 486920 w 929539"/>
              <a:gd name="connsiteY2" fmla="*/ 596293 h 648665"/>
              <a:gd name="connsiteX3" fmla="*/ 865823 w 929539"/>
              <a:gd name="connsiteY3" fmla="*/ 473654 h 648665"/>
              <a:gd name="connsiteX4" fmla="*/ 912384 w 929539"/>
              <a:gd name="connsiteY4" fmla="*/ 203183 h 648665"/>
              <a:gd name="connsiteX5" fmla="*/ 685908 w 929539"/>
              <a:gd name="connsiteY5" fmla="*/ 12303 h 648665"/>
              <a:gd name="connsiteX6" fmla="*/ 193202 w 929539"/>
              <a:gd name="connsiteY6" fmla="*/ 42960 h 648665"/>
              <a:gd name="connsiteX7" fmla="*/ 10123 w 929539"/>
              <a:gd name="connsiteY7" fmla="*/ 251620 h 648665"/>
              <a:gd name="connsiteX8" fmla="*/ 42381 w 929539"/>
              <a:gd name="connsiteY8" fmla="*/ 496806 h 648665"/>
              <a:gd name="connsiteX9" fmla="*/ 226399 w 929539"/>
              <a:gd name="connsiteY9" fmla="*/ 587589 h 648665"/>
              <a:gd name="connsiteX10" fmla="*/ 286894 w 929539"/>
              <a:gd name="connsiteY10" fmla="*/ 648665 h 648665"/>
              <a:gd name="connsiteX0" fmla="*/ 286894 w 924871"/>
              <a:gd name="connsiteY0" fmla="*/ 660064 h 660064"/>
              <a:gd name="connsiteX1" fmla="*/ 341984 w 924871"/>
              <a:gd name="connsiteY1" fmla="*/ 621787 h 660064"/>
              <a:gd name="connsiteX2" fmla="*/ 486920 w 924871"/>
              <a:gd name="connsiteY2" fmla="*/ 607692 h 660064"/>
              <a:gd name="connsiteX3" fmla="*/ 865823 w 924871"/>
              <a:gd name="connsiteY3" fmla="*/ 485053 h 660064"/>
              <a:gd name="connsiteX4" fmla="*/ 912384 w 924871"/>
              <a:gd name="connsiteY4" fmla="*/ 214582 h 660064"/>
              <a:gd name="connsiteX5" fmla="*/ 749459 w 924871"/>
              <a:gd name="connsiteY5" fmla="*/ 9554 h 660064"/>
              <a:gd name="connsiteX6" fmla="*/ 193202 w 924871"/>
              <a:gd name="connsiteY6" fmla="*/ 54359 h 660064"/>
              <a:gd name="connsiteX7" fmla="*/ 10123 w 924871"/>
              <a:gd name="connsiteY7" fmla="*/ 263019 h 660064"/>
              <a:gd name="connsiteX8" fmla="*/ 42381 w 924871"/>
              <a:gd name="connsiteY8" fmla="*/ 508205 h 660064"/>
              <a:gd name="connsiteX9" fmla="*/ 226399 w 924871"/>
              <a:gd name="connsiteY9" fmla="*/ 598988 h 660064"/>
              <a:gd name="connsiteX10" fmla="*/ 286894 w 924871"/>
              <a:gd name="connsiteY10" fmla="*/ 660064 h 660064"/>
              <a:gd name="connsiteX0" fmla="*/ 286894 w 957276"/>
              <a:gd name="connsiteY0" fmla="*/ 660064 h 660064"/>
              <a:gd name="connsiteX1" fmla="*/ 341984 w 957276"/>
              <a:gd name="connsiteY1" fmla="*/ 621787 h 660064"/>
              <a:gd name="connsiteX2" fmla="*/ 486920 w 957276"/>
              <a:gd name="connsiteY2" fmla="*/ 607692 h 660064"/>
              <a:gd name="connsiteX3" fmla="*/ 921414 w 957276"/>
              <a:gd name="connsiteY3" fmla="*/ 477299 h 660064"/>
              <a:gd name="connsiteX4" fmla="*/ 912384 w 957276"/>
              <a:gd name="connsiteY4" fmla="*/ 214582 h 660064"/>
              <a:gd name="connsiteX5" fmla="*/ 749459 w 957276"/>
              <a:gd name="connsiteY5" fmla="*/ 9554 h 660064"/>
              <a:gd name="connsiteX6" fmla="*/ 193202 w 957276"/>
              <a:gd name="connsiteY6" fmla="*/ 54359 h 660064"/>
              <a:gd name="connsiteX7" fmla="*/ 10123 w 957276"/>
              <a:gd name="connsiteY7" fmla="*/ 263019 h 660064"/>
              <a:gd name="connsiteX8" fmla="*/ 42381 w 957276"/>
              <a:gd name="connsiteY8" fmla="*/ 508205 h 660064"/>
              <a:gd name="connsiteX9" fmla="*/ 226399 w 957276"/>
              <a:gd name="connsiteY9" fmla="*/ 598988 h 660064"/>
              <a:gd name="connsiteX10" fmla="*/ 286894 w 957276"/>
              <a:gd name="connsiteY10" fmla="*/ 660064 h 660064"/>
              <a:gd name="connsiteX0" fmla="*/ 286894 w 987970"/>
              <a:gd name="connsiteY0" fmla="*/ 656091 h 656091"/>
              <a:gd name="connsiteX1" fmla="*/ 341984 w 987970"/>
              <a:gd name="connsiteY1" fmla="*/ 617814 h 656091"/>
              <a:gd name="connsiteX2" fmla="*/ 486920 w 987970"/>
              <a:gd name="connsiteY2" fmla="*/ 603719 h 656091"/>
              <a:gd name="connsiteX3" fmla="*/ 921414 w 987970"/>
              <a:gd name="connsiteY3" fmla="*/ 473326 h 656091"/>
              <a:gd name="connsiteX4" fmla="*/ 969277 w 987970"/>
              <a:gd name="connsiteY4" fmla="*/ 153045 h 656091"/>
              <a:gd name="connsiteX5" fmla="*/ 749459 w 987970"/>
              <a:gd name="connsiteY5" fmla="*/ 5581 h 656091"/>
              <a:gd name="connsiteX6" fmla="*/ 193202 w 987970"/>
              <a:gd name="connsiteY6" fmla="*/ 50386 h 656091"/>
              <a:gd name="connsiteX7" fmla="*/ 10123 w 987970"/>
              <a:gd name="connsiteY7" fmla="*/ 259046 h 656091"/>
              <a:gd name="connsiteX8" fmla="*/ 42381 w 987970"/>
              <a:gd name="connsiteY8" fmla="*/ 504232 h 656091"/>
              <a:gd name="connsiteX9" fmla="*/ 226399 w 987970"/>
              <a:gd name="connsiteY9" fmla="*/ 595015 h 656091"/>
              <a:gd name="connsiteX10" fmla="*/ 286894 w 987970"/>
              <a:gd name="connsiteY10" fmla="*/ 656091 h 656091"/>
              <a:gd name="connsiteX0" fmla="*/ 286894 w 986708"/>
              <a:gd name="connsiteY0" fmla="*/ 656091 h 656091"/>
              <a:gd name="connsiteX1" fmla="*/ 341984 w 986708"/>
              <a:gd name="connsiteY1" fmla="*/ 617814 h 656091"/>
              <a:gd name="connsiteX2" fmla="*/ 514604 w 986708"/>
              <a:gd name="connsiteY2" fmla="*/ 599273 h 656091"/>
              <a:gd name="connsiteX3" fmla="*/ 921414 w 986708"/>
              <a:gd name="connsiteY3" fmla="*/ 473326 h 656091"/>
              <a:gd name="connsiteX4" fmla="*/ 969277 w 986708"/>
              <a:gd name="connsiteY4" fmla="*/ 153045 h 656091"/>
              <a:gd name="connsiteX5" fmla="*/ 749459 w 986708"/>
              <a:gd name="connsiteY5" fmla="*/ 5581 h 656091"/>
              <a:gd name="connsiteX6" fmla="*/ 193202 w 986708"/>
              <a:gd name="connsiteY6" fmla="*/ 50386 h 656091"/>
              <a:gd name="connsiteX7" fmla="*/ 10123 w 986708"/>
              <a:gd name="connsiteY7" fmla="*/ 259046 h 656091"/>
              <a:gd name="connsiteX8" fmla="*/ 42381 w 986708"/>
              <a:gd name="connsiteY8" fmla="*/ 504232 h 656091"/>
              <a:gd name="connsiteX9" fmla="*/ 226399 w 986708"/>
              <a:gd name="connsiteY9" fmla="*/ 595015 h 656091"/>
              <a:gd name="connsiteX10" fmla="*/ 286894 w 986708"/>
              <a:gd name="connsiteY10" fmla="*/ 656091 h 656091"/>
              <a:gd name="connsiteX0" fmla="*/ 286894 w 986708"/>
              <a:gd name="connsiteY0" fmla="*/ 656091 h 656091"/>
              <a:gd name="connsiteX1" fmla="*/ 341984 w 986708"/>
              <a:gd name="connsiteY1" fmla="*/ 617814 h 656091"/>
              <a:gd name="connsiteX2" fmla="*/ 514604 w 986708"/>
              <a:gd name="connsiteY2" fmla="*/ 599273 h 656091"/>
              <a:gd name="connsiteX3" fmla="*/ 921414 w 986708"/>
              <a:gd name="connsiteY3" fmla="*/ 473326 h 656091"/>
              <a:gd name="connsiteX4" fmla="*/ 969277 w 986708"/>
              <a:gd name="connsiteY4" fmla="*/ 153045 h 656091"/>
              <a:gd name="connsiteX5" fmla="*/ 749459 w 986708"/>
              <a:gd name="connsiteY5" fmla="*/ 5581 h 656091"/>
              <a:gd name="connsiteX6" fmla="*/ 193202 w 986708"/>
              <a:gd name="connsiteY6" fmla="*/ 50386 h 656091"/>
              <a:gd name="connsiteX7" fmla="*/ 10123 w 986708"/>
              <a:gd name="connsiteY7" fmla="*/ 259046 h 656091"/>
              <a:gd name="connsiteX8" fmla="*/ 42381 w 986708"/>
              <a:gd name="connsiteY8" fmla="*/ 504232 h 656091"/>
              <a:gd name="connsiteX9" fmla="*/ 226399 w 986708"/>
              <a:gd name="connsiteY9" fmla="*/ 595015 h 656091"/>
              <a:gd name="connsiteX10" fmla="*/ 286894 w 986708"/>
              <a:gd name="connsiteY10" fmla="*/ 656091 h 656091"/>
              <a:gd name="connsiteX0" fmla="*/ 286894 w 983269"/>
              <a:gd name="connsiteY0" fmla="*/ 678508 h 678508"/>
              <a:gd name="connsiteX1" fmla="*/ 341984 w 983269"/>
              <a:gd name="connsiteY1" fmla="*/ 640231 h 678508"/>
              <a:gd name="connsiteX2" fmla="*/ 514604 w 983269"/>
              <a:gd name="connsiteY2" fmla="*/ 621690 h 678508"/>
              <a:gd name="connsiteX3" fmla="*/ 921414 w 983269"/>
              <a:gd name="connsiteY3" fmla="*/ 495743 h 678508"/>
              <a:gd name="connsiteX4" fmla="*/ 969277 w 983269"/>
              <a:gd name="connsiteY4" fmla="*/ 175462 h 678508"/>
              <a:gd name="connsiteX5" fmla="*/ 796567 w 983269"/>
              <a:gd name="connsiteY5" fmla="*/ 3523 h 678508"/>
              <a:gd name="connsiteX6" fmla="*/ 193202 w 983269"/>
              <a:gd name="connsiteY6" fmla="*/ 72803 h 678508"/>
              <a:gd name="connsiteX7" fmla="*/ 10123 w 983269"/>
              <a:gd name="connsiteY7" fmla="*/ 281463 h 678508"/>
              <a:gd name="connsiteX8" fmla="*/ 42381 w 983269"/>
              <a:gd name="connsiteY8" fmla="*/ 526649 h 678508"/>
              <a:gd name="connsiteX9" fmla="*/ 226399 w 983269"/>
              <a:gd name="connsiteY9" fmla="*/ 617432 h 678508"/>
              <a:gd name="connsiteX10" fmla="*/ 286894 w 983269"/>
              <a:gd name="connsiteY10" fmla="*/ 678508 h 678508"/>
              <a:gd name="connsiteX0" fmla="*/ 286894 w 983269"/>
              <a:gd name="connsiteY0" fmla="*/ 683142 h 683142"/>
              <a:gd name="connsiteX1" fmla="*/ 341984 w 983269"/>
              <a:gd name="connsiteY1" fmla="*/ 644865 h 683142"/>
              <a:gd name="connsiteX2" fmla="*/ 514604 w 983269"/>
              <a:gd name="connsiteY2" fmla="*/ 626324 h 683142"/>
              <a:gd name="connsiteX3" fmla="*/ 921414 w 983269"/>
              <a:gd name="connsiteY3" fmla="*/ 500377 h 683142"/>
              <a:gd name="connsiteX4" fmla="*/ 969277 w 983269"/>
              <a:gd name="connsiteY4" fmla="*/ 180096 h 683142"/>
              <a:gd name="connsiteX5" fmla="*/ 796567 w 983269"/>
              <a:gd name="connsiteY5" fmla="*/ 8157 h 683142"/>
              <a:gd name="connsiteX6" fmla="*/ 191765 w 983269"/>
              <a:gd name="connsiteY6" fmla="*/ 48888 h 683142"/>
              <a:gd name="connsiteX7" fmla="*/ 10123 w 983269"/>
              <a:gd name="connsiteY7" fmla="*/ 286097 h 683142"/>
              <a:gd name="connsiteX8" fmla="*/ 42381 w 983269"/>
              <a:gd name="connsiteY8" fmla="*/ 531283 h 683142"/>
              <a:gd name="connsiteX9" fmla="*/ 226399 w 983269"/>
              <a:gd name="connsiteY9" fmla="*/ 622066 h 683142"/>
              <a:gd name="connsiteX10" fmla="*/ 286894 w 983269"/>
              <a:gd name="connsiteY10" fmla="*/ 683142 h 683142"/>
              <a:gd name="connsiteX0" fmla="*/ 286894 w 983269"/>
              <a:gd name="connsiteY0" fmla="*/ 707821 h 707821"/>
              <a:gd name="connsiteX1" fmla="*/ 341984 w 983269"/>
              <a:gd name="connsiteY1" fmla="*/ 669544 h 707821"/>
              <a:gd name="connsiteX2" fmla="*/ 514604 w 983269"/>
              <a:gd name="connsiteY2" fmla="*/ 651003 h 707821"/>
              <a:gd name="connsiteX3" fmla="*/ 921414 w 983269"/>
              <a:gd name="connsiteY3" fmla="*/ 525056 h 707821"/>
              <a:gd name="connsiteX4" fmla="*/ 969277 w 983269"/>
              <a:gd name="connsiteY4" fmla="*/ 204775 h 707821"/>
              <a:gd name="connsiteX5" fmla="*/ 796567 w 983269"/>
              <a:gd name="connsiteY5" fmla="*/ 32836 h 707821"/>
              <a:gd name="connsiteX6" fmla="*/ 191765 w 983269"/>
              <a:gd name="connsiteY6" fmla="*/ 73567 h 707821"/>
              <a:gd name="connsiteX7" fmla="*/ 10123 w 983269"/>
              <a:gd name="connsiteY7" fmla="*/ 310776 h 707821"/>
              <a:gd name="connsiteX8" fmla="*/ 42381 w 983269"/>
              <a:gd name="connsiteY8" fmla="*/ 555962 h 707821"/>
              <a:gd name="connsiteX9" fmla="*/ 226399 w 983269"/>
              <a:gd name="connsiteY9" fmla="*/ 646745 h 707821"/>
              <a:gd name="connsiteX10" fmla="*/ 286894 w 983269"/>
              <a:gd name="connsiteY10" fmla="*/ 707821 h 707821"/>
              <a:gd name="connsiteX0" fmla="*/ 286894 w 981369"/>
              <a:gd name="connsiteY0" fmla="*/ 721224 h 721224"/>
              <a:gd name="connsiteX1" fmla="*/ 341984 w 981369"/>
              <a:gd name="connsiteY1" fmla="*/ 682947 h 721224"/>
              <a:gd name="connsiteX2" fmla="*/ 514604 w 981369"/>
              <a:gd name="connsiteY2" fmla="*/ 664406 h 721224"/>
              <a:gd name="connsiteX3" fmla="*/ 921414 w 981369"/>
              <a:gd name="connsiteY3" fmla="*/ 538459 h 721224"/>
              <a:gd name="connsiteX4" fmla="*/ 969277 w 981369"/>
              <a:gd name="connsiteY4" fmla="*/ 218178 h 721224"/>
              <a:gd name="connsiteX5" fmla="*/ 822721 w 981369"/>
              <a:gd name="connsiteY5" fmla="*/ 20774 h 721224"/>
              <a:gd name="connsiteX6" fmla="*/ 191765 w 981369"/>
              <a:gd name="connsiteY6" fmla="*/ 86970 h 721224"/>
              <a:gd name="connsiteX7" fmla="*/ 10123 w 981369"/>
              <a:gd name="connsiteY7" fmla="*/ 324179 h 721224"/>
              <a:gd name="connsiteX8" fmla="*/ 42381 w 981369"/>
              <a:gd name="connsiteY8" fmla="*/ 569365 h 721224"/>
              <a:gd name="connsiteX9" fmla="*/ 226399 w 981369"/>
              <a:gd name="connsiteY9" fmla="*/ 660148 h 721224"/>
              <a:gd name="connsiteX10" fmla="*/ 286894 w 981369"/>
              <a:gd name="connsiteY10" fmla="*/ 721224 h 721224"/>
              <a:gd name="connsiteX0" fmla="*/ 286894 w 981369"/>
              <a:gd name="connsiteY0" fmla="*/ 723982 h 723982"/>
              <a:gd name="connsiteX1" fmla="*/ 341984 w 981369"/>
              <a:gd name="connsiteY1" fmla="*/ 685705 h 723982"/>
              <a:gd name="connsiteX2" fmla="*/ 514604 w 981369"/>
              <a:gd name="connsiteY2" fmla="*/ 667164 h 723982"/>
              <a:gd name="connsiteX3" fmla="*/ 921414 w 981369"/>
              <a:gd name="connsiteY3" fmla="*/ 541217 h 723982"/>
              <a:gd name="connsiteX4" fmla="*/ 969277 w 981369"/>
              <a:gd name="connsiteY4" fmla="*/ 220936 h 723982"/>
              <a:gd name="connsiteX5" fmla="*/ 822721 w 981369"/>
              <a:gd name="connsiteY5" fmla="*/ 23532 h 723982"/>
              <a:gd name="connsiteX6" fmla="*/ 191765 w 981369"/>
              <a:gd name="connsiteY6" fmla="*/ 89728 h 723982"/>
              <a:gd name="connsiteX7" fmla="*/ 10123 w 981369"/>
              <a:gd name="connsiteY7" fmla="*/ 326937 h 723982"/>
              <a:gd name="connsiteX8" fmla="*/ 42381 w 981369"/>
              <a:gd name="connsiteY8" fmla="*/ 572123 h 723982"/>
              <a:gd name="connsiteX9" fmla="*/ 226399 w 981369"/>
              <a:gd name="connsiteY9" fmla="*/ 662906 h 723982"/>
              <a:gd name="connsiteX10" fmla="*/ 286894 w 981369"/>
              <a:gd name="connsiteY10" fmla="*/ 723982 h 723982"/>
              <a:gd name="connsiteX0" fmla="*/ 286894 w 981348"/>
              <a:gd name="connsiteY0" fmla="*/ 729811 h 729811"/>
              <a:gd name="connsiteX1" fmla="*/ 341984 w 981348"/>
              <a:gd name="connsiteY1" fmla="*/ 691534 h 729811"/>
              <a:gd name="connsiteX2" fmla="*/ 514604 w 981348"/>
              <a:gd name="connsiteY2" fmla="*/ 672993 h 729811"/>
              <a:gd name="connsiteX3" fmla="*/ 921414 w 981348"/>
              <a:gd name="connsiteY3" fmla="*/ 547046 h 729811"/>
              <a:gd name="connsiteX4" fmla="*/ 969277 w 981348"/>
              <a:gd name="connsiteY4" fmla="*/ 226765 h 729811"/>
              <a:gd name="connsiteX5" fmla="*/ 823008 w 981348"/>
              <a:gd name="connsiteY5" fmla="*/ 20220 h 729811"/>
              <a:gd name="connsiteX6" fmla="*/ 191765 w 981348"/>
              <a:gd name="connsiteY6" fmla="*/ 95557 h 729811"/>
              <a:gd name="connsiteX7" fmla="*/ 10123 w 981348"/>
              <a:gd name="connsiteY7" fmla="*/ 332766 h 729811"/>
              <a:gd name="connsiteX8" fmla="*/ 42381 w 981348"/>
              <a:gd name="connsiteY8" fmla="*/ 577952 h 729811"/>
              <a:gd name="connsiteX9" fmla="*/ 226399 w 981348"/>
              <a:gd name="connsiteY9" fmla="*/ 668735 h 729811"/>
              <a:gd name="connsiteX10" fmla="*/ 286894 w 981348"/>
              <a:gd name="connsiteY10" fmla="*/ 729811 h 729811"/>
              <a:gd name="connsiteX0" fmla="*/ 286894 w 981348"/>
              <a:gd name="connsiteY0" fmla="*/ 728673 h 728673"/>
              <a:gd name="connsiteX1" fmla="*/ 341984 w 981348"/>
              <a:gd name="connsiteY1" fmla="*/ 690396 h 728673"/>
              <a:gd name="connsiteX2" fmla="*/ 514604 w 981348"/>
              <a:gd name="connsiteY2" fmla="*/ 671855 h 728673"/>
              <a:gd name="connsiteX3" fmla="*/ 921414 w 981348"/>
              <a:gd name="connsiteY3" fmla="*/ 545908 h 728673"/>
              <a:gd name="connsiteX4" fmla="*/ 969277 w 981348"/>
              <a:gd name="connsiteY4" fmla="*/ 225627 h 728673"/>
              <a:gd name="connsiteX5" fmla="*/ 823008 w 981348"/>
              <a:gd name="connsiteY5" fmla="*/ 19082 h 728673"/>
              <a:gd name="connsiteX6" fmla="*/ 193057 w 981348"/>
              <a:gd name="connsiteY6" fmla="*/ 90411 h 728673"/>
              <a:gd name="connsiteX7" fmla="*/ 10123 w 981348"/>
              <a:gd name="connsiteY7" fmla="*/ 331628 h 728673"/>
              <a:gd name="connsiteX8" fmla="*/ 42381 w 981348"/>
              <a:gd name="connsiteY8" fmla="*/ 576814 h 728673"/>
              <a:gd name="connsiteX9" fmla="*/ 226399 w 981348"/>
              <a:gd name="connsiteY9" fmla="*/ 667597 h 728673"/>
              <a:gd name="connsiteX10" fmla="*/ 286894 w 981348"/>
              <a:gd name="connsiteY10" fmla="*/ 728673 h 728673"/>
              <a:gd name="connsiteX0" fmla="*/ 286894 w 981348"/>
              <a:gd name="connsiteY0" fmla="*/ 728673 h 728673"/>
              <a:gd name="connsiteX1" fmla="*/ 341984 w 981348"/>
              <a:gd name="connsiteY1" fmla="*/ 690396 h 728673"/>
              <a:gd name="connsiteX2" fmla="*/ 514604 w 981348"/>
              <a:gd name="connsiteY2" fmla="*/ 671855 h 728673"/>
              <a:gd name="connsiteX3" fmla="*/ 921414 w 981348"/>
              <a:gd name="connsiteY3" fmla="*/ 545908 h 728673"/>
              <a:gd name="connsiteX4" fmla="*/ 969277 w 981348"/>
              <a:gd name="connsiteY4" fmla="*/ 225627 h 728673"/>
              <a:gd name="connsiteX5" fmla="*/ 823008 w 981348"/>
              <a:gd name="connsiteY5" fmla="*/ 19082 h 728673"/>
              <a:gd name="connsiteX6" fmla="*/ 193057 w 981348"/>
              <a:gd name="connsiteY6" fmla="*/ 90411 h 728673"/>
              <a:gd name="connsiteX7" fmla="*/ 10123 w 981348"/>
              <a:gd name="connsiteY7" fmla="*/ 331628 h 728673"/>
              <a:gd name="connsiteX8" fmla="*/ 42381 w 981348"/>
              <a:gd name="connsiteY8" fmla="*/ 576814 h 728673"/>
              <a:gd name="connsiteX9" fmla="*/ 226399 w 981348"/>
              <a:gd name="connsiteY9" fmla="*/ 667597 h 728673"/>
              <a:gd name="connsiteX10" fmla="*/ 286894 w 981348"/>
              <a:gd name="connsiteY10" fmla="*/ 728673 h 728673"/>
              <a:gd name="connsiteX0" fmla="*/ 286894 w 981348"/>
              <a:gd name="connsiteY0" fmla="*/ 729251 h 729251"/>
              <a:gd name="connsiteX1" fmla="*/ 341984 w 981348"/>
              <a:gd name="connsiteY1" fmla="*/ 690974 h 729251"/>
              <a:gd name="connsiteX2" fmla="*/ 514604 w 981348"/>
              <a:gd name="connsiteY2" fmla="*/ 672433 h 729251"/>
              <a:gd name="connsiteX3" fmla="*/ 921414 w 981348"/>
              <a:gd name="connsiteY3" fmla="*/ 546486 h 729251"/>
              <a:gd name="connsiteX4" fmla="*/ 969277 w 981348"/>
              <a:gd name="connsiteY4" fmla="*/ 226205 h 729251"/>
              <a:gd name="connsiteX5" fmla="*/ 823008 w 981348"/>
              <a:gd name="connsiteY5" fmla="*/ 19660 h 729251"/>
              <a:gd name="connsiteX6" fmla="*/ 176194 w 981348"/>
              <a:gd name="connsiteY6" fmla="*/ 89684 h 729251"/>
              <a:gd name="connsiteX7" fmla="*/ 10123 w 981348"/>
              <a:gd name="connsiteY7" fmla="*/ 332206 h 729251"/>
              <a:gd name="connsiteX8" fmla="*/ 42381 w 981348"/>
              <a:gd name="connsiteY8" fmla="*/ 577392 h 729251"/>
              <a:gd name="connsiteX9" fmla="*/ 226399 w 981348"/>
              <a:gd name="connsiteY9" fmla="*/ 668175 h 729251"/>
              <a:gd name="connsiteX10" fmla="*/ 286894 w 981348"/>
              <a:gd name="connsiteY10" fmla="*/ 729251 h 729251"/>
              <a:gd name="connsiteX0" fmla="*/ 289291 w 983745"/>
              <a:gd name="connsiteY0" fmla="*/ 729251 h 729251"/>
              <a:gd name="connsiteX1" fmla="*/ 344381 w 983745"/>
              <a:gd name="connsiteY1" fmla="*/ 690974 h 729251"/>
              <a:gd name="connsiteX2" fmla="*/ 517001 w 983745"/>
              <a:gd name="connsiteY2" fmla="*/ 672433 h 729251"/>
              <a:gd name="connsiteX3" fmla="*/ 923811 w 983745"/>
              <a:gd name="connsiteY3" fmla="*/ 546486 h 729251"/>
              <a:gd name="connsiteX4" fmla="*/ 971674 w 983745"/>
              <a:gd name="connsiteY4" fmla="*/ 226205 h 729251"/>
              <a:gd name="connsiteX5" fmla="*/ 825405 w 983745"/>
              <a:gd name="connsiteY5" fmla="*/ 19660 h 729251"/>
              <a:gd name="connsiteX6" fmla="*/ 178591 w 983745"/>
              <a:gd name="connsiteY6" fmla="*/ 89684 h 729251"/>
              <a:gd name="connsiteX7" fmla="*/ 9505 w 983745"/>
              <a:gd name="connsiteY7" fmla="*/ 316806 h 729251"/>
              <a:gd name="connsiteX8" fmla="*/ 44778 w 983745"/>
              <a:gd name="connsiteY8" fmla="*/ 577392 h 729251"/>
              <a:gd name="connsiteX9" fmla="*/ 228796 w 983745"/>
              <a:gd name="connsiteY9" fmla="*/ 668175 h 729251"/>
              <a:gd name="connsiteX10" fmla="*/ 289291 w 983745"/>
              <a:gd name="connsiteY10" fmla="*/ 729251 h 729251"/>
              <a:gd name="connsiteX0" fmla="*/ 289291 w 983745"/>
              <a:gd name="connsiteY0" fmla="*/ 729251 h 729251"/>
              <a:gd name="connsiteX1" fmla="*/ 344381 w 983745"/>
              <a:gd name="connsiteY1" fmla="*/ 690974 h 729251"/>
              <a:gd name="connsiteX2" fmla="*/ 517001 w 983745"/>
              <a:gd name="connsiteY2" fmla="*/ 672433 h 729251"/>
              <a:gd name="connsiteX3" fmla="*/ 923811 w 983745"/>
              <a:gd name="connsiteY3" fmla="*/ 546486 h 729251"/>
              <a:gd name="connsiteX4" fmla="*/ 971674 w 983745"/>
              <a:gd name="connsiteY4" fmla="*/ 226205 h 729251"/>
              <a:gd name="connsiteX5" fmla="*/ 825405 w 983745"/>
              <a:gd name="connsiteY5" fmla="*/ 19660 h 729251"/>
              <a:gd name="connsiteX6" fmla="*/ 178591 w 983745"/>
              <a:gd name="connsiteY6" fmla="*/ 89684 h 729251"/>
              <a:gd name="connsiteX7" fmla="*/ 9505 w 983745"/>
              <a:gd name="connsiteY7" fmla="*/ 316806 h 729251"/>
              <a:gd name="connsiteX8" fmla="*/ 44778 w 983745"/>
              <a:gd name="connsiteY8" fmla="*/ 577392 h 729251"/>
              <a:gd name="connsiteX9" fmla="*/ 228796 w 983745"/>
              <a:gd name="connsiteY9" fmla="*/ 668175 h 729251"/>
              <a:gd name="connsiteX10" fmla="*/ 289291 w 983745"/>
              <a:gd name="connsiteY10" fmla="*/ 729251 h 729251"/>
              <a:gd name="connsiteX0" fmla="*/ 923811 w 983745"/>
              <a:gd name="connsiteY0" fmla="*/ 546486 h 729251"/>
              <a:gd name="connsiteX1" fmla="*/ 971674 w 983745"/>
              <a:gd name="connsiteY1" fmla="*/ 226205 h 729251"/>
              <a:gd name="connsiteX2" fmla="*/ 825405 w 983745"/>
              <a:gd name="connsiteY2" fmla="*/ 19660 h 729251"/>
              <a:gd name="connsiteX3" fmla="*/ 178591 w 983745"/>
              <a:gd name="connsiteY3" fmla="*/ 89684 h 729251"/>
              <a:gd name="connsiteX4" fmla="*/ 9505 w 983745"/>
              <a:gd name="connsiteY4" fmla="*/ 316806 h 729251"/>
              <a:gd name="connsiteX5" fmla="*/ 44778 w 983745"/>
              <a:gd name="connsiteY5" fmla="*/ 577392 h 729251"/>
              <a:gd name="connsiteX6" fmla="*/ 228796 w 983745"/>
              <a:gd name="connsiteY6" fmla="*/ 668175 h 729251"/>
              <a:gd name="connsiteX7" fmla="*/ 289291 w 983745"/>
              <a:gd name="connsiteY7" fmla="*/ 729251 h 729251"/>
              <a:gd name="connsiteX8" fmla="*/ 344381 w 983745"/>
              <a:gd name="connsiteY8" fmla="*/ 690974 h 729251"/>
              <a:gd name="connsiteX9" fmla="*/ 517001 w 983745"/>
              <a:gd name="connsiteY9" fmla="*/ 672433 h 729251"/>
              <a:gd name="connsiteX10" fmla="*/ 936998 w 983745"/>
              <a:gd name="connsiteY10" fmla="*/ 554761 h 729251"/>
              <a:gd name="connsiteX0" fmla="*/ 971674 w 971674"/>
              <a:gd name="connsiteY0" fmla="*/ 226205 h 729251"/>
              <a:gd name="connsiteX1" fmla="*/ 825405 w 971674"/>
              <a:gd name="connsiteY1" fmla="*/ 19660 h 729251"/>
              <a:gd name="connsiteX2" fmla="*/ 178591 w 971674"/>
              <a:gd name="connsiteY2" fmla="*/ 89684 h 729251"/>
              <a:gd name="connsiteX3" fmla="*/ 9505 w 971674"/>
              <a:gd name="connsiteY3" fmla="*/ 316806 h 729251"/>
              <a:gd name="connsiteX4" fmla="*/ 44778 w 971674"/>
              <a:gd name="connsiteY4" fmla="*/ 577392 h 729251"/>
              <a:gd name="connsiteX5" fmla="*/ 228796 w 971674"/>
              <a:gd name="connsiteY5" fmla="*/ 668175 h 729251"/>
              <a:gd name="connsiteX6" fmla="*/ 289291 w 971674"/>
              <a:gd name="connsiteY6" fmla="*/ 729251 h 729251"/>
              <a:gd name="connsiteX7" fmla="*/ 344381 w 971674"/>
              <a:gd name="connsiteY7" fmla="*/ 690974 h 729251"/>
              <a:gd name="connsiteX8" fmla="*/ 517001 w 971674"/>
              <a:gd name="connsiteY8" fmla="*/ 672433 h 729251"/>
              <a:gd name="connsiteX9" fmla="*/ 936998 w 971674"/>
              <a:gd name="connsiteY9" fmla="*/ 554761 h 729251"/>
              <a:gd name="connsiteX0" fmla="*/ 825405 w 936998"/>
              <a:gd name="connsiteY0" fmla="*/ 19660 h 729251"/>
              <a:gd name="connsiteX1" fmla="*/ 178591 w 936998"/>
              <a:gd name="connsiteY1" fmla="*/ 89684 h 729251"/>
              <a:gd name="connsiteX2" fmla="*/ 9505 w 936998"/>
              <a:gd name="connsiteY2" fmla="*/ 316806 h 729251"/>
              <a:gd name="connsiteX3" fmla="*/ 44778 w 936998"/>
              <a:gd name="connsiteY3" fmla="*/ 577392 h 729251"/>
              <a:gd name="connsiteX4" fmla="*/ 228796 w 936998"/>
              <a:gd name="connsiteY4" fmla="*/ 668175 h 729251"/>
              <a:gd name="connsiteX5" fmla="*/ 289291 w 936998"/>
              <a:gd name="connsiteY5" fmla="*/ 729251 h 729251"/>
              <a:gd name="connsiteX6" fmla="*/ 344381 w 936998"/>
              <a:gd name="connsiteY6" fmla="*/ 690974 h 729251"/>
              <a:gd name="connsiteX7" fmla="*/ 517001 w 936998"/>
              <a:gd name="connsiteY7" fmla="*/ 672433 h 729251"/>
              <a:gd name="connsiteX8" fmla="*/ 936998 w 936998"/>
              <a:gd name="connsiteY8" fmla="*/ 554761 h 729251"/>
              <a:gd name="connsiteX0" fmla="*/ 848743 w 936998"/>
              <a:gd name="connsiteY0" fmla="*/ 6966 h 708147"/>
              <a:gd name="connsiteX1" fmla="*/ 178591 w 936998"/>
              <a:gd name="connsiteY1" fmla="*/ 68580 h 708147"/>
              <a:gd name="connsiteX2" fmla="*/ 9505 w 936998"/>
              <a:gd name="connsiteY2" fmla="*/ 295702 h 708147"/>
              <a:gd name="connsiteX3" fmla="*/ 44778 w 936998"/>
              <a:gd name="connsiteY3" fmla="*/ 556288 h 708147"/>
              <a:gd name="connsiteX4" fmla="*/ 228796 w 936998"/>
              <a:gd name="connsiteY4" fmla="*/ 647071 h 708147"/>
              <a:gd name="connsiteX5" fmla="*/ 289291 w 936998"/>
              <a:gd name="connsiteY5" fmla="*/ 708147 h 708147"/>
              <a:gd name="connsiteX6" fmla="*/ 344381 w 936998"/>
              <a:gd name="connsiteY6" fmla="*/ 669870 h 708147"/>
              <a:gd name="connsiteX7" fmla="*/ 517001 w 936998"/>
              <a:gd name="connsiteY7" fmla="*/ 651329 h 708147"/>
              <a:gd name="connsiteX8" fmla="*/ 936998 w 936998"/>
              <a:gd name="connsiteY8" fmla="*/ 533657 h 708147"/>
              <a:gd name="connsiteX0" fmla="*/ 848743 w 936998"/>
              <a:gd name="connsiteY0" fmla="*/ 26368 h 727549"/>
              <a:gd name="connsiteX1" fmla="*/ 178591 w 936998"/>
              <a:gd name="connsiteY1" fmla="*/ 87982 h 727549"/>
              <a:gd name="connsiteX2" fmla="*/ 9505 w 936998"/>
              <a:gd name="connsiteY2" fmla="*/ 315104 h 727549"/>
              <a:gd name="connsiteX3" fmla="*/ 44778 w 936998"/>
              <a:gd name="connsiteY3" fmla="*/ 575690 h 727549"/>
              <a:gd name="connsiteX4" fmla="*/ 228796 w 936998"/>
              <a:gd name="connsiteY4" fmla="*/ 666473 h 727549"/>
              <a:gd name="connsiteX5" fmla="*/ 289291 w 936998"/>
              <a:gd name="connsiteY5" fmla="*/ 727549 h 727549"/>
              <a:gd name="connsiteX6" fmla="*/ 344381 w 936998"/>
              <a:gd name="connsiteY6" fmla="*/ 689272 h 727549"/>
              <a:gd name="connsiteX7" fmla="*/ 517001 w 936998"/>
              <a:gd name="connsiteY7" fmla="*/ 670731 h 727549"/>
              <a:gd name="connsiteX8" fmla="*/ 936998 w 936998"/>
              <a:gd name="connsiteY8" fmla="*/ 553059 h 727549"/>
              <a:gd name="connsiteX0" fmla="*/ 848743 w 936998"/>
              <a:gd name="connsiteY0" fmla="*/ 27613 h 728794"/>
              <a:gd name="connsiteX1" fmla="*/ 178591 w 936998"/>
              <a:gd name="connsiteY1" fmla="*/ 89227 h 728794"/>
              <a:gd name="connsiteX2" fmla="*/ 9505 w 936998"/>
              <a:gd name="connsiteY2" fmla="*/ 316349 h 728794"/>
              <a:gd name="connsiteX3" fmla="*/ 44778 w 936998"/>
              <a:gd name="connsiteY3" fmla="*/ 576935 h 728794"/>
              <a:gd name="connsiteX4" fmla="*/ 228796 w 936998"/>
              <a:gd name="connsiteY4" fmla="*/ 667718 h 728794"/>
              <a:gd name="connsiteX5" fmla="*/ 289291 w 936998"/>
              <a:gd name="connsiteY5" fmla="*/ 728794 h 728794"/>
              <a:gd name="connsiteX6" fmla="*/ 344381 w 936998"/>
              <a:gd name="connsiteY6" fmla="*/ 690517 h 728794"/>
              <a:gd name="connsiteX7" fmla="*/ 517001 w 936998"/>
              <a:gd name="connsiteY7" fmla="*/ 671976 h 728794"/>
              <a:gd name="connsiteX8" fmla="*/ 936998 w 936998"/>
              <a:gd name="connsiteY8" fmla="*/ 554304 h 728794"/>
              <a:gd name="connsiteX0" fmla="*/ 848743 w 936998"/>
              <a:gd name="connsiteY0" fmla="*/ 27613 h 728794"/>
              <a:gd name="connsiteX1" fmla="*/ 178591 w 936998"/>
              <a:gd name="connsiteY1" fmla="*/ 89227 h 728794"/>
              <a:gd name="connsiteX2" fmla="*/ 9505 w 936998"/>
              <a:gd name="connsiteY2" fmla="*/ 316349 h 728794"/>
              <a:gd name="connsiteX3" fmla="*/ 44778 w 936998"/>
              <a:gd name="connsiteY3" fmla="*/ 576935 h 728794"/>
              <a:gd name="connsiteX4" fmla="*/ 228796 w 936998"/>
              <a:gd name="connsiteY4" fmla="*/ 667718 h 728794"/>
              <a:gd name="connsiteX5" fmla="*/ 289291 w 936998"/>
              <a:gd name="connsiteY5" fmla="*/ 728794 h 728794"/>
              <a:gd name="connsiteX6" fmla="*/ 344381 w 936998"/>
              <a:gd name="connsiteY6" fmla="*/ 690517 h 728794"/>
              <a:gd name="connsiteX7" fmla="*/ 517001 w 936998"/>
              <a:gd name="connsiteY7" fmla="*/ 671976 h 728794"/>
              <a:gd name="connsiteX8" fmla="*/ 936998 w 936998"/>
              <a:gd name="connsiteY8" fmla="*/ 554304 h 728794"/>
              <a:gd name="connsiteX0" fmla="*/ 848743 w 936998"/>
              <a:gd name="connsiteY0" fmla="*/ 27613 h 728794"/>
              <a:gd name="connsiteX1" fmla="*/ 178591 w 936998"/>
              <a:gd name="connsiteY1" fmla="*/ 89227 h 728794"/>
              <a:gd name="connsiteX2" fmla="*/ 9505 w 936998"/>
              <a:gd name="connsiteY2" fmla="*/ 316349 h 728794"/>
              <a:gd name="connsiteX3" fmla="*/ 44778 w 936998"/>
              <a:gd name="connsiteY3" fmla="*/ 576935 h 728794"/>
              <a:gd name="connsiteX4" fmla="*/ 228796 w 936998"/>
              <a:gd name="connsiteY4" fmla="*/ 667718 h 728794"/>
              <a:gd name="connsiteX5" fmla="*/ 289291 w 936998"/>
              <a:gd name="connsiteY5" fmla="*/ 728794 h 728794"/>
              <a:gd name="connsiteX6" fmla="*/ 344381 w 936998"/>
              <a:gd name="connsiteY6" fmla="*/ 690517 h 728794"/>
              <a:gd name="connsiteX7" fmla="*/ 517001 w 936998"/>
              <a:gd name="connsiteY7" fmla="*/ 671976 h 728794"/>
              <a:gd name="connsiteX8" fmla="*/ 936998 w 936998"/>
              <a:gd name="connsiteY8" fmla="*/ 554304 h 728794"/>
              <a:gd name="connsiteX0" fmla="*/ 848743 w 947149"/>
              <a:gd name="connsiteY0" fmla="*/ 27613 h 728794"/>
              <a:gd name="connsiteX1" fmla="*/ 178591 w 947149"/>
              <a:gd name="connsiteY1" fmla="*/ 89227 h 728794"/>
              <a:gd name="connsiteX2" fmla="*/ 9505 w 947149"/>
              <a:gd name="connsiteY2" fmla="*/ 316349 h 728794"/>
              <a:gd name="connsiteX3" fmla="*/ 44778 w 947149"/>
              <a:gd name="connsiteY3" fmla="*/ 576935 h 728794"/>
              <a:gd name="connsiteX4" fmla="*/ 228796 w 947149"/>
              <a:gd name="connsiteY4" fmla="*/ 667718 h 728794"/>
              <a:gd name="connsiteX5" fmla="*/ 289291 w 947149"/>
              <a:gd name="connsiteY5" fmla="*/ 728794 h 728794"/>
              <a:gd name="connsiteX6" fmla="*/ 344381 w 947149"/>
              <a:gd name="connsiteY6" fmla="*/ 690517 h 728794"/>
              <a:gd name="connsiteX7" fmla="*/ 517001 w 947149"/>
              <a:gd name="connsiteY7" fmla="*/ 671976 h 728794"/>
              <a:gd name="connsiteX8" fmla="*/ 947149 w 947149"/>
              <a:gd name="connsiteY8" fmla="*/ 513820 h 728794"/>
              <a:gd name="connsiteX0" fmla="*/ 848743 w 947149"/>
              <a:gd name="connsiteY0" fmla="*/ 27613 h 728794"/>
              <a:gd name="connsiteX1" fmla="*/ 178591 w 947149"/>
              <a:gd name="connsiteY1" fmla="*/ 89227 h 728794"/>
              <a:gd name="connsiteX2" fmla="*/ 9505 w 947149"/>
              <a:gd name="connsiteY2" fmla="*/ 316349 h 728794"/>
              <a:gd name="connsiteX3" fmla="*/ 44778 w 947149"/>
              <a:gd name="connsiteY3" fmla="*/ 576935 h 728794"/>
              <a:gd name="connsiteX4" fmla="*/ 228796 w 947149"/>
              <a:gd name="connsiteY4" fmla="*/ 667718 h 728794"/>
              <a:gd name="connsiteX5" fmla="*/ 289291 w 947149"/>
              <a:gd name="connsiteY5" fmla="*/ 728794 h 728794"/>
              <a:gd name="connsiteX6" fmla="*/ 344381 w 947149"/>
              <a:gd name="connsiteY6" fmla="*/ 690517 h 728794"/>
              <a:gd name="connsiteX7" fmla="*/ 517001 w 947149"/>
              <a:gd name="connsiteY7" fmla="*/ 671976 h 728794"/>
              <a:gd name="connsiteX8" fmla="*/ 947149 w 947149"/>
              <a:gd name="connsiteY8" fmla="*/ 513820 h 728794"/>
              <a:gd name="connsiteX0" fmla="*/ 848743 w 947149"/>
              <a:gd name="connsiteY0" fmla="*/ 27613 h 728794"/>
              <a:gd name="connsiteX1" fmla="*/ 178591 w 947149"/>
              <a:gd name="connsiteY1" fmla="*/ 89227 h 728794"/>
              <a:gd name="connsiteX2" fmla="*/ 9505 w 947149"/>
              <a:gd name="connsiteY2" fmla="*/ 316349 h 728794"/>
              <a:gd name="connsiteX3" fmla="*/ 44778 w 947149"/>
              <a:gd name="connsiteY3" fmla="*/ 576935 h 728794"/>
              <a:gd name="connsiteX4" fmla="*/ 228796 w 947149"/>
              <a:gd name="connsiteY4" fmla="*/ 667718 h 728794"/>
              <a:gd name="connsiteX5" fmla="*/ 289291 w 947149"/>
              <a:gd name="connsiteY5" fmla="*/ 728794 h 728794"/>
              <a:gd name="connsiteX6" fmla="*/ 344381 w 947149"/>
              <a:gd name="connsiteY6" fmla="*/ 690517 h 728794"/>
              <a:gd name="connsiteX7" fmla="*/ 517001 w 947149"/>
              <a:gd name="connsiteY7" fmla="*/ 671976 h 728794"/>
              <a:gd name="connsiteX8" fmla="*/ 947149 w 947149"/>
              <a:gd name="connsiteY8" fmla="*/ 513820 h 728794"/>
              <a:gd name="connsiteX0" fmla="*/ 848743 w 947149"/>
              <a:gd name="connsiteY0" fmla="*/ 29356 h 730537"/>
              <a:gd name="connsiteX1" fmla="*/ 178591 w 947149"/>
              <a:gd name="connsiteY1" fmla="*/ 90970 h 730537"/>
              <a:gd name="connsiteX2" fmla="*/ 9505 w 947149"/>
              <a:gd name="connsiteY2" fmla="*/ 318092 h 730537"/>
              <a:gd name="connsiteX3" fmla="*/ 44778 w 947149"/>
              <a:gd name="connsiteY3" fmla="*/ 578678 h 730537"/>
              <a:gd name="connsiteX4" fmla="*/ 228796 w 947149"/>
              <a:gd name="connsiteY4" fmla="*/ 669461 h 730537"/>
              <a:gd name="connsiteX5" fmla="*/ 289291 w 947149"/>
              <a:gd name="connsiteY5" fmla="*/ 730537 h 730537"/>
              <a:gd name="connsiteX6" fmla="*/ 344381 w 947149"/>
              <a:gd name="connsiteY6" fmla="*/ 692260 h 730537"/>
              <a:gd name="connsiteX7" fmla="*/ 517001 w 947149"/>
              <a:gd name="connsiteY7" fmla="*/ 673719 h 730537"/>
              <a:gd name="connsiteX8" fmla="*/ 947149 w 947149"/>
              <a:gd name="connsiteY8" fmla="*/ 515563 h 730537"/>
              <a:gd name="connsiteX0" fmla="*/ 848743 w 947149"/>
              <a:gd name="connsiteY0" fmla="*/ 28904 h 730085"/>
              <a:gd name="connsiteX1" fmla="*/ 180809 w 947149"/>
              <a:gd name="connsiteY1" fmla="*/ 92616 h 730085"/>
              <a:gd name="connsiteX2" fmla="*/ 9505 w 947149"/>
              <a:gd name="connsiteY2" fmla="*/ 317640 h 730085"/>
              <a:gd name="connsiteX3" fmla="*/ 44778 w 947149"/>
              <a:gd name="connsiteY3" fmla="*/ 578226 h 730085"/>
              <a:gd name="connsiteX4" fmla="*/ 228796 w 947149"/>
              <a:gd name="connsiteY4" fmla="*/ 669009 h 730085"/>
              <a:gd name="connsiteX5" fmla="*/ 289291 w 947149"/>
              <a:gd name="connsiteY5" fmla="*/ 730085 h 730085"/>
              <a:gd name="connsiteX6" fmla="*/ 344381 w 947149"/>
              <a:gd name="connsiteY6" fmla="*/ 691808 h 730085"/>
              <a:gd name="connsiteX7" fmla="*/ 517001 w 947149"/>
              <a:gd name="connsiteY7" fmla="*/ 673267 h 730085"/>
              <a:gd name="connsiteX8" fmla="*/ 947149 w 947149"/>
              <a:gd name="connsiteY8" fmla="*/ 515111 h 730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7149" h="730085">
                <a:moveTo>
                  <a:pt x="848743" y="28904"/>
                </a:moveTo>
                <a:cubicBezTo>
                  <a:pt x="476154" y="-39974"/>
                  <a:pt x="313673" y="27597"/>
                  <a:pt x="180809" y="92616"/>
                </a:cubicBezTo>
                <a:cubicBezTo>
                  <a:pt x="46217" y="158481"/>
                  <a:pt x="32092" y="232489"/>
                  <a:pt x="9505" y="317640"/>
                </a:cubicBezTo>
                <a:cubicBezTo>
                  <a:pt x="-13801" y="388516"/>
                  <a:pt x="8732" y="522231"/>
                  <a:pt x="44778" y="578226"/>
                </a:cubicBezTo>
                <a:cubicBezTo>
                  <a:pt x="80824" y="634221"/>
                  <a:pt x="190915" y="644249"/>
                  <a:pt x="228796" y="669009"/>
                </a:cubicBezTo>
                <a:cubicBezTo>
                  <a:pt x="281946" y="687011"/>
                  <a:pt x="289291" y="730085"/>
                  <a:pt x="289291" y="730085"/>
                </a:cubicBezTo>
                <a:cubicBezTo>
                  <a:pt x="297827" y="729320"/>
                  <a:pt x="323580" y="699968"/>
                  <a:pt x="344381" y="691808"/>
                </a:cubicBezTo>
                <a:cubicBezTo>
                  <a:pt x="365182" y="683648"/>
                  <a:pt x="415477" y="688053"/>
                  <a:pt x="517001" y="673267"/>
                </a:cubicBezTo>
                <a:cubicBezTo>
                  <a:pt x="618525" y="658481"/>
                  <a:pt x="840411" y="638160"/>
                  <a:pt x="947149" y="515111"/>
                </a:cubicBezTo>
              </a:path>
            </a:pathLst>
          </a:custGeom>
          <a:noFill/>
          <a:ln w="19050" cap="flat">
            <a:solidFill>
              <a:schemeClr val="tx1"/>
            </a:solid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F7D76D92-D308-A747-7AA0-264A6D8F4F2C}"/>
              </a:ext>
            </a:extLst>
          </p:cNvPr>
          <p:cNvSpPr>
            <a:spLocks noGrp="1"/>
          </p:cNvSpPr>
          <p:nvPr>
            <p:ph type="title"/>
          </p:nvPr>
        </p:nvSpPr>
        <p:spPr>
          <a:xfrm>
            <a:off x="838202" y="2395469"/>
            <a:ext cx="3220049" cy="3438661"/>
          </a:xfrm>
        </p:spPr>
        <p:txBody>
          <a:bodyPr anchor="b">
            <a:normAutofit/>
          </a:bodyPr>
          <a:lstStyle/>
          <a:p>
            <a:r>
              <a:rPr lang="en-US" dirty="0"/>
              <a:t>Optional Homework </a:t>
            </a:r>
          </a:p>
        </p:txBody>
      </p:sp>
      <p:sp>
        <p:nvSpPr>
          <p:cNvPr id="3" name="Content Placeholder 2">
            <a:extLst>
              <a:ext uri="{FF2B5EF4-FFF2-40B4-BE49-F238E27FC236}">
                <a16:creationId xmlns:a16="http://schemas.microsoft.com/office/drawing/2014/main" id="{899D7CF0-02EA-D44D-41AC-83DF096F0D4E}"/>
              </a:ext>
            </a:extLst>
          </p:cNvPr>
          <p:cNvSpPr>
            <a:spLocks noGrp="1"/>
          </p:cNvSpPr>
          <p:nvPr>
            <p:ph idx="1"/>
          </p:nvPr>
        </p:nvSpPr>
        <p:spPr>
          <a:xfrm>
            <a:off x="5447762" y="628261"/>
            <a:ext cx="5447765" cy="4948291"/>
          </a:xfrm>
        </p:spPr>
        <p:txBody>
          <a:bodyPr vert="horz" lIns="91440" tIns="45720" rIns="91440" bIns="45720" rtlCol="0" anchor="ctr">
            <a:normAutofit/>
          </a:bodyPr>
          <a:lstStyle/>
          <a:p>
            <a:pPr algn="ctr">
              <a:lnSpc>
                <a:spcPct val="90000"/>
              </a:lnSpc>
            </a:pPr>
            <a:r>
              <a:rPr lang="en-US" sz="2000" u="sng" dirty="0">
                <a:ea typeface="+mn-lt"/>
                <a:cs typeface="+mn-lt"/>
              </a:rPr>
              <a:t>Optional Homework</a:t>
            </a:r>
            <a:r>
              <a:rPr lang="en-US" sz="2000" b="0" dirty="0">
                <a:ea typeface="+mn-lt"/>
                <a:cs typeface="+mn-lt"/>
              </a:rPr>
              <a:t> </a:t>
            </a:r>
            <a:endParaRPr lang="en-US" sz="2000" dirty="0"/>
          </a:p>
          <a:p>
            <a:pPr algn="ctr">
              <a:lnSpc>
                <a:spcPct val="90000"/>
              </a:lnSpc>
            </a:pPr>
            <a:r>
              <a:rPr lang="en-US" sz="2000" b="0" dirty="0">
                <a:ea typeface="+mn-lt"/>
                <a:cs typeface="+mn-lt"/>
              </a:rPr>
              <a:t>Every month the teacher will send out a new link to the Virtual Classroom.  It contains a wealth of home learning activities in literacy, numeracy, health and wellbeing and STEM (Science, Technology, Engineering and Maths).  You can pick and choose learning from this classroom with your child if you wish. </a:t>
            </a:r>
            <a:endParaRPr lang="en-US" sz="2000" dirty="0"/>
          </a:p>
          <a:p>
            <a:pPr algn="ctr">
              <a:lnSpc>
                <a:spcPct val="90000"/>
              </a:lnSpc>
            </a:pPr>
            <a:r>
              <a:rPr lang="en-US" sz="2000" b="0" dirty="0">
                <a:ea typeface="+mn-lt"/>
                <a:cs typeface="+mn-lt"/>
              </a:rPr>
              <a:t>Please click on the example of the P1 Virtual Classroom.  For it to be interactive you need to play the slideshow. </a:t>
            </a:r>
            <a:endParaRPr lang="en-US" sz="2000" dirty="0"/>
          </a:p>
          <a:p>
            <a:pPr algn="ctr">
              <a:lnSpc>
                <a:spcPct val="90000"/>
              </a:lnSpc>
            </a:pPr>
            <a:r>
              <a:rPr lang="en-US" sz="2000" b="0" dirty="0">
                <a:ea typeface="+mn-lt"/>
                <a:cs typeface="+mn-lt"/>
                <a:hlinkClick r:id="rId2"/>
              </a:rPr>
              <a:t>Red Virtual Classroom 1.pptx (sharepoint.com)</a:t>
            </a:r>
            <a:r>
              <a:rPr lang="en-US" sz="2000" b="0" dirty="0">
                <a:ea typeface="+mn-lt"/>
                <a:cs typeface="+mn-lt"/>
              </a:rPr>
              <a:t> </a:t>
            </a:r>
            <a:endParaRPr lang="en-US" sz="2000" dirty="0"/>
          </a:p>
          <a:p>
            <a:pPr algn="ctr">
              <a:lnSpc>
                <a:spcPct val="90000"/>
              </a:lnSpc>
            </a:pPr>
            <a:r>
              <a:rPr lang="en-US" sz="2000" u="sng" dirty="0">
                <a:ea typeface="+mn-lt"/>
                <a:cs typeface="+mn-lt"/>
              </a:rPr>
              <a:t>Optional Homework</a:t>
            </a:r>
            <a:r>
              <a:rPr lang="en-US" sz="2000" b="0" dirty="0">
                <a:ea typeface="+mn-lt"/>
                <a:cs typeface="+mn-lt"/>
              </a:rPr>
              <a:t> </a:t>
            </a:r>
            <a:endParaRPr lang="en-US" sz="2000" dirty="0"/>
          </a:p>
          <a:p>
            <a:pPr algn="ctr">
              <a:lnSpc>
                <a:spcPct val="90000"/>
              </a:lnSpc>
            </a:pPr>
            <a:r>
              <a:rPr lang="en-US" sz="2000" b="0" dirty="0">
                <a:ea typeface="+mn-lt"/>
                <a:cs typeface="+mn-lt"/>
              </a:rPr>
              <a:t>All children P2-P7 will be given log in details for Sumdog.  This is a digital resource for numeracy and Maths and promotes learning in a fun, game-based way!  This is a valuable learning resource that we buy for the children every year so please try to use it.  Sumdog can also be downloaded as an app. </a:t>
            </a:r>
            <a:endParaRPr lang="en-US" sz="2000" dirty="0"/>
          </a:p>
          <a:p>
            <a:pPr algn="ctr">
              <a:lnSpc>
                <a:spcPct val="90000"/>
              </a:lnSpc>
            </a:pPr>
            <a:endParaRPr lang="en-US" sz="2000" dirty="0"/>
          </a:p>
        </p:txBody>
      </p:sp>
      <p:pic>
        <p:nvPicPr>
          <p:cNvPr id="4" name="Picture 4" descr="A picture containing text, clipart&#10;&#10;Description automatically generated">
            <a:extLst>
              <a:ext uri="{FF2B5EF4-FFF2-40B4-BE49-F238E27FC236}">
                <a16:creationId xmlns:a16="http://schemas.microsoft.com/office/drawing/2014/main" id="{89DB0370-76BB-8DBE-2FF0-0B599F72281B}"/>
              </a:ext>
            </a:extLst>
          </p:cNvPr>
          <p:cNvPicPr>
            <a:picLocks noChangeAspect="1"/>
          </p:cNvPicPr>
          <p:nvPr/>
        </p:nvPicPr>
        <p:blipFill>
          <a:blip r:embed="rId3"/>
          <a:stretch>
            <a:fillRect/>
          </a:stretch>
        </p:blipFill>
        <p:spPr>
          <a:xfrm>
            <a:off x="7329323" y="5065658"/>
            <a:ext cx="1238250" cy="1009650"/>
          </a:xfrm>
          <a:prstGeom prst="rect">
            <a:avLst/>
          </a:prstGeom>
        </p:spPr>
      </p:pic>
    </p:spTree>
    <p:extLst>
      <p:ext uri="{BB962C8B-B14F-4D97-AF65-F5344CB8AC3E}">
        <p14:creationId xmlns:p14="http://schemas.microsoft.com/office/powerpoint/2010/main" val="2725874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F7BC237-77DF-4DFB-94F7-DB493EDA1C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4B135F5-1E38-B02B-AB4E-12A367896D74}"/>
              </a:ext>
            </a:extLst>
          </p:cNvPr>
          <p:cNvSpPr>
            <a:spLocks noGrp="1"/>
          </p:cNvSpPr>
          <p:nvPr>
            <p:ph type="title"/>
          </p:nvPr>
        </p:nvSpPr>
        <p:spPr>
          <a:xfrm>
            <a:off x="884904" y="974869"/>
            <a:ext cx="3790042" cy="4908263"/>
          </a:xfrm>
        </p:spPr>
        <p:txBody>
          <a:bodyPr>
            <a:normAutofit/>
          </a:bodyPr>
          <a:lstStyle/>
          <a:p>
            <a:pPr algn="ctr"/>
            <a:r>
              <a:rPr lang="en-US" dirty="0"/>
              <a:t>Recording Home Learning</a:t>
            </a:r>
          </a:p>
        </p:txBody>
      </p:sp>
      <p:graphicFrame>
        <p:nvGraphicFramePr>
          <p:cNvPr id="5" name="Content Placeholder 2">
            <a:extLst>
              <a:ext uri="{FF2B5EF4-FFF2-40B4-BE49-F238E27FC236}">
                <a16:creationId xmlns:a16="http://schemas.microsoft.com/office/drawing/2014/main" id="{525B78B7-9010-547C-9A7A-A34ED559CE11}"/>
              </a:ext>
            </a:extLst>
          </p:cNvPr>
          <p:cNvGraphicFramePr>
            <a:graphicFrameLocks noGrp="1"/>
          </p:cNvGraphicFramePr>
          <p:nvPr>
            <p:ph idx="1"/>
            <p:extLst>
              <p:ext uri="{D42A27DB-BD31-4B8C-83A1-F6EECF244321}">
                <p14:modId xmlns:p14="http://schemas.microsoft.com/office/powerpoint/2010/main" val="2582076421"/>
              </p:ext>
            </p:extLst>
          </p:nvPr>
        </p:nvGraphicFramePr>
        <p:xfrm>
          <a:off x="5185533" y="628642"/>
          <a:ext cx="6383102" cy="56007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1315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6795E2AC-53C4-48AB-A681-BAF4A9F98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9">
            <a:extLst>
              <a:ext uri="{FF2B5EF4-FFF2-40B4-BE49-F238E27FC236}">
                <a16:creationId xmlns:a16="http://schemas.microsoft.com/office/drawing/2014/main" id="{881A9CD8-5D8E-48DD-B6AE-196C15A216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5204" y="682072"/>
            <a:ext cx="4609183" cy="3976940"/>
          </a:xfrm>
          <a:custGeom>
            <a:avLst/>
            <a:gdLst>
              <a:gd name="connsiteX0" fmla="*/ 1211353 w 6205126"/>
              <a:gd name="connsiteY0" fmla="*/ 5255358 h 5353967"/>
              <a:gd name="connsiteX1" fmla="*/ 5756648 w 6205126"/>
              <a:gd name="connsiteY1" fmla="*/ 4182489 h 5353967"/>
              <a:gd name="connsiteX2" fmla="*/ 5825821 w 6205126"/>
              <a:gd name="connsiteY2" fmla="*/ 1344608 h 5353967"/>
              <a:gd name="connsiteX3" fmla="*/ 3184022 w 6205126"/>
              <a:gd name="connsiteY3" fmla="*/ 52507 h 5353967"/>
              <a:gd name="connsiteX4" fmla="*/ 0 w 6205126"/>
              <a:gd name="connsiteY4" fmla="*/ 2452064 h 5353967"/>
              <a:gd name="connsiteX5" fmla="*/ 1938082 w 6205126"/>
              <a:gd name="connsiteY5" fmla="*/ 4966954 h 5353967"/>
              <a:gd name="connsiteX6" fmla="*/ 1211353 w 6205126"/>
              <a:gd name="connsiteY6" fmla="*/ 5255358 h 5353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5126" h="5353967">
                <a:moveTo>
                  <a:pt x="1211353" y="5255358"/>
                </a:moveTo>
                <a:cubicBezTo>
                  <a:pt x="2053554" y="5463015"/>
                  <a:pt x="5113009" y="5442759"/>
                  <a:pt x="5756648" y="4182489"/>
                </a:cubicBezTo>
                <a:cubicBezTo>
                  <a:pt x="6066135" y="3581429"/>
                  <a:pt x="6552688" y="2278993"/>
                  <a:pt x="5825821" y="1344608"/>
                </a:cubicBezTo>
                <a:cubicBezTo>
                  <a:pt x="5354563" y="738725"/>
                  <a:pt x="4240355" y="214554"/>
                  <a:pt x="3184022" y="52507"/>
                </a:cubicBezTo>
                <a:cubicBezTo>
                  <a:pt x="1913555" y="-151291"/>
                  <a:pt x="23150" y="156267"/>
                  <a:pt x="0" y="2452064"/>
                </a:cubicBezTo>
                <a:cubicBezTo>
                  <a:pt x="413" y="3449559"/>
                  <a:pt x="783501" y="4588157"/>
                  <a:pt x="1938082" y="4966954"/>
                </a:cubicBezTo>
                <a:cubicBezTo>
                  <a:pt x="1834185" y="5251638"/>
                  <a:pt x="1211353" y="5255358"/>
                  <a:pt x="1211353" y="5255358"/>
                </a:cubicBezTo>
                <a:close/>
              </a:path>
            </a:pathLst>
          </a:custGeom>
          <a:solidFill>
            <a:schemeClr val="bg1"/>
          </a:solidFill>
          <a:ln w="19050"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3982825D-812A-A74A-4501-03883F4789F9}"/>
              </a:ext>
            </a:extLst>
          </p:cNvPr>
          <p:cNvSpPr>
            <a:spLocks noGrp="1"/>
          </p:cNvSpPr>
          <p:nvPr>
            <p:ph type="title"/>
          </p:nvPr>
        </p:nvSpPr>
        <p:spPr>
          <a:xfrm>
            <a:off x="1057469" y="1181878"/>
            <a:ext cx="3844213" cy="2985795"/>
          </a:xfrm>
        </p:spPr>
        <p:txBody>
          <a:bodyPr>
            <a:normAutofit/>
          </a:bodyPr>
          <a:lstStyle/>
          <a:p>
            <a:pPr algn="ctr"/>
            <a:r>
              <a:rPr lang="en-US" dirty="0"/>
              <a:t>Supporting Home Learning</a:t>
            </a:r>
          </a:p>
        </p:txBody>
      </p:sp>
      <p:sp>
        <p:nvSpPr>
          <p:cNvPr id="24" name="Freeform: Shape 11">
            <a:extLst>
              <a:ext uri="{FF2B5EF4-FFF2-40B4-BE49-F238E27FC236}">
                <a16:creationId xmlns:a16="http://schemas.microsoft.com/office/drawing/2014/main" id="{4D4029AB-A2F8-4F5D-BC7C-A0F1F6659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7916" y="629755"/>
            <a:ext cx="4609183" cy="3976940"/>
          </a:xfrm>
          <a:custGeom>
            <a:avLst/>
            <a:gdLst>
              <a:gd name="connsiteX0" fmla="*/ 1211353 w 6205126"/>
              <a:gd name="connsiteY0" fmla="*/ 5255358 h 5353967"/>
              <a:gd name="connsiteX1" fmla="*/ 5756648 w 6205126"/>
              <a:gd name="connsiteY1" fmla="*/ 4182489 h 5353967"/>
              <a:gd name="connsiteX2" fmla="*/ 5825821 w 6205126"/>
              <a:gd name="connsiteY2" fmla="*/ 1344608 h 5353967"/>
              <a:gd name="connsiteX3" fmla="*/ 3184022 w 6205126"/>
              <a:gd name="connsiteY3" fmla="*/ 52507 h 5353967"/>
              <a:gd name="connsiteX4" fmla="*/ 0 w 6205126"/>
              <a:gd name="connsiteY4" fmla="*/ 2452064 h 5353967"/>
              <a:gd name="connsiteX5" fmla="*/ 1938082 w 6205126"/>
              <a:gd name="connsiteY5" fmla="*/ 4966954 h 5353967"/>
              <a:gd name="connsiteX6" fmla="*/ 1211353 w 6205126"/>
              <a:gd name="connsiteY6" fmla="*/ 5255358 h 5353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5126" h="5353967">
                <a:moveTo>
                  <a:pt x="1211353" y="5255358"/>
                </a:moveTo>
                <a:cubicBezTo>
                  <a:pt x="2053554" y="5463015"/>
                  <a:pt x="5113009" y="5442759"/>
                  <a:pt x="5756648" y="4182489"/>
                </a:cubicBezTo>
                <a:cubicBezTo>
                  <a:pt x="6066135" y="3581429"/>
                  <a:pt x="6552688" y="2278993"/>
                  <a:pt x="5825821" y="1344608"/>
                </a:cubicBezTo>
                <a:cubicBezTo>
                  <a:pt x="5354563" y="738725"/>
                  <a:pt x="4240355" y="214554"/>
                  <a:pt x="3184022" y="52507"/>
                </a:cubicBezTo>
                <a:cubicBezTo>
                  <a:pt x="1913555" y="-151291"/>
                  <a:pt x="23150" y="156267"/>
                  <a:pt x="0" y="2452064"/>
                </a:cubicBezTo>
                <a:cubicBezTo>
                  <a:pt x="413" y="3449559"/>
                  <a:pt x="783501" y="4588157"/>
                  <a:pt x="1938082" y="4966954"/>
                </a:cubicBezTo>
                <a:cubicBezTo>
                  <a:pt x="1834185" y="5251638"/>
                  <a:pt x="1211353" y="5255358"/>
                  <a:pt x="1211353" y="5255358"/>
                </a:cubicBezTo>
                <a:close/>
              </a:path>
            </a:pathLst>
          </a:custGeom>
          <a:noFill/>
          <a:ln w="19050" cap="flat">
            <a:solidFill>
              <a:schemeClr val="tx1"/>
            </a:solidFill>
            <a:prstDash val="solid"/>
            <a:miter/>
          </a:ln>
        </p:spPr>
        <p:txBody>
          <a:bodyPr rtlCol="0" anchor="ctr"/>
          <a:lstStyle/>
          <a:p>
            <a:endParaRPr lang="en-US" dirty="0"/>
          </a:p>
        </p:txBody>
      </p:sp>
      <p:sp>
        <p:nvSpPr>
          <p:cNvPr id="3" name="Content Placeholder 2">
            <a:extLst>
              <a:ext uri="{FF2B5EF4-FFF2-40B4-BE49-F238E27FC236}">
                <a16:creationId xmlns:a16="http://schemas.microsoft.com/office/drawing/2014/main" id="{EE855CA8-DCD6-EC1E-8E48-61391C9951D0}"/>
              </a:ext>
            </a:extLst>
          </p:cNvPr>
          <p:cNvSpPr>
            <a:spLocks noGrp="1"/>
          </p:cNvSpPr>
          <p:nvPr>
            <p:ph idx="1"/>
          </p:nvPr>
        </p:nvSpPr>
        <p:spPr>
          <a:xfrm>
            <a:off x="6277970" y="944283"/>
            <a:ext cx="5008729" cy="4944726"/>
          </a:xfrm>
        </p:spPr>
        <p:txBody>
          <a:bodyPr vert="horz" lIns="91440" tIns="45720" rIns="91440" bIns="45720" rtlCol="0" anchor="b">
            <a:normAutofit fontScale="92500" lnSpcReduction="20000"/>
          </a:bodyPr>
          <a:lstStyle/>
          <a:p>
            <a:r>
              <a:rPr lang="en-US" u="sng" dirty="0">
                <a:ea typeface="+mn-lt"/>
                <a:cs typeface="+mn-lt"/>
              </a:rPr>
              <a:t>Supporting Home Learning</a:t>
            </a:r>
            <a:r>
              <a:rPr lang="en-US" b="0" dirty="0">
                <a:ea typeface="+mn-lt"/>
                <a:cs typeface="+mn-lt"/>
              </a:rPr>
              <a:t> </a:t>
            </a:r>
            <a:endParaRPr lang="en-US" dirty="0"/>
          </a:p>
          <a:p>
            <a:r>
              <a:rPr lang="en-US" dirty="0">
                <a:ea typeface="+mn-lt"/>
                <a:cs typeface="+mn-lt"/>
              </a:rPr>
              <a:t> Please watch out for our parent training guides and videos on accessing, logging into Microsoft Teams, Giglets, Sumdog.  These are available on our school website </a:t>
            </a:r>
            <a:endParaRPr lang="en-US" dirty="0"/>
          </a:p>
          <a:p>
            <a:r>
              <a:rPr lang="en-US" b="0" dirty="0">
                <a:ea typeface="+mn-lt"/>
                <a:cs typeface="+mn-lt"/>
                <a:hlinkClick r:id="rId2"/>
              </a:rPr>
              <a:t>Digital Support | St Thomas' P.S. &amp; Nursery Class Wishaw (glowscotland.org.uk)</a:t>
            </a:r>
            <a:r>
              <a:rPr lang="en-US" b="0" dirty="0">
                <a:ea typeface="+mn-lt"/>
                <a:cs typeface="+mn-lt"/>
              </a:rPr>
              <a:t> </a:t>
            </a:r>
            <a:endParaRPr lang="en-US" dirty="0"/>
          </a:p>
          <a:p>
            <a:r>
              <a:rPr lang="en-US" b="0" dirty="0">
                <a:ea typeface="+mn-lt"/>
                <a:cs typeface="+mn-lt"/>
              </a:rPr>
              <a:t>Computer Suite open in school every Monday and Wednesday 3pm-4pm for parents and pupils to use for homework activities.  Please sign in at the main entrance. </a:t>
            </a:r>
            <a:endParaRPr lang="en-US" dirty="0"/>
          </a:p>
        </p:txBody>
      </p:sp>
    </p:spTree>
    <p:extLst>
      <p:ext uri="{BB962C8B-B14F-4D97-AF65-F5344CB8AC3E}">
        <p14:creationId xmlns:p14="http://schemas.microsoft.com/office/powerpoint/2010/main" val="4001941187"/>
      </p:ext>
    </p:extLst>
  </p:cSld>
  <p:clrMapOvr>
    <a:masterClrMapping/>
  </p:clrMapOvr>
</p:sld>
</file>

<file path=ppt/theme/theme1.xml><?xml version="1.0" encoding="utf-8"?>
<a:theme xmlns:a="http://schemas.openxmlformats.org/drawingml/2006/main" name="ChitchatVTI">
  <a:themeElements>
    <a:clrScheme name="AnalogousFromRegularSeedLeftStep">
      <a:dk1>
        <a:srgbClr val="000000"/>
      </a:dk1>
      <a:lt1>
        <a:srgbClr val="FFFFFF"/>
      </a:lt1>
      <a:dk2>
        <a:srgbClr val="1B302B"/>
      </a:dk2>
      <a:lt2>
        <a:srgbClr val="F0F0F3"/>
      </a:lt2>
      <a:accent1>
        <a:srgbClr val="A3A51D"/>
      </a:accent1>
      <a:accent2>
        <a:srgbClr val="D58917"/>
      </a:accent2>
      <a:accent3>
        <a:srgbClr val="E74B29"/>
      </a:accent3>
      <a:accent4>
        <a:srgbClr val="D51744"/>
      </a:accent4>
      <a:accent5>
        <a:srgbClr val="E729A5"/>
      </a:accent5>
      <a:accent6>
        <a:srgbClr val="C817D5"/>
      </a:accent6>
      <a:hlink>
        <a:srgbClr val="6C6BCD"/>
      </a:hlink>
      <a:folHlink>
        <a:srgbClr val="7F7F7F"/>
      </a:folHlink>
    </a:clrScheme>
    <a:fontScheme name="The Hand">
      <a:majorFont>
        <a:latin typeface="The Serif Hand"/>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itchatVTI" id="{08BB1610-1071-4750-BA6F-EA15E875FFCD}" vid="{D7BDF053-2181-45AE-9365-FFAA906CB4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TF10001119</Template>
  <TotalTime>11</TotalTime>
  <Words>333</Words>
  <Application>Microsoft Office PowerPoint</Application>
  <PresentationFormat>Widescreen</PresentationFormat>
  <Paragraphs>21</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The Hand</vt:lpstr>
      <vt:lpstr>The Serif Hand</vt:lpstr>
      <vt:lpstr>ChitchatVTI</vt:lpstr>
      <vt:lpstr>St. Thomas' Primary </vt:lpstr>
      <vt:lpstr>Thank you for your support in helping to create this new and flexible approach to homework to suit the needs of all our children and families.  </vt:lpstr>
      <vt:lpstr>PowerPoint Presentation</vt:lpstr>
      <vt:lpstr>PowerPoint Presentation</vt:lpstr>
      <vt:lpstr>Essential Homework</vt:lpstr>
      <vt:lpstr>Accessing Homework </vt:lpstr>
      <vt:lpstr>Optional Homework </vt:lpstr>
      <vt:lpstr>Recording Home Learning</vt:lpstr>
      <vt:lpstr>Supporting Home Learning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Mrs Preston</cp:lastModifiedBy>
  <cp:revision>71</cp:revision>
  <dcterms:created xsi:type="dcterms:W3CDTF">2022-10-05T11:25:18Z</dcterms:created>
  <dcterms:modified xsi:type="dcterms:W3CDTF">2022-10-09T20:19:52Z</dcterms:modified>
</cp:coreProperties>
</file>