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20" y="9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145 ÷ 5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45?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29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14?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1?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9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670 ÷ 5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7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20?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134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5’s are there in 17?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5s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362 ÷ 2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181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16?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3?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608 ÷ 2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8?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304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2’s are there in 0?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2s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0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642 ÷ 3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3s are there in 12?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214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3’s are there in 4?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3s are there in 6?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6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3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Great!</a:t>
            </a: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512 ÷ 4 =  </a:t>
            </a:r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4s are there in 32?</a:t>
            </a: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128</a:t>
            </a:r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4’s are there in 11?</a:t>
            </a: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are left over?</a:t>
            </a: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4s are there in 5?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1</a:t>
            </a:r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4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2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Rg</vt:lpstr>
      <vt:lpstr>Calibri</vt:lpstr>
      <vt:lpstr>Sassoon Infant Md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Max Allan</cp:lastModifiedBy>
  <cp:revision>124</cp:revision>
  <dcterms:created xsi:type="dcterms:W3CDTF">2014-10-01T16:09:27Z</dcterms:created>
  <dcterms:modified xsi:type="dcterms:W3CDTF">2020-05-03T20:30:12Z</dcterms:modified>
</cp:coreProperties>
</file>