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34" r:id="rId5"/>
  </p:sldMasterIdLst>
  <p:notesMasterIdLst>
    <p:notesMasterId r:id="rId22"/>
  </p:notesMasterIdLst>
  <p:handoutMasterIdLst>
    <p:handoutMasterId r:id="rId23"/>
  </p:handoutMasterIdLst>
  <p:sldIdLst>
    <p:sldId id="383" r:id="rId6"/>
    <p:sldId id="401" r:id="rId7"/>
    <p:sldId id="463" r:id="rId8"/>
    <p:sldId id="469" r:id="rId9"/>
    <p:sldId id="470" r:id="rId10"/>
    <p:sldId id="471" r:id="rId11"/>
    <p:sldId id="482" r:id="rId12"/>
    <p:sldId id="472" r:id="rId13"/>
    <p:sldId id="473" r:id="rId14"/>
    <p:sldId id="474" r:id="rId15"/>
    <p:sldId id="475" r:id="rId16"/>
    <p:sldId id="479" r:id="rId17"/>
    <p:sldId id="476" r:id="rId18"/>
    <p:sldId id="477" r:id="rId19"/>
    <p:sldId id="478" r:id="rId20"/>
    <p:sldId id="481" r:id="rId21"/>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8BD7F-CB4E-EC04-C51C-38F3761862E7}" v="175" dt="2021-09-20T10:01:42.190"/>
    <p1510:client id="{0F12E363-A8C4-FAA1-DD39-7C5E0218AA13}" v="1830" dt="2021-09-14T18:58:43.742"/>
    <p1510:client id="{333A7B5E-BF3B-B476-917A-B728BDF6DD59}" v="99" dt="2021-09-15T11:59:53.888"/>
    <p1510:client id="{531B41AA-95EC-CB2C-5903-2CECA9CA7098}" v="50" dt="2021-09-20T18:06:43.061"/>
    <p1510:client id="{75DEEAD3-8F8D-920A-8DB2-0453315D0FF9}" v="1" dt="2021-09-14T17:36:52.240"/>
    <p1510:client id="{AE666977-A0FC-3456-E0DE-5F0A006B10D8}" v="100" dt="2021-09-20T18:00:05.468"/>
    <p1510:client id="{BB33C1F1-B5F8-7AF1-841A-5E88B6CA5C81}" v="53" dt="2021-09-20T15:50:51.678"/>
    <p1510:client id="{C4559FBE-C577-FDF1-AC85-33542F083070}" v="18" dt="2021-09-14T19:30:43.619"/>
    <p1510:client id="{D16811E2-7BC1-454C-C6A7-F4EAFC78EFC1}" v="381" dt="2021-09-20T16:05:18.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Govan" userId="S::nlgovanm@glow.sch.uk::039133c6-e0ef-4dc3-bd5d-319918cb7d9d" providerId="AD" clId="Web-{BB33C1F1-B5F8-7AF1-841A-5E88B6CA5C81}"/>
    <pc:docChg chg="modSld">
      <pc:chgData name="Miss Govan" userId="S::nlgovanm@glow.sch.uk::039133c6-e0ef-4dc3-bd5d-319918cb7d9d" providerId="AD" clId="Web-{BB33C1F1-B5F8-7AF1-841A-5E88B6CA5C81}" dt="2021-09-20T15:50:51.678" v="30"/>
      <pc:docMkLst>
        <pc:docMk/>
      </pc:docMkLst>
      <pc:sldChg chg="modSp">
        <pc:chgData name="Miss Govan" userId="S::nlgovanm@glow.sch.uk::039133c6-e0ef-4dc3-bd5d-319918cb7d9d" providerId="AD" clId="Web-{BB33C1F1-B5F8-7AF1-841A-5E88B6CA5C81}" dt="2021-09-20T15:47:26.297" v="4" actId="20577"/>
        <pc:sldMkLst>
          <pc:docMk/>
          <pc:sldMk cId="1563299986" sldId="383"/>
        </pc:sldMkLst>
        <pc:spChg chg="mod">
          <ac:chgData name="Miss Govan" userId="S::nlgovanm@glow.sch.uk::039133c6-e0ef-4dc3-bd5d-319918cb7d9d" providerId="AD" clId="Web-{BB33C1F1-B5F8-7AF1-841A-5E88B6CA5C81}" dt="2021-09-20T15:47:26.297" v="4" actId="20577"/>
          <ac:spMkLst>
            <pc:docMk/>
            <pc:sldMk cId="1563299986" sldId="383"/>
            <ac:spMk id="2" creationId="{00000000-0000-0000-0000-000000000000}"/>
          </ac:spMkLst>
        </pc:spChg>
      </pc:sldChg>
      <pc:sldChg chg="modSp">
        <pc:chgData name="Miss Govan" userId="S::nlgovanm@glow.sch.uk::039133c6-e0ef-4dc3-bd5d-319918cb7d9d" providerId="AD" clId="Web-{BB33C1F1-B5F8-7AF1-841A-5E88B6CA5C81}" dt="2021-09-20T15:47:39.125" v="5" actId="20577"/>
        <pc:sldMkLst>
          <pc:docMk/>
          <pc:sldMk cId="3198473377" sldId="401"/>
        </pc:sldMkLst>
        <pc:spChg chg="mod">
          <ac:chgData name="Miss Govan" userId="S::nlgovanm@glow.sch.uk::039133c6-e0ef-4dc3-bd5d-319918cb7d9d" providerId="AD" clId="Web-{BB33C1F1-B5F8-7AF1-841A-5E88B6CA5C81}" dt="2021-09-20T15:47:39.125" v="5" actId="20577"/>
          <ac:spMkLst>
            <pc:docMk/>
            <pc:sldMk cId="3198473377" sldId="401"/>
            <ac:spMk id="8" creationId="{00000000-0000-0000-0000-000000000000}"/>
          </ac:spMkLst>
        </pc:spChg>
      </pc:sldChg>
      <pc:sldChg chg="addSp delSp modSp">
        <pc:chgData name="Miss Govan" userId="S::nlgovanm@glow.sch.uk::039133c6-e0ef-4dc3-bd5d-319918cb7d9d" providerId="AD" clId="Web-{BB33C1F1-B5F8-7AF1-841A-5E88B6CA5C81}" dt="2021-09-20T15:50:51.678" v="30"/>
        <pc:sldMkLst>
          <pc:docMk/>
          <pc:sldMk cId="3105017369" sldId="463"/>
        </pc:sldMkLst>
        <pc:spChg chg="mod">
          <ac:chgData name="Miss Govan" userId="S::nlgovanm@glow.sch.uk::039133c6-e0ef-4dc3-bd5d-319918cb7d9d" providerId="AD" clId="Web-{BB33C1F1-B5F8-7AF1-841A-5E88B6CA5C81}" dt="2021-09-20T15:48:32.064" v="19" actId="20577"/>
          <ac:spMkLst>
            <pc:docMk/>
            <pc:sldMk cId="3105017369" sldId="463"/>
            <ac:spMk id="8" creationId="{00000000-0000-0000-0000-000000000000}"/>
          </ac:spMkLst>
        </pc:spChg>
        <pc:picChg chg="add del mod">
          <ac:chgData name="Miss Govan" userId="S::nlgovanm@glow.sch.uk::039133c6-e0ef-4dc3-bd5d-319918cb7d9d" providerId="AD" clId="Web-{BB33C1F1-B5F8-7AF1-841A-5E88B6CA5C81}" dt="2021-09-20T15:49:16.956" v="26"/>
          <ac:picMkLst>
            <pc:docMk/>
            <pc:sldMk cId="3105017369" sldId="463"/>
            <ac:picMk id="3" creationId="{34FF7CE9-A19E-4E61-B0D9-DE23A726516E}"/>
          </ac:picMkLst>
        </pc:picChg>
        <pc:picChg chg="add del mod">
          <ac:chgData name="Miss Govan" userId="S::nlgovanm@glow.sch.uk::039133c6-e0ef-4dc3-bd5d-319918cb7d9d" providerId="AD" clId="Web-{BB33C1F1-B5F8-7AF1-841A-5E88B6CA5C81}" dt="2021-09-20T15:49:21.034" v="28"/>
          <ac:picMkLst>
            <pc:docMk/>
            <pc:sldMk cId="3105017369" sldId="463"/>
            <ac:picMk id="7" creationId="{AD000CF2-67A9-4CD7-930C-B0C8349EB8FC}"/>
          </ac:picMkLst>
        </pc:picChg>
        <pc:picChg chg="add del mod">
          <ac:chgData name="Miss Govan" userId="S::nlgovanm@glow.sch.uk::039133c6-e0ef-4dc3-bd5d-319918cb7d9d" providerId="AD" clId="Web-{BB33C1F1-B5F8-7AF1-841A-5E88B6CA5C81}" dt="2021-09-20T15:50:51.678" v="30"/>
          <ac:picMkLst>
            <pc:docMk/>
            <pc:sldMk cId="3105017369" sldId="463"/>
            <ac:picMk id="9" creationId="{C8202622-B6DD-411F-9AE6-290CB11FFB9B}"/>
          </ac:picMkLst>
        </pc:picChg>
      </pc:sldChg>
      <pc:sldChg chg="modSp">
        <pc:chgData name="Miss Govan" userId="S::nlgovanm@glow.sch.uk::039133c6-e0ef-4dc3-bd5d-319918cb7d9d" providerId="AD" clId="Web-{BB33C1F1-B5F8-7AF1-841A-5E88B6CA5C81}" dt="2021-09-20T15:46:58.030" v="3" actId="1076"/>
        <pc:sldMkLst>
          <pc:docMk/>
          <pc:sldMk cId="1693309839" sldId="475"/>
        </pc:sldMkLst>
        <pc:spChg chg="mod">
          <ac:chgData name="Miss Govan" userId="S::nlgovanm@glow.sch.uk::039133c6-e0ef-4dc3-bd5d-319918cb7d9d" providerId="AD" clId="Web-{BB33C1F1-B5F8-7AF1-841A-5E88B6CA5C81}" dt="2021-09-20T15:46:55.889" v="2" actId="20577"/>
          <ac:spMkLst>
            <pc:docMk/>
            <pc:sldMk cId="1693309839" sldId="475"/>
            <ac:spMk id="8" creationId="{00000000-0000-0000-0000-000000000000}"/>
          </ac:spMkLst>
        </pc:spChg>
        <pc:picChg chg="mod">
          <ac:chgData name="Miss Govan" userId="S::nlgovanm@glow.sch.uk::039133c6-e0ef-4dc3-bd5d-319918cb7d9d" providerId="AD" clId="Web-{BB33C1F1-B5F8-7AF1-841A-5E88B6CA5C81}" dt="2021-09-20T15:46:58.030" v="3" actId="1076"/>
          <ac:picMkLst>
            <pc:docMk/>
            <pc:sldMk cId="1693309839" sldId="475"/>
            <ac:picMk id="2" creationId="{E55FDA21-127C-4669-8B4B-9D2E30245B90}"/>
          </ac:picMkLst>
        </pc:picChg>
      </pc:sldChg>
    </pc:docChg>
  </pc:docChgLst>
  <pc:docChgLst>
    <pc:chgData name="Miss Govan" userId="S::nlgovanm@glow.sch.uk::039133c6-e0ef-4dc3-bd5d-319918cb7d9d" providerId="AD" clId="Web-{531B41AA-95EC-CB2C-5903-2CECA9CA7098}"/>
    <pc:docChg chg="modSld">
      <pc:chgData name="Miss Govan" userId="S::nlgovanm@glow.sch.uk::039133c6-e0ef-4dc3-bd5d-319918cb7d9d" providerId="AD" clId="Web-{531B41AA-95EC-CB2C-5903-2CECA9CA7098}" dt="2021-09-20T18:06:38.218" v="29" actId="20577"/>
      <pc:docMkLst>
        <pc:docMk/>
      </pc:docMkLst>
      <pc:sldChg chg="modSp">
        <pc:chgData name="Miss Govan" userId="S::nlgovanm@glow.sch.uk::039133c6-e0ef-4dc3-bd5d-319918cb7d9d" providerId="AD" clId="Web-{531B41AA-95EC-CB2C-5903-2CECA9CA7098}" dt="2021-09-20T18:05:30.763" v="3" actId="20577"/>
        <pc:sldMkLst>
          <pc:docMk/>
          <pc:sldMk cId="2544405433" sldId="471"/>
        </pc:sldMkLst>
        <pc:spChg chg="mod">
          <ac:chgData name="Miss Govan" userId="S::nlgovanm@glow.sch.uk::039133c6-e0ef-4dc3-bd5d-319918cb7d9d" providerId="AD" clId="Web-{531B41AA-95EC-CB2C-5903-2CECA9CA7098}" dt="2021-09-20T18:05:30.763" v="3" actId="20577"/>
          <ac:spMkLst>
            <pc:docMk/>
            <pc:sldMk cId="2544405433" sldId="471"/>
            <ac:spMk id="8" creationId="{00000000-0000-0000-0000-000000000000}"/>
          </ac:spMkLst>
        </pc:spChg>
      </pc:sldChg>
      <pc:sldChg chg="modSp">
        <pc:chgData name="Miss Govan" userId="S::nlgovanm@glow.sch.uk::039133c6-e0ef-4dc3-bd5d-319918cb7d9d" providerId="AD" clId="Web-{531B41AA-95EC-CB2C-5903-2CECA9CA7098}" dt="2021-09-20T18:06:23.155" v="22" actId="20577"/>
        <pc:sldMkLst>
          <pc:docMk/>
          <pc:sldMk cId="916823666" sldId="472"/>
        </pc:sldMkLst>
        <pc:spChg chg="mod">
          <ac:chgData name="Miss Govan" userId="S::nlgovanm@glow.sch.uk::039133c6-e0ef-4dc3-bd5d-319918cb7d9d" providerId="AD" clId="Web-{531B41AA-95EC-CB2C-5903-2CECA9CA7098}" dt="2021-09-20T18:06:23.155" v="22" actId="20577"/>
          <ac:spMkLst>
            <pc:docMk/>
            <pc:sldMk cId="916823666" sldId="472"/>
            <ac:spMk id="8" creationId="{00000000-0000-0000-0000-000000000000}"/>
          </ac:spMkLst>
        </pc:spChg>
      </pc:sldChg>
      <pc:sldChg chg="modSp">
        <pc:chgData name="Miss Govan" userId="S::nlgovanm@glow.sch.uk::039133c6-e0ef-4dc3-bd5d-319918cb7d9d" providerId="AD" clId="Web-{531B41AA-95EC-CB2C-5903-2CECA9CA7098}" dt="2021-09-20T18:06:38.218" v="29" actId="20577"/>
        <pc:sldMkLst>
          <pc:docMk/>
          <pc:sldMk cId="2978352561" sldId="482"/>
        </pc:sldMkLst>
        <pc:spChg chg="mod">
          <ac:chgData name="Miss Govan" userId="S::nlgovanm@glow.sch.uk::039133c6-e0ef-4dc3-bd5d-319918cb7d9d" providerId="AD" clId="Web-{531B41AA-95EC-CB2C-5903-2CECA9CA7098}" dt="2021-09-20T18:06:38.218" v="29" actId="20577"/>
          <ac:spMkLst>
            <pc:docMk/>
            <pc:sldMk cId="2978352561" sldId="482"/>
            <ac:spMk id="8" creationId="{00000000-0000-0000-0000-000000000000}"/>
          </ac:spMkLst>
        </pc:spChg>
      </pc:sldChg>
    </pc:docChg>
  </pc:docChgLst>
  <pc:docChgLst>
    <pc:chgData name="Miss Govan" userId="S::nlgovanm@glow.sch.uk::039133c6-e0ef-4dc3-bd5d-319918cb7d9d" providerId="AD" clId="Web-{0F12E363-A8C4-FAA1-DD39-7C5E0218AA13}"/>
    <pc:docChg chg="addSld delSld modSld sldOrd">
      <pc:chgData name="Miss Govan" userId="S::nlgovanm@glow.sch.uk::039133c6-e0ef-4dc3-bd5d-319918cb7d9d" providerId="AD" clId="Web-{0F12E363-A8C4-FAA1-DD39-7C5E0218AA13}" dt="2021-09-14T18:58:43.742" v="1036" actId="14100"/>
      <pc:docMkLst>
        <pc:docMk/>
      </pc:docMkLst>
      <pc:sldChg chg="modSp">
        <pc:chgData name="Miss Govan" userId="S::nlgovanm@glow.sch.uk::039133c6-e0ef-4dc3-bd5d-319918cb7d9d" providerId="AD" clId="Web-{0F12E363-A8C4-FAA1-DD39-7C5E0218AA13}" dt="2021-09-14T18:57:19.176" v="1031" actId="1076"/>
        <pc:sldMkLst>
          <pc:docMk/>
          <pc:sldMk cId="1563299986" sldId="383"/>
        </pc:sldMkLst>
        <pc:spChg chg="mod">
          <ac:chgData name="Miss Govan" userId="S::nlgovanm@glow.sch.uk::039133c6-e0ef-4dc3-bd5d-319918cb7d9d" providerId="AD" clId="Web-{0F12E363-A8C4-FAA1-DD39-7C5E0218AA13}" dt="2021-09-14T18:57:19.176" v="1031" actId="1076"/>
          <ac:spMkLst>
            <pc:docMk/>
            <pc:sldMk cId="1563299986" sldId="383"/>
            <ac:spMk id="2" creationId="{00000000-0000-0000-0000-000000000000}"/>
          </ac:spMkLst>
        </pc:spChg>
      </pc:sldChg>
      <pc:sldChg chg="addSp delSp modSp">
        <pc:chgData name="Miss Govan" userId="S::nlgovanm@glow.sch.uk::039133c6-e0ef-4dc3-bd5d-319918cb7d9d" providerId="AD" clId="Web-{0F12E363-A8C4-FAA1-DD39-7C5E0218AA13}" dt="2021-09-14T18:56:05.390" v="1021" actId="20577"/>
        <pc:sldMkLst>
          <pc:docMk/>
          <pc:sldMk cId="3198473377" sldId="401"/>
        </pc:sldMkLst>
        <pc:spChg chg="mod">
          <ac:chgData name="Miss Govan" userId="S::nlgovanm@glow.sch.uk::039133c6-e0ef-4dc3-bd5d-319918cb7d9d" providerId="AD" clId="Web-{0F12E363-A8C4-FAA1-DD39-7C5E0218AA13}" dt="2021-09-14T18:56:05.390" v="1021" actId="20577"/>
          <ac:spMkLst>
            <pc:docMk/>
            <pc:sldMk cId="3198473377" sldId="401"/>
            <ac:spMk id="8" creationId="{00000000-0000-0000-0000-000000000000}"/>
          </ac:spMkLst>
        </pc:spChg>
        <pc:picChg chg="add del mod">
          <ac:chgData name="Miss Govan" userId="S::nlgovanm@glow.sch.uk::039133c6-e0ef-4dc3-bd5d-319918cb7d9d" providerId="AD" clId="Web-{0F12E363-A8C4-FAA1-DD39-7C5E0218AA13}" dt="2021-09-14T18:36:28.030" v="769"/>
          <ac:picMkLst>
            <pc:docMk/>
            <pc:sldMk cId="3198473377" sldId="401"/>
            <ac:picMk id="2" creationId="{23044DD0-9F85-40C9-99F4-62C3D9156D9E}"/>
          </ac:picMkLst>
        </pc:picChg>
        <pc:picChg chg="add mod">
          <ac:chgData name="Miss Govan" userId="S::nlgovanm@glow.sch.uk::039133c6-e0ef-4dc3-bd5d-319918cb7d9d" providerId="AD" clId="Web-{0F12E363-A8C4-FAA1-DD39-7C5E0218AA13}" dt="2021-09-14T18:37:01.251" v="776" actId="1076"/>
          <ac:picMkLst>
            <pc:docMk/>
            <pc:sldMk cId="3198473377" sldId="401"/>
            <ac:picMk id="3" creationId="{2D250635-71ED-495B-8A47-0B2FF72ACB4F}"/>
          </ac:picMkLst>
        </pc:picChg>
      </pc:sldChg>
      <pc:sldChg chg="addSp modSp">
        <pc:chgData name="Miss Govan" userId="S::nlgovanm@glow.sch.uk::039133c6-e0ef-4dc3-bd5d-319918cb7d9d" providerId="AD" clId="Web-{0F12E363-A8C4-FAA1-DD39-7C5E0218AA13}" dt="2021-09-14T18:43:48.318" v="788" actId="20577"/>
        <pc:sldMkLst>
          <pc:docMk/>
          <pc:sldMk cId="3105017369" sldId="463"/>
        </pc:sldMkLst>
        <pc:spChg chg="mod">
          <ac:chgData name="Miss Govan" userId="S::nlgovanm@glow.sch.uk::039133c6-e0ef-4dc3-bd5d-319918cb7d9d" providerId="AD" clId="Web-{0F12E363-A8C4-FAA1-DD39-7C5E0218AA13}" dt="2021-09-14T18:43:48.318" v="788" actId="20577"/>
          <ac:spMkLst>
            <pc:docMk/>
            <pc:sldMk cId="3105017369" sldId="463"/>
            <ac:spMk id="5" creationId="{00000000-0000-0000-0000-000000000000}"/>
          </ac:spMkLst>
        </pc:spChg>
        <pc:spChg chg="mod">
          <ac:chgData name="Miss Govan" userId="S::nlgovanm@glow.sch.uk::039133c6-e0ef-4dc3-bd5d-319918cb7d9d" providerId="AD" clId="Web-{0F12E363-A8C4-FAA1-DD39-7C5E0218AA13}" dt="2021-09-14T18:43:00.487" v="777" actId="20577"/>
          <ac:spMkLst>
            <pc:docMk/>
            <pc:sldMk cId="3105017369" sldId="463"/>
            <ac:spMk id="8" creationId="{00000000-0000-0000-0000-000000000000}"/>
          </ac:spMkLst>
        </pc:spChg>
        <pc:picChg chg="add mod">
          <ac:chgData name="Miss Govan" userId="S::nlgovanm@glow.sch.uk::039133c6-e0ef-4dc3-bd5d-319918cb7d9d" providerId="AD" clId="Web-{0F12E363-A8C4-FAA1-DD39-7C5E0218AA13}" dt="2021-09-14T18:43:35.223" v="785" actId="1076"/>
          <ac:picMkLst>
            <pc:docMk/>
            <pc:sldMk cId="3105017369" sldId="463"/>
            <ac:picMk id="2" creationId="{929B28BA-F5FD-470E-B6FF-A2CE20795E80}"/>
          </ac:picMkLst>
        </pc:picChg>
      </pc:sldChg>
      <pc:sldChg chg="modSp">
        <pc:chgData name="Miss Govan" userId="S::nlgovanm@glow.sch.uk::039133c6-e0ef-4dc3-bd5d-319918cb7d9d" providerId="AD" clId="Web-{0F12E363-A8C4-FAA1-DD39-7C5E0218AA13}" dt="2021-09-14T17:52:08.352" v="47" actId="20577"/>
        <pc:sldMkLst>
          <pc:docMk/>
          <pc:sldMk cId="249733096" sldId="469"/>
        </pc:sldMkLst>
        <pc:spChg chg="mod">
          <ac:chgData name="Miss Govan" userId="S::nlgovanm@glow.sch.uk::039133c6-e0ef-4dc3-bd5d-319918cb7d9d" providerId="AD" clId="Web-{0F12E363-A8C4-FAA1-DD39-7C5E0218AA13}" dt="2021-09-14T17:52:08.352" v="47" actId="20577"/>
          <ac:spMkLst>
            <pc:docMk/>
            <pc:sldMk cId="249733096" sldId="469"/>
            <ac:spMk id="8" creationId="{00000000-0000-0000-0000-000000000000}"/>
          </ac:spMkLst>
        </pc:spChg>
      </pc:sldChg>
      <pc:sldChg chg="modSp">
        <pc:chgData name="Miss Govan" userId="S::nlgovanm@glow.sch.uk::039133c6-e0ef-4dc3-bd5d-319918cb7d9d" providerId="AD" clId="Web-{0F12E363-A8C4-FAA1-DD39-7C5E0218AA13}" dt="2021-09-14T18:57:40.380" v="1032" actId="20577"/>
        <pc:sldMkLst>
          <pc:docMk/>
          <pc:sldMk cId="1196185322" sldId="470"/>
        </pc:sldMkLst>
        <pc:spChg chg="mod">
          <ac:chgData name="Miss Govan" userId="S::nlgovanm@glow.sch.uk::039133c6-e0ef-4dc3-bd5d-319918cb7d9d" providerId="AD" clId="Web-{0F12E363-A8C4-FAA1-DD39-7C5E0218AA13}" dt="2021-09-14T18:57:40.380" v="1032" actId="20577"/>
          <ac:spMkLst>
            <pc:docMk/>
            <pc:sldMk cId="1196185322" sldId="470"/>
            <ac:spMk id="8" creationId="{00000000-0000-0000-0000-000000000000}"/>
          </ac:spMkLst>
        </pc:spChg>
      </pc:sldChg>
      <pc:sldChg chg="modSp">
        <pc:chgData name="Miss Govan" userId="S::nlgovanm@glow.sch.uk::039133c6-e0ef-4dc3-bd5d-319918cb7d9d" providerId="AD" clId="Web-{0F12E363-A8C4-FAA1-DD39-7C5E0218AA13}" dt="2021-09-14T18:56:19.391" v="1025" actId="20577"/>
        <pc:sldMkLst>
          <pc:docMk/>
          <pc:sldMk cId="2544405433" sldId="471"/>
        </pc:sldMkLst>
        <pc:spChg chg="mod">
          <ac:chgData name="Miss Govan" userId="S::nlgovanm@glow.sch.uk::039133c6-e0ef-4dc3-bd5d-319918cb7d9d" providerId="AD" clId="Web-{0F12E363-A8C4-FAA1-DD39-7C5E0218AA13}" dt="2021-09-14T18:56:19.391" v="1025" actId="20577"/>
          <ac:spMkLst>
            <pc:docMk/>
            <pc:sldMk cId="2544405433" sldId="471"/>
            <ac:spMk id="8" creationId="{00000000-0000-0000-0000-000000000000}"/>
          </ac:spMkLst>
        </pc:spChg>
      </pc:sldChg>
      <pc:sldChg chg="modSp">
        <pc:chgData name="Miss Govan" userId="S::nlgovanm@glow.sch.uk::039133c6-e0ef-4dc3-bd5d-319918cb7d9d" providerId="AD" clId="Web-{0F12E363-A8C4-FAA1-DD39-7C5E0218AA13}" dt="2021-09-14T18:16:11.361" v="450" actId="20577"/>
        <pc:sldMkLst>
          <pc:docMk/>
          <pc:sldMk cId="916823666" sldId="472"/>
        </pc:sldMkLst>
        <pc:spChg chg="mod">
          <ac:chgData name="Miss Govan" userId="S::nlgovanm@glow.sch.uk::039133c6-e0ef-4dc3-bd5d-319918cb7d9d" providerId="AD" clId="Web-{0F12E363-A8C4-FAA1-DD39-7C5E0218AA13}" dt="2021-09-14T18:16:11.361" v="450" actId="20577"/>
          <ac:spMkLst>
            <pc:docMk/>
            <pc:sldMk cId="916823666" sldId="472"/>
            <ac:spMk id="8" creationId="{00000000-0000-0000-0000-000000000000}"/>
          </ac:spMkLst>
        </pc:spChg>
      </pc:sldChg>
      <pc:sldChg chg="addSp modSp">
        <pc:chgData name="Miss Govan" userId="S::nlgovanm@glow.sch.uk::039133c6-e0ef-4dc3-bd5d-319918cb7d9d" providerId="AD" clId="Web-{0F12E363-A8C4-FAA1-DD39-7C5E0218AA13}" dt="2021-09-14T18:56:42.158" v="1030" actId="14100"/>
        <pc:sldMkLst>
          <pc:docMk/>
          <pc:sldMk cId="2799054470" sldId="473"/>
        </pc:sldMkLst>
        <pc:spChg chg="mod">
          <ac:chgData name="Miss Govan" userId="S::nlgovanm@glow.sch.uk::039133c6-e0ef-4dc3-bd5d-319918cb7d9d" providerId="AD" clId="Web-{0F12E363-A8C4-FAA1-DD39-7C5E0218AA13}" dt="2021-09-14T18:27:51.677" v="642" actId="20577"/>
          <ac:spMkLst>
            <pc:docMk/>
            <pc:sldMk cId="2799054470" sldId="473"/>
            <ac:spMk id="8" creationId="{00000000-0000-0000-0000-000000000000}"/>
          </ac:spMkLst>
        </pc:spChg>
        <pc:picChg chg="add mod">
          <ac:chgData name="Miss Govan" userId="S::nlgovanm@glow.sch.uk::039133c6-e0ef-4dc3-bd5d-319918cb7d9d" providerId="AD" clId="Web-{0F12E363-A8C4-FAA1-DD39-7C5E0218AA13}" dt="2021-09-14T18:56:42.158" v="1030" actId="14100"/>
          <ac:picMkLst>
            <pc:docMk/>
            <pc:sldMk cId="2799054470" sldId="473"/>
            <ac:picMk id="2" creationId="{C40F4150-8126-4012-A20D-290AAE5A30DF}"/>
          </ac:picMkLst>
        </pc:picChg>
      </pc:sldChg>
      <pc:sldChg chg="modSp">
        <pc:chgData name="Miss Govan" userId="S::nlgovanm@glow.sch.uk::039133c6-e0ef-4dc3-bd5d-319918cb7d9d" providerId="AD" clId="Web-{0F12E363-A8C4-FAA1-DD39-7C5E0218AA13}" dt="2021-09-14T18:20:57.531" v="569" actId="14100"/>
        <pc:sldMkLst>
          <pc:docMk/>
          <pc:sldMk cId="153392624" sldId="474"/>
        </pc:sldMkLst>
        <pc:spChg chg="mod">
          <ac:chgData name="Miss Govan" userId="S::nlgovanm@glow.sch.uk::039133c6-e0ef-4dc3-bd5d-319918cb7d9d" providerId="AD" clId="Web-{0F12E363-A8C4-FAA1-DD39-7C5E0218AA13}" dt="2021-09-14T18:16:39.065" v="459" actId="20577"/>
          <ac:spMkLst>
            <pc:docMk/>
            <pc:sldMk cId="153392624" sldId="474"/>
            <ac:spMk id="5" creationId="{00000000-0000-0000-0000-000000000000}"/>
          </ac:spMkLst>
        </pc:spChg>
        <pc:spChg chg="mod">
          <ac:chgData name="Miss Govan" userId="S::nlgovanm@glow.sch.uk::039133c6-e0ef-4dc3-bd5d-319918cb7d9d" providerId="AD" clId="Web-{0F12E363-A8C4-FAA1-DD39-7C5E0218AA13}" dt="2021-09-14T18:20:57.531" v="569" actId="14100"/>
          <ac:spMkLst>
            <pc:docMk/>
            <pc:sldMk cId="153392624" sldId="474"/>
            <ac:spMk id="8" creationId="{00000000-0000-0000-0000-000000000000}"/>
          </ac:spMkLst>
        </pc:spChg>
      </pc:sldChg>
      <pc:sldChg chg="addSp modSp">
        <pc:chgData name="Miss Govan" userId="S::nlgovanm@glow.sch.uk::039133c6-e0ef-4dc3-bd5d-319918cb7d9d" providerId="AD" clId="Web-{0F12E363-A8C4-FAA1-DD39-7C5E0218AA13}" dt="2021-09-14T18:58:17.647" v="1034" actId="14100"/>
        <pc:sldMkLst>
          <pc:docMk/>
          <pc:sldMk cId="1693309839" sldId="475"/>
        </pc:sldMkLst>
        <pc:spChg chg="mod">
          <ac:chgData name="Miss Govan" userId="S::nlgovanm@glow.sch.uk::039133c6-e0ef-4dc3-bd5d-319918cb7d9d" providerId="AD" clId="Web-{0F12E363-A8C4-FAA1-DD39-7C5E0218AA13}" dt="2021-09-14T18:22:33.489" v="585" actId="20577"/>
          <ac:spMkLst>
            <pc:docMk/>
            <pc:sldMk cId="1693309839" sldId="475"/>
            <ac:spMk id="5" creationId="{00000000-0000-0000-0000-000000000000}"/>
          </ac:spMkLst>
        </pc:spChg>
        <pc:spChg chg="mod">
          <ac:chgData name="Miss Govan" userId="S::nlgovanm@glow.sch.uk::039133c6-e0ef-4dc3-bd5d-319918cb7d9d" providerId="AD" clId="Web-{0F12E363-A8C4-FAA1-DD39-7C5E0218AA13}" dt="2021-09-14T18:58:17.647" v="1034" actId="14100"/>
          <ac:spMkLst>
            <pc:docMk/>
            <pc:sldMk cId="1693309839" sldId="475"/>
            <ac:spMk id="8" creationId="{00000000-0000-0000-0000-000000000000}"/>
          </ac:spMkLst>
        </pc:spChg>
        <pc:picChg chg="add mod">
          <ac:chgData name="Miss Govan" userId="S::nlgovanm@glow.sch.uk::039133c6-e0ef-4dc3-bd5d-319918cb7d9d" providerId="AD" clId="Web-{0F12E363-A8C4-FAA1-DD39-7C5E0218AA13}" dt="2021-09-14T18:45:52.168" v="806" actId="1076"/>
          <ac:picMkLst>
            <pc:docMk/>
            <pc:sldMk cId="1693309839" sldId="475"/>
            <ac:picMk id="2" creationId="{E55FDA21-127C-4669-8B4B-9D2E30245B90}"/>
          </ac:picMkLst>
        </pc:picChg>
        <pc:picChg chg="add mod">
          <ac:chgData name="Miss Govan" userId="S::nlgovanm@glow.sch.uk::039133c6-e0ef-4dc3-bd5d-319918cb7d9d" providerId="AD" clId="Web-{0F12E363-A8C4-FAA1-DD39-7C5E0218AA13}" dt="2021-09-14T18:45:56.012" v="808" actId="1076"/>
          <ac:picMkLst>
            <pc:docMk/>
            <pc:sldMk cId="1693309839" sldId="475"/>
            <ac:picMk id="3" creationId="{2DD5E569-45C3-44EC-A7CD-9D359E757545}"/>
          </ac:picMkLst>
        </pc:picChg>
      </pc:sldChg>
      <pc:sldChg chg="modSp">
        <pc:chgData name="Miss Govan" userId="S::nlgovanm@glow.sch.uk::039133c6-e0ef-4dc3-bd5d-319918cb7d9d" providerId="AD" clId="Web-{0F12E363-A8C4-FAA1-DD39-7C5E0218AA13}" dt="2021-09-14T18:58:26.741" v="1035" actId="14100"/>
        <pc:sldMkLst>
          <pc:docMk/>
          <pc:sldMk cId="3213384577" sldId="476"/>
        </pc:sldMkLst>
        <pc:spChg chg="mod">
          <ac:chgData name="Miss Govan" userId="S::nlgovanm@glow.sch.uk::039133c6-e0ef-4dc3-bd5d-319918cb7d9d" providerId="AD" clId="Web-{0F12E363-A8C4-FAA1-DD39-7C5E0218AA13}" dt="2021-09-14T18:58:26.741" v="1035" actId="14100"/>
          <ac:spMkLst>
            <pc:docMk/>
            <pc:sldMk cId="3213384577" sldId="476"/>
            <ac:spMk id="8" creationId="{00000000-0000-0000-0000-000000000000}"/>
          </ac:spMkLst>
        </pc:spChg>
      </pc:sldChg>
      <pc:sldChg chg="modSp">
        <pc:chgData name="Miss Govan" userId="S::nlgovanm@glow.sch.uk::039133c6-e0ef-4dc3-bd5d-319918cb7d9d" providerId="AD" clId="Web-{0F12E363-A8C4-FAA1-DD39-7C5E0218AA13}" dt="2021-09-14T18:58:43.742" v="1036" actId="14100"/>
        <pc:sldMkLst>
          <pc:docMk/>
          <pc:sldMk cId="3992605395" sldId="477"/>
        </pc:sldMkLst>
        <pc:spChg chg="mod">
          <ac:chgData name="Miss Govan" userId="S::nlgovanm@glow.sch.uk::039133c6-e0ef-4dc3-bd5d-319918cb7d9d" providerId="AD" clId="Web-{0F12E363-A8C4-FAA1-DD39-7C5E0218AA13}" dt="2021-09-14T18:58:43.742" v="1036" actId="14100"/>
          <ac:spMkLst>
            <pc:docMk/>
            <pc:sldMk cId="3992605395" sldId="477"/>
            <ac:spMk id="8" creationId="{00000000-0000-0000-0000-000000000000}"/>
          </ac:spMkLst>
        </pc:spChg>
      </pc:sldChg>
      <pc:sldChg chg="modSp">
        <pc:chgData name="Miss Govan" userId="S::nlgovanm@glow.sch.uk::039133c6-e0ef-4dc3-bd5d-319918cb7d9d" providerId="AD" clId="Web-{0F12E363-A8C4-FAA1-DD39-7C5E0218AA13}" dt="2021-09-14T18:35:52.997" v="766" actId="20577"/>
        <pc:sldMkLst>
          <pc:docMk/>
          <pc:sldMk cId="1915112126" sldId="478"/>
        </pc:sldMkLst>
        <pc:spChg chg="mod">
          <ac:chgData name="Miss Govan" userId="S::nlgovanm@glow.sch.uk::039133c6-e0ef-4dc3-bd5d-319918cb7d9d" providerId="AD" clId="Web-{0F12E363-A8C4-FAA1-DD39-7C5E0218AA13}" dt="2021-09-14T18:35:52.997" v="766" actId="20577"/>
          <ac:spMkLst>
            <pc:docMk/>
            <pc:sldMk cId="1915112126" sldId="478"/>
            <ac:spMk id="8" creationId="{00000000-0000-0000-0000-000000000000}"/>
          </ac:spMkLst>
        </pc:spChg>
      </pc:sldChg>
      <pc:sldChg chg="new del">
        <pc:chgData name="Miss Govan" userId="S::nlgovanm@glow.sch.uk::039133c6-e0ef-4dc3-bd5d-319918cb7d9d" providerId="AD" clId="Web-{0F12E363-A8C4-FAA1-DD39-7C5E0218AA13}" dt="2021-09-14T18:22:10.957" v="571"/>
        <pc:sldMkLst>
          <pc:docMk/>
          <pc:sldMk cId="2777716428" sldId="479"/>
        </pc:sldMkLst>
      </pc:sldChg>
      <pc:sldChg chg="modSp add ord replId">
        <pc:chgData name="Miss Govan" userId="S::nlgovanm@glow.sch.uk::039133c6-e0ef-4dc3-bd5d-319918cb7d9d" providerId="AD" clId="Web-{0F12E363-A8C4-FAA1-DD39-7C5E0218AA13}" dt="2021-09-14T18:49:29.886" v="877" actId="20577"/>
        <pc:sldMkLst>
          <pc:docMk/>
          <pc:sldMk cId="2948921797" sldId="479"/>
        </pc:sldMkLst>
        <pc:spChg chg="mod">
          <ac:chgData name="Miss Govan" userId="S::nlgovanm@glow.sch.uk::039133c6-e0ef-4dc3-bd5d-319918cb7d9d" providerId="AD" clId="Web-{0F12E363-A8C4-FAA1-DD39-7C5E0218AA13}" dt="2021-09-14T18:49:29.886" v="877" actId="20577"/>
          <ac:spMkLst>
            <pc:docMk/>
            <pc:sldMk cId="2948921797" sldId="479"/>
            <ac:spMk id="8" creationId="{00000000-0000-0000-0000-000000000000}"/>
          </ac:spMkLst>
        </pc:spChg>
      </pc:sldChg>
      <pc:sldChg chg="new del">
        <pc:chgData name="Miss Govan" userId="S::nlgovanm@glow.sch.uk::039133c6-e0ef-4dc3-bd5d-319918cb7d9d" providerId="AD" clId="Web-{0F12E363-A8C4-FAA1-DD39-7C5E0218AA13}" dt="2021-09-14T18:31:23.453" v="675"/>
        <pc:sldMkLst>
          <pc:docMk/>
          <pc:sldMk cId="2688298956" sldId="480"/>
        </pc:sldMkLst>
      </pc:sldChg>
      <pc:sldChg chg="modSp add replId">
        <pc:chgData name="Miss Govan" userId="S::nlgovanm@glow.sch.uk::039133c6-e0ef-4dc3-bd5d-319918cb7d9d" providerId="AD" clId="Web-{0F12E363-A8C4-FAA1-DD39-7C5E0218AA13}" dt="2021-09-14T18:54:56.074" v="992" actId="20577"/>
        <pc:sldMkLst>
          <pc:docMk/>
          <pc:sldMk cId="1156769782" sldId="481"/>
        </pc:sldMkLst>
        <pc:spChg chg="mod">
          <ac:chgData name="Miss Govan" userId="S::nlgovanm@glow.sch.uk::039133c6-e0ef-4dc3-bd5d-319918cb7d9d" providerId="AD" clId="Web-{0F12E363-A8C4-FAA1-DD39-7C5E0218AA13}" dt="2021-09-14T18:54:56.074" v="992" actId="20577"/>
          <ac:spMkLst>
            <pc:docMk/>
            <pc:sldMk cId="1156769782" sldId="481"/>
            <ac:spMk id="5" creationId="{00000000-0000-0000-0000-000000000000}"/>
          </ac:spMkLst>
        </pc:spChg>
        <pc:spChg chg="mod">
          <ac:chgData name="Miss Govan" userId="S::nlgovanm@glow.sch.uk::039133c6-e0ef-4dc3-bd5d-319918cb7d9d" providerId="AD" clId="Web-{0F12E363-A8C4-FAA1-DD39-7C5E0218AA13}" dt="2021-09-14T18:54:50.199" v="990" actId="14100"/>
          <ac:spMkLst>
            <pc:docMk/>
            <pc:sldMk cId="1156769782" sldId="481"/>
            <ac:spMk id="8" creationId="{00000000-0000-0000-0000-000000000000}"/>
          </ac:spMkLst>
        </pc:spChg>
      </pc:sldChg>
      <pc:sldChg chg="add del replId">
        <pc:chgData name="Miss Govan" userId="S::nlgovanm@glow.sch.uk::039133c6-e0ef-4dc3-bd5d-319918cb7d9d" providerId="AD" clId="Web-{0F12E363-A8C4-FAA1-DD39-7C5E0218AA13}" dt="2021-09-14T18:31:42.266" v="682"/>
        <pc:sldMkLst>
          <pc:docMk/>
          <pc:sldMk cId="2641465809" sldId="482"/>
        </pc:sldMkLst>
      </pc:sldChg>
      <pc:sldChg chg="addSp delSp modSp add replId">
        <pc:chgData name="Miss Govan" userId="S::nlgovanm@glow.sch.uk::039133c6-e0ef-4dc3-bd5d-319918cb7d9d" providerId="AD" clId="Web-{0F12E363-A8C4-FAA1-DD39-7C5E0218AA13}" dt="2021-09-14T18:34:27.149" v="725" actId="14100"/>
        <pc:sldMkLst>
          <pc:docMk/>
          <pc:sldMk cId="3617552676" sldId="482"/>
        </pc:sldMkLst>
        <pc:spChg chg="del mod">
          <ac:chgData name="Miss Govan" userId="S::nlgovanm@glow.sch.uk::039133c6-e0ef-4dc3-bd5d-319918cb7d9d" providerId="AD" clId="Web-{0F12E363-A8C4-FAA1-DD39-7C5E0218AA13}" dt="2021-09-14T18:34:12.336" v="721"/>
          <ac:spMkLst>
            <pc:docMk/>
            <pc:sldMk cId="3617552676" sldId="482"/>
            <ac:spMk id="5" creationId="{00000000-0000-0000-0000-000000000000}"/>
          </ac:spMkLst>
        </pc:spChg>
        <pc:spChg chg="add del mod">
          <ac:chgData name="Miss Govan" userId="S::nlgovanm@glow.sch.uk::039133c6-e0ef-4dc3-bd5d-319918cb7d9d" providerId="AD" clId="Web-{0F12E363-A8C4-FAA1-DD39-7C5E0218AA13}" dt="2021-09-14T18:34:24.602" v="724"/>
          <ac:spMkLst>
            <pc:docMk/>
            <pc:sldMk cId="3617552676" sldId="482"/>
            <ac:spMk id="7" creationId="{747BAAA5-506E-4CEC-B57B-A1F21B022F1A}"/>
          </ac:spMkLst>
        </pc:spChg>
        <pc:spChg chg="del mod">
          <ac:chgData name="Miss Govan" userId="S::nlgovanm@glow.sch.uk::039133c6-e0ef-4dc3-bd5d-319918cb7d9d" providerId="AD" clId="Web-{0F12E363-A8C4-FAA1-DD39-7C5E0218AA13}" dt="2021-09-14T18:34:22.212" v="723"/>
          <ac:spMkLst>
            <pc:docMk/>
            <pc:sldMk cId="3617552676" sldId="482"/>
            <ac:spMk id="8" creationId="{00000000-0000-0000-0000-000000000000}"/>
          </ac:spMkLst>
        </pc:spChg>
        <pc:picChg chg="add mod">
          <ac:chgData name="Miss Govan" userId="S::nlgovanm@glow.sch.uk::039133c6-e0ef-4dc3-bd5d-319918cb7d9d" providerId="AD" clId="Web-{0F12E363-A8C4-FAA1-DD39-7C5E0218AA13}" dt="2021-09-14T18:34:27.149" v="725" actId="14100"/>
          <ac:picMkLst>
            <pc:docMk/>
            <pc:sldMk cId="3617552676" sldId="482"/>
            <ac:picMk id="2" creationId="{C0A7CD71-C794-4105-A5FC-26E8E93C6CE0}"/>
          </ac:picMkLst>
        </pc:picChg>
      </pc:sldChg>
    </pc:docChg>
  </pc:docChgLst>
  <pc:docChgLst>
    <pc:chgData name="Miss Govan" userId="S::nlgovanm@glow.sch.uk::039133c6-e0ef-4dc3-bd5d-319918cb7d9d" providerId="AD" clId="Web-{C4559FBE-C577-FDF1-AC85-33542F083070}"/>
    <pc:docChg chg="modSld">
      <pc:chgData name="Miss Govan" userId="S::nlgovanm@glow.sch.uk::039133c6-e0ef-4dc3-bd5d-319918cb7d9d" providerId="AD" clId="Web-{C4559FBE-C577-FDF1-AC85-33542F083070}" dt="2021-09-14T19:30:43.619" v="7" actId="20577"/>
      <pc:docMkLst>
        <pc:docMk/>
      </pc:docMkLst>
      <pc:sldChg chg="modSp">
        <pc:chgData name="Miss Govan" userId="S::nlgovanm@glow.sch.uk::039133c6-e0ef-4dc3-bd5d-319918cb7d9d" providerId="AD" clId="Web-{C4559FBE-C577-FDF1-AC85-33542F083070}" dt="2021-09-14T19:28:50.788" v="0" actId="20577"/>
        <pc:sldMkLst>
          <pc:docMk/>
          <pc:sldMk cId="249733096" sldId="469"/>
        </pc:sldMkLst>
        <pc:spChg chg="mod">
          <ac:chgData name="Miss Govan" userId="S::nlgovanm@glow.sch.uk::039133c6-e0ef-4dc3-bd5d-319918cb7d9d" providerId="AD" clId="Web-{C4559FBE-C577-FDF1-AC85-33542F083070}" dt="2021-09-14T19:28:50.788" v="0" actId="20577"/>
          <ac:spMkLst>
            <pc:docMk/>
            <pc:sldMk cId="249733096" sldId="469"/>
            <ac:spMk id="8" creationId="{00000000-0000-0000-0000-000000000000}"/>
          </ac:spMkLst>
        </pc:spChg>
      </pc:sldChg>
      <pc:sldChg chg="modSp">
        <pc:chgData name="Miss Govan" userId="S::nlgovanm@glow.sch.uk::039133c6-e0ef-4dc3-bd5d-319918cb7d9d" providerId="AD" clId="Web-{C4559FBE-C577-FDF1-AC85-33542F083070}" dt="2021-09-14T19:30:43.619" v="7" actId="20577"/>
        <pc:sldMkLst>
          <pc:docMk/>
          <pc:sldMk cId="916823666" sldId="472"/>
        </pc:sldMkLst>
        <pc:spChg chg="mod">
          <ac:chgData name="Miss Govan" userId="S::nlgovanm@glow.sch.uk::039133c6-e0ef-4dc3-bd5d-319918cb7d9d" providerId="AD" clId="Web-{C4559FBE-C577-FDF1-AC85-33542F083070}" dt="2021-09-14T19:30:43.619" v="7" actId="20577"/>
          <ac:spMkLst>
            <pc:docMk/>
            <pc:sldMk cId="916823666" sldId="472"/>
            <ac:spMk id="8" creationId="{00000000-0000-0000-0000-000000000000}"/>
          </ac:spMkLst>
        </pc:spChg>
      </pc:sldChg>
    </pc:docChg>
  </pc:docChgLst>
  <pc:docChgLst>
    <pc:chgData name="Miss Govan" userId="S::nlgovanm@glow.sch.uk::039133c6-e0ef-4dc3-bd5d-319918cb7d9d" providerId="AD" clId="Web-{AE666977-A0FC-3456-E0DE-5F0A006B10D8}"/>
    <pc:docChg chg="modSld">
      <pc:chgData name="Miss Govan" userId="S::nlgovanm@glow.sch.uk::039133c6-e0ef-4dc3-bd5d-319918cb7d9d" providerId="AD" clId="Web-{AE666977-A0FC-3456-E0DE-5F0A006B10D8}" dt="2021-09-20T18:00:05.468" v="97" actId="1076"/>
      <pc:docMkLst>
        <pc:docMk/>
      </pc:docMkLst>
      <pc:sldChg chg="addSp modSp modMedia addAnim">
        <pc:chgData name="Miss Govan" userId="S::nlgovanm@glow.sch.uk::039133c6-e0ef-4dc3-bd5d-319918cb7d9d" providerId="AD" clId="Web-{AE666977-A0FC-3456-E0DE-5F0A006B10D8}" dt="2021-09-20T17:59:41.624" v="94" actId="1076"/>
        <pc:sldMkLst>
          <pc:docMk/>
          <pc:sldMk cId="1563299986" sldId="383"/>
        </pc:sldMkLst>
        <pc:picChg chg="add mod">
          <ac:chgData name="Miss Govan" userId="S::nlgovanm@glow.sch.uk::039133c6-e0ef-4dc3-bd5d-319918cb7d9d" providerId="AD" clId="Web-{AE666977-A0FC-3456-E0DE-5F0A006B10D8}" dt="2021-09-20T17:59:41.624" v="94" actId="1076"/>
          <ac:picMkLst>
            <pc:docMk/>
            <pc:sldMk cId="1563299986" sldId="383"/>
            <ac:picMk id="3" creationId="{9A3DE732-895B-4181-82FD-64E09A524E6B}"/>
          </ac:picMkLst>
        </pc:picChg>
      </pc:sldChg>
      <pc:sldChg chg="addSp modSp modMedia addAnim">
        <pc:chgData name="Miss Govan" userId="S::nlgovanm@glow.sch.uk::039133c6-e0ef-4dc3-bd5d-319918cb7d9d" providerId="AD" clId="Web-{AE666977-A0FC-3456-E0DE-5F0A006B10D8}" dt="2021-09-20T16:33:52.499" v="4" actId="1076"/>
        <pc:sldMkLst>
          <pc:docMk/>
          <pc:sldMk cId="3198473377" sldId="401"/>
        </pc:sldMkLst>
        <pc:picChg chg="add mod">
          <ac:chgData name="Miss Govan" userId="S::nlgovanm@glow.sch.uk::039133c6-e0ef-4dc3-bd5d-319918cb7d9d" providerId="AD" clId="Web-{AE666977-A0FC-3456-E0DE-5F0A006B10D8}" dt="2021-09-20T16:33:52.499" v="4" actId="1076"/>
          <ac:picMkLst>
            <pc:docMk/>
            <pc:sldMk cId="3198473377" sldId="401"/>
            <ac:picMk id="2" creationId="{FB712031-0480-4159-94EA-77233A7E5D71}"/>
          </ac:picMkLst>
        </pc:picChg>
      </pc:sldChg>
      <pc:sldChg chg="addSp delSp modSp modMedia addAnim delAnim">
        <pc:chgData name="Miss Govan" userId="S::nlgovanm@glow.sch.uk::039133c6-e0ef-4dc3-bd5d-319918cb7d9d" providerId="AD" clId="Web-{AE666977-A0FC-3456-E0DE-5F0A006B10D8}" dt="2021-09-20T18:00:05.468" v="97" actId="1076"/>
        <pc:sldMkLst>
          <pc:docMk/>
          <pc:sldMk cId="3105017369" sldId="463"/>
        </pc:sldMkLst>
        <pc:picChg chg="mod">
          <ac:chgData name="Miss Govan" userId="S::nlgovanm@glow.sch.uk::039133c6-e0ef-4dc3-bd5d-319918cb7d9d" providerId="AD" clId="Web-{AE666977-A0FC-3456-E0DE-5F0A006B10D8}" dt="2021-09-20T18:00:02.781" v="96" actId="1076"/>
          <ac:picMkLst>
            <pc:docMk/>
            <pc:sldMk cId="3105017369" sldId="463"/>
            <ac:picMk id="7" creationId="{D67D55AC-2039-444B-81A6-49A458726191}"/>
          </ac:picMkLst>
        </pc:picChg>
        <pc:picChg chg="add del mod">
          <ac:chgData name="Miss Govan" userId="S::nlgovanm@glow.sch.uk::039133c6-e0ef-4dc3-bd5d-319918cb7d9d" providerId="AD" clId="Web-{AE666977-A0FC-3456-E0DE-5F0A006B10D8}" dt="2021-09-20T16:35:58.283" v="7"/>
          <ac:picMkLst>
            <pc:docMk/>
            <pc:sldMk cId="3105017369" sldId="463"/>
            <ac:picMk id="9" creationId="{B66BB9AC-2006-4E91-A2E5-090E287288BD}"/>
          </ac:picMkLst>
        </pc:picChg>
        <pc:picChg chg="add del mod">
          <ac:chgData name="Miss Govan" userId="S::nlgovanm@glow.sch.uk::039133c6-e0ef-4dc3-bd5d-319918cb7d9d" providerId="AD" clId="Web-{AE666977-A0FC-3456-E0DE-5F0A006B10D8}" dt="2021-09-20T16:36:29.924" v="10"/>
          <ac:picMkLst>
            <pc:docMk/>
            <pc:sldMk cId="3105017369" sldId="463"/>
            <ac:picMk id="10" creationId="{07898667-19CA-4FC6-9C0C-5F65D5D94544}"/>
          </ac:picMkLst>
        </pc:picChg>
        <pc:picChg chg="add mod">
          <ac:chgData name="Miss Govan" userId="S::nlgovanm@glow.sch.uk::039133c6-e0ef-4dc3-bd5d-319918cb7d9d" providerId="AD" clId="Web-{AE666977-A0FC-3456-E0DE-5F0A006B10D8}" dt="2021-09-20T18:00:05.468" v="97" actId="1076"/>
          <ac:picMkLst>
            <pc:docMk/>
            <pc:sldMk cId="3105017369" sldId="463"/>
            <ac:picMk id="11" creationId="{829101F5-154E-4606-88F6-794EB3A03F81}"/>
          </ac:picMkLst>
        </pc:picChg>
      </pc:sldChg>
      <pc:sldChg chg="addSp modSp modMedia addAnim">
        <pc:chgData name="Miss Govan" userId="S::nlgovanm@glow.sch.uk::039133c6-e0ef-4dc3-bd5d-319918cb7d9d" providerId="AD" clId="Web-{AE666977-A0FC-3456-E0DE-5F0A006B10D8}" dt="2021-09-20T17:58:33.888" v="92" actId="1076"/>
        <pc:sldMkLst>
          <pc:docMk/>
          <pc:sldMk cId="249733096" sldId="469"/>
        </pc:sldMkLst>
        <pc:picChg chg="add mod">
          <ac:chgData name="Miss Govan" userId="S::nlgovanm@glow.sch.uk::039133c6-e0ef-4dc3-bd5d-319918cb7d9d" providerId="AD" clId="Web-{AE666977-A0FC-3456-E0DE-5F0A006B10D8}" dt="2021-09-20T17:58:33.888" v="92" actId="1076"/>
          <ac:picMkLst>
            <pc:docMk/>
            <pc:sldMk cId="249733096" sldId="469"/>
            <ac:picMk id="8" creationId="{71DD3141-4B40-4650-9915-4733F41582B9}"/>
          </ac:picMkLst>
        </pc:picChg>
      </pc:sldChg>
      <pc:sldChg chg="addSp modSp modMedia addAnim">
        <pc:chgData name="Miss Govan" userId="S::nlgovanm@glow.sch.uk::039133c6-e0ef-4dc3-bd5d-319918cb7d9d" providerId="AD" clId="Web-{AE666977-A0FC-3456-E0DE-5F0A006B10D8}" dt="2021-09-20T17:58:23.107" v="91" actId="1076"/>
        <pc:sldMkLst>
          <pc:docMk/>
          <pc:sldMk cId="1196185322" sldId="470"/>
        </pc:sldMkLst>
        <pc:picChg chg="add mod">
          <ac:chgData name="Miss Govan" userId="S::nlgovanm@glow.sch.uk::039133c6-e0ef-4dc3-bd5d-319918cb7d9d" providerId="AD" clId="Web-{AE666977-A0FC-3456-E0DE-5F0A006B10D8}" dt="2021-09-20T17:58:23.107" v="91" actId="1076"/>
          <ac:picMkLst>
            <pc:docMk/>
            <pc:sldMk cId="1196185322" sldId="470"/>
            <ac:picMk id="2" creationId="{C5D66F88-3A89-4EE6-9A3C-932C995313E6}"/>
          </ac:picMkLst>
        </pc:picChg>
      </pc:sldChg>
      <pc:sldChg chg="addSp modSp modMedia addAnim">
        <pc:chgData name="Miss Govan" userId="S::nlgovanm@glow.sch.uk::039133c6-e0ef-4dc3-bd5d-319918cb7d9d" providerId="AD" clId="Web-{AE666977-A0FC-3456-E0DE-5F0A006B10D8}" dt="2021-09-20T17:57:34.715" v="87" actId="1076"/>
        <pc:sldMkLst>
          <pc:docMk/>
          <pc:sldMk cId="2544405433" sldId="471"/>
        </pc:sldMkLst>
        <pc:spChg chg="mod">
          <ac:chgData name="Miss Govan" userId="S::nlgovanm@glow.sch.uk::039133c6-e0ef-4dc3-bd5d-319918cb7d9d" providerId="AD" clId="Web-{AE666977-A0FC-3456-E0DE-5F0A006B10D8}" dt="2021-09-20T16:51:28.548" v="38" actId="20577"/>
          <ac:spMkLst>
            <pc:docMk/>
            <pc:sldMk cId="2544405433" sldId="471"/>
            <ac:spMk id="8" creationId="{00000000-0000-0000-0000-000000000000}"/>
          </ac:spMkLst>
        </pc:spChg>
        <pc:picChg chg="add mod">
          <ac:chgData name="Miss Govan" userId="S::nlgovanm@glow.sch.uk::039133c6-e0ef-4dc3-bd5d-319918cb7d9d" providerId="AD" clId="Web-{AE666977-A0FC-3456-E0DE-5F0A006B10D8}" dt="2021-09-20T17:57:34.715" v="87" actId="1076"/>
          <ac:picMkLst>
            <pc:docMk/>
            <pc:sldMk cId="2544405433" sldId="471"/>
            <ac:picMk id="2" creationId="{B604D1F8-430E-4E28-92A0-8CD68E22E0B1}"/>
          </ac:picMkLst>
        </pc:picChg>
        <pc:picChg chg="add mod">
          <ac:chgData name="Miss Govan" userId="S::nlgovanm@glow.sch.uk::039133c6-e0ef-4dc3-bd5d-319918cb7d9d" providerId="AD" clId="Web-{AE666977-A0FC-3456-E0DE-5F0A006B10D8}" dt="2021-09-20T17:57:32.121" v="86" actId="1076"/>
          <ac:picMkLst>
            <pc:docMk/>
            <pc:sldMk cId="2544405433" sldId="471"/>
            <ac:picMk id="3" creationId="{43317184-CD96-4C39-A14F-F3E76ECD36DD}"/>
          </ac:picMkLst>
        </pc:picChg>
      </pc:sldChg>
      <pc:sldChg chg="addSp modSp modMedia addAnim">
        <pc:chgData name="Miss Govan" userId="S::nlgovanm@glow.sch.uk::039133c6-e0ef-4dc3-bd5d-319918cb7d9d" providerId="AD" clId="Web-{AE666977-A0FC-3456-E0DE-5F0A006B10D8}" dt="2021-09-20T17:56:21.104" v="84" actId="1076"/>
        <pc:sldMkLst>
          <pc:docMk/>
          <pc:sldMk cId="916823666" sldId="472"/>
        </pc:sldMkLst>
        <pc:picChg chg="add mod">
          <ac:chgData name="Miss Govan" userId="S::nlgovanm@glow.sch.uk::039133c6-e0ef-4dc3-bd5d-319918cb7d9d" providerId="AD" clId="Web-{AE666977-A0FC-3456-E0DE-5F0A006B10D8}" dt="2021-09-20T17:56:21.104" v="84" actId="1076"/>
          <ac:picMkLst>
            <pc:docMk/>
            <pc:sldMk cId="916823666" sldId="472"/>
            <ac:picMk id="3" creationId="{378AD34B-3FC8-4D36-9F07-6883BF19033B}"/>
          </ac:picMkLst>
        </pc:picChg>
      </pc:sldChg>
      <pc:sldChg chg="addSp modSp modMedia addAnim">
        <pc:chgData name="Miss Govan" userId="S::nlgovanm@glow.sch.uk::039133c6-e0ef-4dc3-bd5d-319918cb7d9d" providerId="AD" clId="Web-{AE666977-A0FC-3456-E0DE-5F0A006B10D8}" dt="2021-09-20T17:56:11.572" v="83" actId="1076"/>
        <pc:sldMkLst>
          <pc:docMk/>
          <pc:sldMk cId="2799054470" sldId="473"/>
        </pc:sldMkLst>
        <pc:picChg chg="add mod">
          <ac:chgData name="Miss Govan" userId="S::nlgovanm@glow.sch.uk::039133c6-e0ef-4dc3-bd5d-319918cb7d9d" providerId="AD" clId="Web-{AE666977-A0FC-3456-E0DE-5F0A006B10D8}" dt="2021-09-20T17:56:11.572" v="83" actId="1076"/>
          <ac:picMkLst>
            <pc:docMk/>
            <pc:sldMk cId="2799054470" sldId="473"/>
            <ac:picMk id="3" creationId="{5E339210-F84C-4BB3-BD4B-51DC4552EC61}"/>
          </ac:picMkLst>
        </pc:picChg>
      </pc:sldChg>
      <pc:sldChg chg="addSp modSp modMedia addAnim">
        <pc:chgData name="Miss Govan" userId="S::nlgovanm@glow.sch.uk::039133c6-e0ef-4dc3-bd5d-319918cb7d9d" providerId="AD" clId="Web-{AE666977-A0FC-3456-E0DE-5F0A006B10D8}" dt="2021-09-20T16:59:43.947" v="58" actId="1076"/>
        <pc:sldMkLst>
          <pc:docMk/>
          <pc:sldMk cId="153392624" sldId="474"/>
        </pc:sldMkLst>
        <pc:picChg chg="add mod">
          <ac:chgData name="Miss Govan" userId="S::nlgovanm@glow.sch.uk::039133c6-e0ef-4dc3-bd5d-319918cb7d9d" providerId="AD" clId="Web-{AE666977-A0FC-3456-E0DE-5F0A006B10D8}" dt="2021-09-20T16:59:43.947" v="58" actId="1076"/>
          <ac:picMkLst>
            <pc:docMk/>
            <pc:sldMk cId="153392624" sldId="474"/>
            <ac:picMk id="2" creationId="{49D9D845-D373-4349-8827-1E22AF5B6C79}"/>
          </ac:picMkLst>
        </pc:picChg>
      </pc:sldChg>
      <pc:sldChg chg="addSp modSp modMedia addAnim">
        <pc:chgData name="Miss Govan" userId="S::nlgovanm@glow.sch.uk::039133c6-e0ef-4dc3-bd5d-319918cb7d9d" providerId="AD" clId="Web-{AE666977-A0FC-3456-E0DE-5F0A006B10D8}" dt="2021-09-20T17:54:07.257" v="82" actId="1076"/>
        <pc:sldMkLst>
          <pc:docMk/>
          <pc:sldMk cId="1693309839" sldId="475"/>
        </pc:sldMkLst>
        <pc:picChg chg="add mod">
          <ac:chgData name="Miss Govan" userId="S::nlgovanm@glow.sch.uk::039133c6-e0ef-4dc3-bd5d-319918cb7d9d" providerId="AD" clId="Web-{AE666977-A0FC-3456-E0DE-5F0A006B10D8}" dt="2021-09-20T17:54:07.257" v="82" actId="1076"/>
          <ac:picMkLst>
            <pc:docMk/>
            <pc:sldMk cId="1693309839" sldId="475"/>
            <ac:picMk id="7" creationId="{94040349-F735-46A3-92B4-76A5882D0DF7}"/>
          </ac:picMkLst>
        </pc:picChg>
      </pc:sldChg>
      <pc:sldChg chg="addSp modSp modMedia addAnim">
        <pc:chgData name="Miss Govan" userId="S::nlgovanm@glow.sch.uk::039133c6-e0ef-4dc3-bd5d-319918cb7d9d" providerId="AD" clId="Web-{AE666977-A0FC-3456-E0DE-5F0A006B10D8}" dt="2021-09-20T17:52:40.489" v="79" actId="1076"/>
        <pc:sldMkLst>
          <pc:docMk/>
          <pc:sldMk cId="3213384577" sldId="476"/>
        </pc:sldMkLst>
        <pc:picChg chg="add mod">
          <ac:chgData name="Miss Govan" userId="S::nlgovanm@glow.sch.uk::039133c6-e0ef-4dc3-bd5d-319918cb7d9d" providerId="AD" clId="Web-{AE666977-A0FC-3456-E0DE-5F0A006B10D8}" dt="2021-09-20T17:52:40.489" v="79" actId="1076"/>
          <ac:picMkLst>
            <pc:docMk/>
            <pc:sldMk cId="3213384577" sldId="476"/>
            <ac:picMk id="2" creationId="{60939083-4499-4740-A499-D63B0AE1E98D}"/>
          </ac:picMkLst>
        </pc:picChg>
      </pc:sldChg>
      <pc:sldChg chg="addSp modSp modMedia addAnim">
        <pc:chgData name="Miss Govan" userId="S::nlgovanm@glow.sch.uk::039133c6-e0ef-4dc3-bd5d-319918cb7d9d" providerId="AD" clId="Web-{AE666977-A0FC-3456-E0DE-5F0A006B10D8}" dt="2021-09-20T17:52:28.208" v="78" actId="1076"/>
        <pc:sldMkLst>
          <pc:docMk/>
          <pc:sldMk cId="3992605395" sldId="477"/>
        </pc:sldMkLst>
        <pc:picChg chg="add mod">
          <ac:chgData name="Miss Govan" userId="S::nlgovanm@glow.sch.uk::039133c6-e0ef-4dc3-bd5d-319918cb7d9d" providerId="AD" clId="Web-{AE666977-A0FC-3456-E0DE-5F0A006B10D8}" dt="2021-09-20T17:52:28.208" v="78" actId="1076"/>
          <ac:picMkLst>
            <pc:docMk/>
            <pc:sldMk cId="3992605395" sldId="477"/>
            <ac:picMk id="2" creationId="{5C13310C-4624-423F-9EE4-C46126364EF8}"/>
          </ac:picMkLst>
        </pc:picChg>
      </pc:sldChg>
      <pc:sldChg chg="addSp modSp modMedia addAnim">
        <pc:chgData name="Miss Govan" userId="S::nlgovanm@glow.sch.uk::039133c6-e0ef-4dc3-bd5d-319918cb7d9d" providerId="AD" clId="Web-{AE666977-A0FC-3456-E0DE-5F0A006B10D8}" dt="2021-09-20T17:49:23.313" v="69" actId="1076"/>
        <pc:sldMkLst>
          <pc:docMk/>
          <pc:sldMk cId="1915112126" sldId="478"/>
        </pc:sldMkLst>
        <pc:picChg chg="add mod">
          <ac:chgData name="Miss Govan" userId="S::nlgovanm@glow.sch.uk::039133c6-e0ef-4dc3-bd5d-319918cb7d9d" providerId="AD" clId="Web-{AE666977-A0FC-3456-E0DE-5F0A006B10D8}" dt="2021-09-20T17:49:23.313" v="69" actId="1076"/>
          <ac:picMkLst>
            <pc:docMk/>
            <pc:sldMk cId="1915112126" sldId="478"/>
            <ac:picMk id="9" creationId="{A2B6444F-0423-48EF-AA99-524016EE0B0F}"/>
          </ac:picMkLst>
        </pc:picChg>
      </pc:sldChg>
      <pc:sldChg chg="addSp modSp modMedia addAnim">
        <pc:chgData name="Miss Govan" userId="S::nlgovanm@glow.sch.uk::039133c6-e0ef-4dc3-bd5d-319918cb7d9d" providerId="AD" clId="Web-{AE666977-A0FC-3456-E0DE-5F0A006B10D8}" dt="2021-09-20T17:53:16.818" v="80" actId="1076"/>
        <pc:sldMkLst>
          <pc:docMk/>
          <pc:sldMk cId="2948921797" sldId="479"/>
        </pc:sldMkLst>
        <pc:picChg chg="add mod">
          <ac:chgData name="Miss Govan" userId="S::nlgovanm@glow.sch.uk::039133c6-e0ef-4dc3-bd5d-319918cb7d9d" providerId="AD" clId="Web-{AE666977-A0FC-3456-E0DE-5F0A006B10D8}" dt="2021-09-20T17:53:16.818" v="80" actId="1076"/>
          <ac:picMkLst>
            <pc:docMk/>
            <pc:sldMk cId="2948921797" sldId="479"/>
            <ac:picMk id="2" creationId="{25C91ADB-9522-404C-9DC9-AD6A8D832A72}"/>
          </ac:picMkLst>
        </pc:picChg>
      </pc:sldChg>
      <pc:sldChg chg="addSp delSp modSp modMedia addAnim delAnim">
        <pc:chgData name="Miss Govan" userId="S::nlgovanm@glow.sch.uk::039133c6-e0ef-4dc3-bd5d-319918cb7d9d" providerId="AD" clId="Web-{AE666977-A0FC-3456-E0DE-5F0A006B10D8}" dt="2021-09-20T17:51:54.129" v="74" actId="1076"/>
        <pc:sldMkLst>
          <pc:docMk/>
          <pc:sldMk cId="1156769782" sldId="481"/>
        </pc:sldMkLst>
        <pc:picChg chg="add del mod">
          <ac:chgData name="Miss Govan" userId="S::nlgovanm@glow.sch.uk::039133c6-e0ef-4dc3-bd5d-319918cb7d9d" providerId="AD" clId="Web-{AE666977-A0FC-3456-E0DE-5F0A006B10D8}" dt="2021-09-20T17:50:57.612" v="72"/>
          <ac:picMkLst>
            <pc:docMk/>
            <pc:sldMk cId="1156769782" sldId="481"/>
            <ac:picMk id="3" creationId="{9A9F9257-157A-483E-B3F9-135416FCA1B9}"/>
          </ac:picMkLst>
        </pc:picChg>
        <pc:picChg chg="add mod">
          <ac:chgData name="Miss Govan" userId="S::nlgovanm@glow.sch.uk::039133c6-e0ef-4dc3-bd5d-319918cb7d9d" providerId="AD" clId="Web-{AE666977-A0FC-3456-E0DE-5F0A006B10D8}" dt="2021-09-20T17:51:54.129" v="74" actId="1076"/>
          <ac:picMkLst>
            <pc:docMk/>
            <pc:sldMk cId="1156769782" sldId="481"/>
            <ac:picMk id="7" creationId="{39A4EC04-5C9E-4260-ADF6-7718E21B76D6}"/>
          </ac:picMkLst>
        </pc:picChg>
      </pc:sldChg>
      <pc:sldChg chg="addSp modSp modMedia addAnim">
        <pc:chgData name="Miss Govan" userId="S::nlgovanm@glow.sch.uk::039133c6-e0ef-4dc3-bd5d-319918cb7d9d" providerId="AD" clId="Web-{AE666977-A0FC-3456-E0DE-5F0A006B10D8}" dt="2021-09-20T17:57:51.840" v="90" actId="1076"/>
        <pc:sldMkLst>
          <pc:docMk/>
          <pc:sldMk cId="2978352561" sldId="482"/>
        </pc:sldMkLst>
        <pc:spChg chg="mod">
          <ac:chgData name="Miss Govan" userId="S::nlgovanm@glow.sch.uk::039133c6-e0ef-4dc3-bd5d-319918cb7d9d" providerId="AD" clId="Web-{AE666977-A0FC-3456-E0DE-5F0A006B10D8}" dt="2021-09-20T16:53:20.394" v="47" actId="20577"/>
          <ac:spMkLst>
            <pc:docMk/>
            <pc:sldMk cId="2978352561" sldId="482"/>
            <ac:spMk id="8" creationId="{00000000-0000-0000-0000-000000000000}"/>
          </ac:spMkLst>
        </pc:spChg>
        <pc:picChg chg="add mod">
          <ac:chgData name="Miss Govan" userId="S::nlgovanm@glow.sch.uk::039133c6-e0ef-4dc3-bd5d-319918cb7d9d" providerId="AD" clId="Web-{AE666977-A0FC-3456-E0DE-5F0A006B10D8}" dt="2021-09-20T17:57:49.606" v="89" actId="1076"/>
          <ac:picMkLst>
            <pc:docMk/>
            <pc:sldMk cId="2978352561" sldId="482"/>
            <ac:picMk id="2" creationId="{26E8A8AE-B3F0-46D6-864E-4752B3B2CFB6}"/>
          </ac:picMkLst>
        </pc:picChg>
        <pc:picChg chg="add mod">
          <ac:chgData name="Miss Govan" userId="S::nlgovanm@glow.sch.uk::039133c6-e0ef-4dc3-bd5d-319918cb7d9d" providerId="AD" clId="Web-{AE666977-A0FC-3456-E0DE-5F0A006B10D8}" dt="2021-09-20T17:57:51.840" v="90" actId="1076"/>
          <ac:picMkLst>
            <pc:docMk/>
            <pc:sldMk cId="2978352561" sldId="482"/>
            <ac:picMk id="3" creationId="{7C5CC7D8-CB78-4ADC-AB3D-F9E05F9771D3}"/>
          </ac:picMkLst>
        </pc:picChg>
      </pc:sldChg>
    </pc:docChg>
  </pc:docChgLst>
  <pc:docChgLst>
    <pc:chgData name="Miss Govan" userId="S::nlgovanm@glow.sch.uk::039133c6-e0ef-4dc3-bd5d-319918cb7d9d" providerId="AD" clId="Web-{333A7B5E-BF3B-B476-917A-B728BDF6DD59}"/>
    <pc:docChg chg="modSld">
      <pc:chgData name="Miss Govan" userId="S::nlgovanm@glow.sch.uk::039133c6-e0ef-4dc3-bd5d-319918cb7d9d" providerId="AD" clId="Web-{333A7B5E-BF3B-B476-917A-B728BDF6DD59}" dt="2021-09-15T11:59:53.888" v="84" actId="1076"/>
      <pc:docMkLst>
        <pc:docMk/>
      </pc:docMkLst>
      <pc:sldChg chg="addSp delSp modSp">
        <pc:chgData name="Miss Govan" userId="S::nlgovanm@glow.sch.uk::039133c6-e0ef-4dc3-bd5d-319918cb7d9d" providerId="AD" clId="Web-{333A7B5E-BF3B-B476-917A-B728BDF6DD59}" dt="2021-09-15T11:28:47.170" v="21" actId="14100"/>
        <pc:sldMkLst>
          <pc:docMk/>
          <pc:sldMk cId="249733096" sldId="469"/>
        </pc:sldMkLst>
        <pc:spChg chg="del mod">
          <ac:chgData name="Miss Govan" userId="S::nlgovanm@glow.sch.uk::039133c6-e0ef-4dc3-bd5d-319918cb7d9d" providerId="AD" clId="Web-{333A7B5E-BF3B-B476-917A-B728BDF6DD59}" dt="2021-09-15T11:25:11.602" v="1"/>
          <ac:spMkLst>
            <pc:docMk/>
            <pc:sldMk cId="249733096" sldId="469"/>
            <ac:spMk id="8" creationId="{00000000-0000-0000-0000-000000000000}"/>
          </ac:spMkLst>
        </pc:spChg>
        <pc:picChg chg="add mod ord">
          <ac:chgData name="Miss Govan" userId="S::nlgovanm@glow.sch.uk::039133c6-e0ef-4dc3-bd5d-319918cb7d9d" providerId="AD" clId="Web-{333A7B5E-BF3B-B476-917A-B728BDF6DD59}" dt="2021-09-15T11:28:42.764" v="20" actId="14100"/>
          <ac:picMkLst>
            <pc:docMk/>
            <pc:sldMk cId="249733096" sldId="469"/>
            <ac:picMk id="2" creationId="{54C32F7C-9522-4374-88FE-CEBC46C733BA}"/>
          </ac:picMkLst>
        </pc:picChg>
        <pc:picChg chg="add mod">
          <ac:chgData name="Miss Govan" userId="S::nlgovanm@glow.sch.uk::039133c6-e0ef-4dc3-bd5d-319918cb7d9d" providerId="AD" clId="Web-{333A7B5E-BF3B-B476-917A-B728BDF6DD59}" dt="2021-09-15T11:27:14.605" v="8" actId="14100"/>
          <ac:picMkLst>
            <pc:docMk/>
            <pc:sldMk cId="249733096" sldId="469"/>
            <ac:picMk id="3" creationId="{074016D3-3918-4A77-AB35-3F01273E38AC}"/>
          </ac:picMkLst>
        </pc:picChg>
        <pc:picChg chg="add mod">
          <ac:chgData name="Miss Govan" userId="S::nlgovanm@glow.sch.uk::039133c6-e0ef-4dc3-bd5d-319918cb7d9d" providerId="AD" clId="Web-{333A7B5E-BF3B-B476-917A-B728BDF6DD59}" dt="2021-09-15T11:28:47.170" v="21" actId="14100"/>
          <ac:picMkLst>
            <pc:docMk/>
            <pc:sldMk cId="249733096" sldId="469"/>
            <ac:picMk id="7" creationId="{2E359593-F2E3-4CC2-8894-81691E9E8716}"/>
          </ac:picMkLst>
        </pc:picChg>
        <pc:picChg chg="add mod">
          <ac:chgData name="Miss Govan" userId="S::nlgovanm@glow.sch.uk::039133c6-e0ef-4dc3-bd5d-319918cb7d9d" providerId="AD" clId="Web-{333A7B5E-BF3B-B476-917A-B728BDF6DD59}" dt="2021-09-15T11:28:39.451" v="19" actId="14100"/>
          <ac:picMkLst>
            <pc:docMk/>
            <pc:sldMk cId="249733096" sldId="469"/>
            <ac:picMk id="9" creationId="{C5A7B772-AF1D-4C81-98E2-8A49D5FE9E4B}"/>
          </ac:picMkLst>
        </pc:picChg>
      </pc:sldChg>
      <pc:sldChg chg="addSp delSp modSp">
        <pc:chgData name="Miss Govan" userId="S::nlgovanm@glow.sch.uk::039133c6-e0ef-4dc3-bd5d-319918cb7d9d" providerId="AD" clId="Web-{333A7B5E-BF3B-B476-917A-B728BDF6DD59}" dt="2021-09-15T11:59:53.888" v="84" actId="1076"/>
        <pc:sldMkLst>
          <pc:docMk/>
          <pc:sldMk cId="1915112126" sldId="478"/>
        </pc:sldMkLst>
        <pc:spChg chg="mod">
          <ac:chgData name="Miss Govan" userId="S::nlgovanm@glow.sch.uk::039133c6-e0ef-4dc3-bd5d-319918cb7d9d" providerId="AD" clId="Web-{333A7B5E-BF3B-B476-917A-B728BDF6DD59}" dt="2021-09-15T11:43:56.349" v="23" actId="20577"/>
          <ac:spMkLst>
            <pc:docMk/>
            <pc:sldMk cId="1915112126" sldId="478"/>
            <ac:spMk id="8" creationId="{00000000-0000-0000-0000-000000000000}"/>
          </ac:spMkLst>
        </pc:spChg>
        <pc:picChg chg="add mod">
          <ac:chgData name="Miss Govan" userId="S::nlgovanm@glow.sch.uk::039133c6-e0ef-4dc3-bd5d-319918cb7d9d" providerId="AD" clId="Web-{333A7B5E-BF3B-B476-917A-B728BDF6DD59}" dt="2021-09-15T11:59:53.888" v="84" actId="1076"/>
          <ac:picMkLst>
            <pc:docMk/>
            <pc:sldMk cId="1915112126" sldId="478"/>
            <ac:picMk id="2" creationId="{556C3E09-BFB7-4C77-89C1-0D0B7043FF45}"/>
          </ac:picMkLst>
        </pc:picChg>
        <pc:picChg chg="add mod modCrop">
          <ac:chgData name="Miss Govan" userId="S::nlgovanm@glow.sch.uk::039133c6-e0ef-4dc3-bd5d-319918cb7d9d" providerId="AD" clId="Web-{333A7B5E-BF3B-B476-917A-B728BDF6DD59}" dt="2021-09-15T11:59:33.434" v="76" actId="1076"/>
          <ac:picMkLst>
            <pc:docMk/>
            <pc:sldMk cId="1915112126" sldId="478"/>
            <ac:picMk id="3" creationId="{AE9A78E5-5F2A-43C4-B620-F790E58718F7}"/>
          </ac:picMkLst>
        </pc:picChg>
        <pc:picChg chg="add mod modCrop">
          <ac:chgData name="Miss Govan" userId="S::nlgovanm@glow.sch.uk::039133c6-e0ef-4dc3-bd5d-319918cb7d9d" providerId="AD" clId="Web-{333A7B5E-BF3B-B476-917A-B728BDF6DD59}" dt="2021-09-15T11:59:47.841" v="83" actId="1076"/>
          <ac:picMkLst>
            <pc:docMk/>
            <pc:sldMk cId="1915112126" sldId="478"/>
            <ac:picMk id="7" creationId="{6C9CF7D9-4B59-4C2B-9A6B-93A494F149E8}"/>
          </ac:picMkLst>
        </pc:picChg>
        <pc:picChg chg="add del mod modCrop">
          <ac:chgData name="Miss Govan" userId="S::nlgovanm@glow.sch.uk::039133c6-e0ef-4dc3-bd5d-319918cb7d9d" providerId="AD" clId="Web-{333A7B5E-BF3B-B476-917A-B728BDF6DD59}" dt="2021-09-15T11:45:16.882" v="32"/>
          <ac:picMkLst>
            <pc:docMk/>
            <pc:sldMk cId="1915112126" sldId="478"/>
            <ac:picMk id="9" creationId="{7B5AB0B0-8EE2-4244-9CD9-E06ACD9AF5C5}"/>
          </ac:picMkLst>
        </pc:picChg>
        <pc:picChg chg="add mod modCrop">
          <ac:chgData name="Miss Govan" userId="S::nlgovanm@glow.sch.uk::039133c6-e0ef-4dc3-bd5d-319918cb7d9d" providerId="AD" clId="Web-{333A7B5E-BF3B-B476-917A-B728BDF6DD59}" dt="2021-09-15T11:59:40.638" v="79" actId="14100"/>
          <ac:picMkLst>
            <pc:docMk/>
            <pc:sldMk cId="1915112126" sldId="478"/>
            <ac:picMk id="10" creationId="{15F26251-03FD-4F0D-9DB9-F840478C9BA3}"/>
          </ac:picMkLst>
        </pc:picChg>
        <pc:picChg chg="add mod">
          <ac:chgData name="Miss Govan" userId="S::nlgovanm@glow.sch.uk::039133c6-e0ef-4dc3-bd5d-319918cb7d9d" providerId="AD" clId="Web-{333A7B5E-BF3B-B476-917A-B728BDF6DD59}" dt="2021-09-15T11:59:44.341" v="81" actId="14100"/>
          <ac:picMkLst>
            <pc:docMk/>
            <pc:sldMk cId="1915112126" sldId="478"/>
            <ac:picMk id="11" creationId="{4E6BE823-1E6F-4936-BBAC-682C145D5625}"/>
          </ac:picMkLst>
        </pc:picChg>
        <pc:picChg chg="add mod">
          <ac:chgData name="Miss Govan" userId="S::nlgovanm@glow.sch.uk::039133c6-e0ef-4dc3-bd5d-319918cb7d9d" providerId="AD" clId="Web-{333A7B5E-BF3B-B476-917A-B728BDF6DD59}" dt="2021-09-15T11:59:10.700" v="70" actId="1076"/>
          <ac:picMkLst>
            <pc:docMk/>
            <pc:sldMk cId="1915112126" sldId="478"/>
            <ac:picMk id="12" creationId="{7996223D-8E87-430D-BF41-843C443513C8}"/>
          </ac:picMkLst>
        </pc:picChg>
      </pc:sldChg>
    </pc:docChg>
  </pc:docChgLst>
  <pc:docChgLst>
    <pc:chgData name="Miss Govan" userId="S::nlgovanm@glow.sch.uk::039133c6-e0ef-4dc3-bd5d-319918cb7d9d" providerId="AD" clId="Web-{D16811E2-7BC1-454C-C6A7-F4EAFC78EFC1}"/>
    <pc:docChg chg="addSld modSld">
      <pc:chgData name="Miss Govan" userId="S::nlgovanm@glow.sch.uk::039133c6-e0ef-4dc3-bd5d-319918cb7d9d" providerId="AD" clId="Web-{D16811E2-7BC1-454C-C6A7-F4EAFC78EFC1}" dt="2021-09-20T16:05:18.235" v="239" actId="20577"/>
      <pc:docMkLst>
        <pc:docMk/>
      </pc:docMkLst>
      <pc:sldChg chg="modSp">
        <pc:chgData name="Miss Govan" userId="S::nlgovanm@glow.sch.uk::039133c6-e0ef-4dc3-bd5d-319918cb7d9d" providerId="AD" clId="Web-{D16811E2-7BC1-454C-C6A7-F4EAFC78EFC1}" dt="2021-09-20T15:55:37.014" v="99" actId="1076"/>
        <pc:sldMkLst>
          <pc:docMk/>
          <pc:sldMk cId="1563299986" sldId="383"/>
        </pc:sldMkLst>
        <pc:spChg chg="mod">
          <ac:chgData name="Miss Govan" userId="S::nlgovanm@glow.sch.uk::039133c6-e0ef-4dc3-bd5d-319918cb7d9d" providerId="AD" clId="Web-{D16811E2-7BC1-454C-C6A7-F4EAFC78EFC1}" dt="2021-09-20T15:55:37.014" v="99" actId="1076"/>
          <ac:spMkLst>
            <pc:docMk/>
            <pc:sldMk cId="1563299986" sldId="383"/>
            <ac:spMk id="2" creationId="{00000000-0000-0000-0000-000000000000}"/>
          </ac:spMkLst>
        </pc:spChg>
      </pc:sldChg>
      <pc:sldChg chg="addSp modSp">
        <pc:chgData name="Miss Govan" userId="S::nlgovanm@glow.sch.uk::039133c6-e0ef-4dc3-bd5d-319918cb7d9d" providerId="AD" clId="Web-{D16811E2-7BC1-454C-C6A7-F4EAFC78EFC1}" dt="2021-09-20T15:52:55.994" v="10" actId="1076"/>
        <pc:sldMkLst>
          <pc:docMk/>
          <pc:sldMk cId="3105017369" sldId="463"/>
        </pc:sldMkLst>
        <pc:picChg chg="add mod modCrop">
          <ac:chgData name="Miss Govan" userId="S::nlgovanm@glow.sch.uk::039133c6-e0ef-4dc3-bd5d-319918cb7d9d" providerId="AD" clId="Web-{D16811E2-7BC1-454C-C6A7-F4EAFC78EFC1}" dt="2021-09-20T15:51:25.428" v="6" actId="1076"/>
          <ac:picMkLst>
            <pc:docMk/>
            <pc:sldMk cId="3105017369" sldId="463"/>
            <ac:picMk id="3" creationId="{5645DD0B-DC4D-48F1-9306-6A9BA1E5BA86}"/>
          </ac:picMkLst>
        </pc:picChg>
        <pc:picChg chg="add mod">
          <ac:chgData name="Miss Govan" userId="S::nlgovanm@glow.sch.uk::039133c6-e0ef-4dc3-bd5d-319918cb7d9d" providerId="AD" clId="Web-{D16811E2-7BC1-454C-C6A7-F4EAFC78EFC1}" dt="2021-09-20T15:52:55.994" v="10" actId="1076"/>
          <ac:picMkLst>
            <pc:docMk/>
            <pc:sldMk cId="3105017369" sldId="463"/>
            <ac:picMk id="7" creationId="{D67D55AC-2039-444B-81A6-49A458726191}"/>
          </ac:picMkLst>
        </pc:picChg>
      </pc:sldChg>
      <pc:sldChg chg="modSp">
        <pc:chgData name="Miss Govan" userId="S::nlgovanm@glow.sch.uk::039133c6-e0ef-4dc3-bd5d-319918cb7d9d" providerId="AD" clId="Web-{D16811E2-7BC1-454C-C6A7-F4EAFC78EFC1}" dt="2021-09-20T15:59:57.418" v="148" actId="20577"/>
        <pc:sldMkLst>
          <pc:docMk/>
          <pc:sldMk cId="1196185322" sldId="470"/>
        </pc:sldMkLst>
        <pc:spChg chg="mod">
          <ac:chgData name="Miss Govan" userId="S::nlgovanm@glow.sch.uk::039133c6-e0ef-4dc3-bd5d-319918cb7d9d" providerId="AD" clId="Web-{D16811E2-7BC1-454C-C6A7-F4EAFC78EFC1}" dt="2021-09-20T15:59:57.418" v="148" actId="20577"/>
          <ac:spMkLst>
            <pc:docMk/>
            <pc:sldMk cId="1196185322" sldId="470"/>
            <ac:spMk id="8" creationId="{00000000-0000-0000-0000-000000000000}"/>
          </ac:spMkLst>
        </pc:spChg>
      </pc:sldChg>
      <pc:sldChg chg="modSp">
        <pc:chgData name="Miss Govan" userId="S::nlgovanm@glow.sch.uk::039133c6-e0ef-4dc3-bd5d-319918cb7d9d" providerId="AD" clId="Web-{D16811E2-7BC1-454C-C6A7-F4EAFC78EFC1}" dt="2021-09-20T16:00:33.072" v="158" actId="20577"/>
        <pc:sldMkLst>
          <pc:docMk/>
          <pc:sldMk cId="2544405433" sldId="471"/>
        </pc:sldMkLst>
        <pc:spChg chg="mod">
          <ac:chgData name="Miss Govan" userId="S::nlgovanm@glow.sch.uk::039133c6-e0ef-4dc3-bd5d-319918cb7d9d" providerId="AD" clId="Web-{D16811E2-7BC1-454C-C6A7-F4EAFC78EFC1}" dt="2021-09-20T16:00:33.072" v="158" actId="20577"/>
          <ac:spMkLst>
            <pc:docMk/>
            <pc:sldMk cId="2544405433" sldId="471"/>
            <ac:spMk id="8" creationId="{00000000-0000-0000-0000-000000000000}"/>
          </ac:spMkLst>
        </pc:spChg>
        <pc:picChg chg="mod">
          <ac:chgData name="Miss Govan" userId="S::nlgovanm@glow.sch.uk::039133c6-e0ef-4dc3-bd5d-319918cb7d9d" providerId="AD" clId="Web-{D16811E2-7BC1-454C-C6A7-F4EAFC78EFC1}" dt="2021-09-20T15:55:58.234" v="101" actId="1076"/>
          <ac:picMkLst>
            <pc:docMk/>
            <pc:sldMk cId="2544405433" sldId="471"/>
            <ac:picMk id="4" creationId="{00000000-0000-0000-0000-000000000000}"/>
          </ac:picMkLst>
        </pc:picChg>
      </pc:sldChg>
      <pc:sldChg chg="addSp modSp">
        <pc:chgData name="Miss Govan" userId="S::nlgovanm@glow.sch.uk::039133c6-e0ef-4dc3-bd5d-319918cb7d9d" providerId="AD" clId="Web-{D16811E2-7BC1-454C-C6A7-F4EAFC78EFC1}" dt="2021-09-20T16:01:26.572" v="168" actId="14100"/>
        <pc:sldMkLst>
          <pc:docMk/>
          <pc:sldMk cId="916823666" sldId="472"/>
        </pc:sldMkLst>
        <pc:spChg chg="mod">
          <ac:chgData name="Miss Govan" userId="S::nlgovanm@glow.sch.uk::039133c6-e0ef-4dc3-bd5d-319918cb7d9d" providerId="AD" clId="Web-{D16811E2-7BC1-454C-C6A7-F4EAFC78EFC1}" dt="2021-09-20T16:01:26.572" v="168" actId="14100"/>
          <ac:spMkLst>
            <pc:docMk/>
            <pc:sldMk cId="916823666" sldId="472"/>
            <ac:spMk id="8" creationId="{00000000-0000-0000-0000-000000000000}"/>
          </ac:spMkLst>
        </pc:spChg>
        <pc:picChg chg="add mod">
          <ac:chgData name="Miss Govan" userId="S::nlgovanm@glow.sch.uk::039133c6-e0ef-4dc3-bd5d-319918cb7d9d" providerId="AD" clId="Web-{D16811E2-7BC1-454C-C6A7-F4EAFC78EFC1}" dt="2021-09-20T16:01:22.931" v="167" actId="1076"/>
          <ac:picMkLst>
            <pc:docMk/>
            <pc:sldMk cId="916823666" sldId="472"/>
            <ac:picMk id="2" creationId="{D5DF979F-A62E-40C8-B104-D6B170E8949F}"/>
          </ac:picMkLst>
        </pc:picChg>
      </pc:sldChg>
      <pc:sldChg chg="modSp">
        <pc:chgData name="Miss Govan" userId="S::nlgovanm@glow.sch.uk::039133c6-e0ef-4dc3-bd5d-319918cb7d9d" providerId="AD" clId="Web-{D16811E2-7BC1-454C-C6A7-F4EAFC78EFC1}" dt="2021-09-20T16:01:55.963" v="175" actId="1076"/>
        <pc:sldMkLst>
          <pc:docMk/>
          <pc:sldMk cId="2799054470" sldId="473"/>
        </pc:sldMkLst>
        <pc:spChg chg="mod">
          <ac:chgData name="Miss Govan" userId="S::nlgovanm@glow.sch.uk::039133c6-e0ef-4dc3-bd5d-319918cb7d9d" providerId="AD" clId="Web-{D16811E2-7BC1-454C-C6A7-F4EAFC78EFC1}" dt="2021-09-20T16:01:32.947" v="170" actId="20577"/>
          <ac:spMkLst>
            <pc:docMk/>
            <pc:sldMk cId="2799054470" sldId="473"/>
            <ac:spMk id="8" creationId="{00000000-0000-0000-0000-000000000000}"/>
          </ac:spMkLst>
        </pc:spChg>
        <pc:picChg chg="mod">
          <ac:chgData name="Miss Govan" userId="S::nlgovanm@glow.sch.uk::039133c6-e0ef-4dc3-bd5d-319918cb7d9d" providerId="AD" clId="Web-{D16811E2-7BC1-454C-C6A7-F4EAFC78EFC1}" dt="2021-09-20T16:01:55.963" v="175" actId="1076"/>
          <ac:picMkLst>
            <pc:docMk/>
            <pc:sldMk cId="2799054470" sldId="473"/>
            <ac:picMk id="2" creationId="{C40F4150-8126-4012-A20D-290AAE5A30DF}"/>
          </ac:picMkLst>
        </pc:picChg>
      </pc:sldChg>
      <pc:sldChg chg="modSp">
        <pc:chgData name="Miss Govan" userId="S::nlgovanm@glow.sch.uk::039133c6-e0ef-4dc3-bd5d-319918cb7d9d" providerId="AD" clId="Web-{D16811E2-7BC1-454C-C6A7-F4EAFC78EFC1}" dt="2021-09-20T16:02:22.403" v="190" actId="1076"/>
        <pc:sldMkLst>
          <pc:docMk/>
          <pc:sldMk cId="153392624" sldId="474"/>
        </pc:sldMkLst>
        <pc:spChg chg="mod">
          <ac:chgData name="Miss Govan" userId="S::nlgovanm@glow.sch.uk::039133c6-e0ef-4dc3-bd5d-319918cb7d9d" providerId="AD" clId="Web-{D16811E2-7BC1-454C-C6A7-F4EAFC78EFC1}" dt="2021-09-20T16:02:22.403" v="190" actId="1076"/>
          <ac:spMkLst>
            <pc:docMk/>
            <pc:sldMk cId="153392624" sldId="474"/>
            <ac:spMk id="8" creationId="{00000000-0000-0000-0000-000000000000}"/>
          </ac:spMkLst>
        </pc:spChg>
      </pc:sldChg>
      <pc:sldChg chg="modSp">
        <pc:chgData name="Miss Govan" userId="S::nlgovanm@glow.sch.uk::039133c6-e0ef-4dc3-bd5d-319918cb7d9d" providerId="AD" clId="Web-{D16811E2-7BC1-454C-C6A7-F4EAFC78EFC1}" dt="2021-09-20T16:03:07.747" v="205" actId="1076"/>
        <pc:sldMkLst>
          <pc:docMk/>
          <pc:sldMk cId="1693309839" sldId="475"/>
        </pc:sldMkLst>
        <pc:spChg chg="mod">
          <ac:chgData name="Miss Govan" userId="S::nlgovanm@glow.sch.uk::039133c6-e0ef-4dc3-bd5d-319918cb7d9d" providerId="AD" clId="Web-{D16811E2-7BC1-454C-C6A7-F4EAFC78EFC1}" dt="2021-09-20T16:02:41.746" v="198" actId="20577"/>
          <ac:spMkLst>
            <pc:docMk/>
            <pc:sldMk cId="1693309839" sldId="475"/>
            <ac:spMk id="8" creationId="{00000000-0000-0000-0000-000000000000}"/>
          </ac:spMkLst>
        </pc:spChg>
        <pc:picChg chg="mod">
          <ac:chgData name="Miss Govan" userId="S::nlgovanm@glow.sch.uk::039133c6-e0ef-4dc3-bd5d-319918cb7d9d" providerId="AD" clId="Web-{D16811E2-7BC1-454C-C6A7-F4EAFC78EFC1}" dt="2021-09-20T16:02:49.762" v="200" actId="1076"/>
          <ac:picMkLst>
            <pc:docMk/>
            <pc:sldMk cId="1693309839" sldId="475"/>
            <ac:picMk id="2" creationId="{E55FDA21-127C-4669-8B4B-9D2E30245B90}"/>
          </ac:picMkLst>
        </pc:picChg>
        <pc:picChg chg="mod">
          <ac:chgData name="Miss Govan" userId="S::nlgovanm@glow.sch.uk::039133c6-e0ef-4dc3-bd5d-319918cb7d9d" providerId="AD" clId="Web-{D16811E2-7BC1-454C-C6A7-F4EAFC78EFC1}" dt="2021-09-20T16:03:07.747" v="205" actId="1076"/>
          <ac:picMkLst>
            <pc:docMk/>
            <pc:sldMk cId="1693309839" sldId="475"/>
            <ac:picMk id="3" creationId="{2DD5E569-45C3-44EC-A7CD-9D359E757545}"/>
          </ac:picMkLst>
        </pc:picChg>
      </pc:sldChg>
      <pc:sldChg chg="modSp">
        <pc:chgData name="Miss Govan" userId="S::nlgovanm@glow.sch.uk::039133c6-e0ef-4dc3-bd5d-319918cb7d9d" providerId="AD" clId="Web-{D16811E2-7BC1-454C-C6A7-F4EAFC78EFC1}" dt="2021-09-20T16:04:21.328" v="228" actId="20577"/>
        <pc:sldMkLst>
          <pc:docMk/>
          <pc:sldMk cId="3213384577" sldId="476"/>
        </pc:sldMkLst>
        <pc:spChg chg="mod">
          <ac:chgData name="Miss Govan" userId="S::nlgovanm@glow.sch.uk::039133c6-e0ef-4dc3-bd5d-319918cb7d9d" providerId="AD" clId="Web-{D16811E2-7BC1-454C-C6A7-F4EAFC78EFC1}" dt="2021-09-20T16:04:21.328" v="228" actId="20577"/>
          <ac:spMkLst>
            <pc:docMk/>
            <pc:sldMk cId="3213384577" sldId="476"/>
            <ac:spMk id="8" creationId="{00000000-0000-0000-0000-000000000000}"/>
          </ac:spMkLst>
        </pc:spChg>
      </pc:sldChg>
      <pc:sldChg chg="modSp">
        <pc:chgData name="Miss Govan" userId="S::nlgovanm@glow.sch.uk::039133c6-e0ef-4dc3-bd5d-319918cb7d9d" providerId="AD" clId="Web-{D16811E2-7BC1-454C-C6A7-F4EAFC78EFC1}" dt="2021-09-20T16:04:43.687" v="234" actId="14100"/>
        <pc:sldMkLst>
          <pc:docMk/>
          <pc:sldMk cId="3992605395" sldId="477"/>
        </pc:sldMkLst>
        <pc:spChg chg="mod">
          <ac:chgData name="Miss Govan" userId="S::nlgovanm@glow.sch.uk::039133c6-e0ef-4dc3-bd5d-319918cb7d9d" providerId="AD" clId="Web-{D16811E2-7BC1-454C-C6A7-F4EAFC78EFC1}" dt="2021-09-20T16:04:43.687" v="234" actId="14100"/>
          <ac:spMkLst>
            <pc:docMk/>
            <pc:sldMk cId="3992605395" sldId="477"/>
            <ac:spMk id="8" creationId="{00000000-0000-0000-0000-000000000000}"/>
          </ac:spMkLst>
        </pc:spChg>
      </pc:sldChg>
      <pc:sldChg chg="modSp">
        <pc:chgData name="Miss Govan" userId="S::nlgovanm@glow.sch.uk::039133c6-e0ef-4dc3-bd5d-319918cb7d9d" providerId="AD" clId="Web-{D16811E2-7BC1-454C-C6A7-F4EAFC78EFC1}" dt="2021-09-20T16:05:00.438" v="237" actId="20577"/>
        <pc:sldMkLst>
          <pc:docMk/>
          <pc:sldMk cId="1915112126" sldId="478"/>
        </pc:sldMkLst>
        <pc:spChg chg="mod">
          <ac:chgData name="Miss Govan" userId="S::nlgovanm@glow.sch.uk::039133c6-e0ef-4dc3-bd5d-319918cb7d9d" providerId="AD" clId="Web-{D16811E2-7BC1-454C-C6A7-F4EAFC78EFC1}" dt="2021-09-20T16:05:00.438" v="237" actId="20577"/>
          <ac:spMkLst>
            <pc:docMk/>
            <pc:sldMk cId="1915112126" sldId="478"/>
            <ac:spMk id="8" creationId="{00000000-0000-0000-0000-000000000000}"/>
          </ac:spMkLst>
        </pc:spChg>
      </pc:sldChg>
      <pc:sldChg chg="modSp">
        <pc:chgData name="Miss Govan" userId="S::nlgovanm@glow.sch.uk::039133c6-e0ef-4dc3-bd5d-319918cb7d9d" providerId="AD" clId="Web-{D16811E2-7BC1-454C-C6A7-F4EAFC78EFC1}" dt="2021-09-20T16:03:40.248" v="214" actId="14100"/>
        <pc:sldMkLst>
          <pc:docMk/>
          <pc:sldMk cId="2948921797" sldId="479"/>
        </pc:sldMkLst>
        <pc:spChg chg="mod">
          <ac:chgData name="Miss Govan" userId="S::nlgovanm@glow.sch.uk::039133c6-e0ef-4dc3-bd5d-319918cb7d9d" providerId="AD" clId="Web-{D16811E2-7BC1-454C-C6A7-F4EAFC78EFC1}" dt="2021-09-20T16:03:40.248" v="214" actId="14100"/>
          <ac:spMkLst>
            <pc:docMk/>
            <pc:sldMk cId="2948921797" sldId="479"/>
            <ac:spMk id="8" creationId="{00000000-0000-0000-0000-000000000000}"/>
          </ac:spMkLst>
        </pc:spChg>
      </pc:sldChg>
      <pc:sldChg chg="modSp">
        <pc:chgData name="Miss Govan" userId="S::nlgovanm@glow.sch.uk::039133c6-e0ef-4dc3-bd5d-319918cb7d9d" providerId="AD" clId="Web-{D16811E2-7BC1-454C-C6A7-F4EAFC78EFC1}" dt="2021-09-20T16:05:18.235" v="239" actId="20577"/>
        <pc:sldMkLst>
          <pc:docMk/>
          <pc:sldMk cId="1156769782" sldId="481"/>
        </pc:sldMkLst>
        <pc:spChg chg="mod">
          <ac:chgData name="Miss Govan" userId="S::nlgovanm@glow.sch.uk::039133c6-e0ef-4dc3-bd5d-319918cb7d9d" providerId="AD" clId="Web-{D16811E2-7BC1-454C-C6A7-F4EAFC78EFC1}" dt="2021-09-20T16:05:18.235" v="239" actId="20577"/>
          <ac:spMkLst>
            <pc:docMk/>
            <pc:sldMk cId="1156769782" sldId="481"/>
            <ac:spMk id="8" creationId="{00000000-0000-0000-0000-000000000000}"/>
          </ac:spMkLst>
        </pc:spChg>
      </pc:sldChg>
      <pc:sldChg chg="modSp add replId">
        <pc:chgData name="Miss Govan" userId="S::nlgovanm@glow.sch.uk::039133c6-e0ef-4dc3-bd5d-319918cb7d9d" providerId="AD" clId="Web-{D16811E2-7BC1-454C-C6A7-F4EAFC78EFC1}" dt="2021-09-20T16:00:36.602" v="159" actId="14100"/>
        <pc:sldMkLst>
          <pc:docMk/>
          <pc:sldMk cId="2978352561" sldId="482"/>
        </pc:sldMkLst>
        <pc:spChg chg="mod">
          <ac:chgData name="Miss Govan" userId="S::nlgovanm@glow.sch.uk::039133c6-e0ef-4dc3-bd5d-319918cb7d9d" providerId="AD" clId="Web-{D16811E2-7BC1-454C-C6A7-F4EAFC78EFC1}" dt="2021-09-20T16:00:36.602" v="159" actId="14100"/>
          <ac:spMkLst>
            <pc:docMk/>
            <pc:sldMk cId="2978352561" sldId="482"/>
            <ac:spMk id="8" creationId="{00000000-0000-0000-0000-000000000000}"/>
          </ac:spMkLst>
        </pc:spChg>
      </pc:sldChg>
    </pc:docChg>
  </pc:docChgLst>
  <pc:docChgLst>
    <pc:chgData name="Miss Govan" userId="S::nlgovanm@glow.sch.uk::039133c6-e0ef-4dc3-bd5d-319918cb7d9d" providerId="AD" clId="Web-{0E98BD7F-CB4E-EC04-C51C-38F3761862E7}"/>
    <pc:docChg chg="delSld modSld">
      <pc:chgData name="Miss Govan" userId="S::nlgovanm@glow.sch.uk::039133c6-e0ef-4dc3-bd5d-319918cb7d9d" providerId="AD" clId="Web-{0E98BD7F-CB4E-EC04-C51C-38F3761862E7}" dt="2021-09-20T10:01:42.190" v="105"/>
      <pc:docMkLst>
        <pc:docMk/>
      </pc:docMkLst>
      <pc:sldChg chg="modSp">
        <pc:chgData name="Miss Govan" userId="S::nlgovanm@glow.sch.uk::039133c6-e0ef-4dc3-bd5d-319918cb7d9d" providerId="AD" clId="Web-{0E98BD7F-CB4E-EC04-C51C-38F3761862E7}" dt="2021-09-20T09:45:23.449" v="9" actId="20577"/>
        <pc:sldMkLst>
          <pc:docMk/>
          <pc:sldMk cId="2544405433" sldId="471"/>
        </pc:sldMkLst>
        <pc:spChg chg="mod">
          <ac:chgData name="Miss Govan" userId="S::nlgovanm@glow.sch.uk::039133c6-e0ef-4dc3-bd5d-319918cb7d9d" providerId="AD" clId="Web-{0E98BD7F-CB4E-EC04-C51C-38F3761862E7}" dt="2021-09-20T09:45:23.449" v="9" actId="20577"/>
          <ac:spMkLst>
            <pc:docMk/>
            <pc:sldMk cId="2544405433" sldId="471"/>
            <ac:spMk id="8" creationId="{00000000-0000-0000-0000-000000000000}"/>
          </ac:spMkLst>
        </pc:spChg>
      </pc:sldChg>
      <pc:sldChg chg="modSp">
        <pc:chgData name="Miss Govan" userId="S::nlgovanm@glow.sch.uk::039133c6-e0ef-4dc3-bd5d-319918cb7d9d" providerId="AD" clId="Web-{0E98BD7F-CB4E-EC04-C51C-38F3761862E7}" dt="2021-09-20T09:47:32.092" v="57" actId="20577"/>
        <pc:sldMkLst>
          <pc:docMk/>
          <pc:sldMk cId="916823666" sldId="472"/>
        </pc:sldMkLst>
        <pc:spChg chg="mod">
          <ac:chgData name="Miss Govan" userId="S::nlgovanm@glow.sch.uk::039133c6-e0ef-4dc3-bd5d-319918cb7d9d" providerId="AD" clId="Web-{0E98BD7F-CB4E-EC04-C51C-38F3761862E7}" dt="2021-09-20T09:47:32.092" v="57" actId="20577"/>
          <ac:spMkLst>
            <pc:docMk/>
            <pc:sldMk cId="916823666" sldId="472"/>
            <ac:spMk id="8" creationId="{00000000-0000-0000-0000-000000000000}"/>
          </ac:spMkLst>
        </pc:spChg>
      </pc:sldChg>
      <pc:sldChg chg="modSp">
        <pc:chgData name="Miss Govan" userId="S::nlgovanm@glow.sch.uk::039133c6-e0ef-4dc3-bd5d-319918cb7d9d" providerId="AD" clId="Web-{0E98BD7F-CB4E-EC04-C51C-38F3761862E7}" dt="2021-09-20T09:48:53.813" v="62" actId="20577"/>
        <pc:sldMkLst>
          <pc:docMk/>
          <pc:sldMk cId="2799054470" sldId="473"/>
        </pc:sldMkLst>
        <pc:spChg chg="mod">
          <ac:chgData name="Miss Govan" userId="S::nlgovanm@glow.sch.uk::039133c6-e0ef-4dc3-bd5d-319918cb7d9d" providerId="AD" clId="Web-{0E98BD7F-CB4E-EC04-C51C-38F3761862E7}" dt="2021-09-20T09:48:53.813" v="62" actId="20577"/>
          <ac:spMkLst>
            <pc:docMk/>
            <pc:sldMk cId="2799054470" sldId="473"/>
            <ac:spMk id="8" creationId="{00000000-0000-0000-0000-000000000000}"/>
          </ac:spMkLst>
        </pc:spChg>
      </pc:sldChg>
      <pc:sldChg chg="modSp">
        <pc:chgData name="Miss Govan" userId="S::nlgovanm@glow.sch.uk::039133c6-e0ef-4dc3-bd5d-319918cb7d9d" providerId="AD" clId="Web-{0E98BD7F-CB4E-EC04-C51C-38F3761862E7}" dt="2021-09-20T09:52:04.770" v="68" actId="20577"/>
        <pc:sldMkLst>
          <pc:docMk/>
          <pc:sldMk cId="1693309839" sldId="475"/>
        </pc:sldMkLst>
        <pc:spChg chg="mod">
          <ac:chgData name="Miss Govan" userId="S::nlgovanm@glow.sch.uk::039133c6-e0ef-4dc3-bd5d-319918cb7d9d" providerId="AD" clId="Web-{0E98BD7F-CB4E-EC04-C51C-38F3761862E7}" dt="2021-09-20T09:52:04.770" v="68" actId="20577"/>
          <ac:spMkLst>
            <pc:docMk/>
            <pc:sldMk cId="1693309839" sldId="475"/>
            <ac:spMk id="5" creationId="{00000000-0000-0000-0000-000000000000}"/>
          </ac:spMkLst>
        </pc:spChg>
      </pc:sldChg>
      <pc:sldChg chg="modSp">
        <pc:chgData name="Miss Govan" userId="S::nlgovanm@glow.sch.uk::039133c6-e0ef-4dc3-bd5d-319918cb7d9d" providerId="AD" clId="Web-{0E98BD7F-CB4E-EC04-C51C-38F3761862E7}" dt="2021-09-20T10:00:52.642" v="90" actId="20577"/>
        <pc:sldMkLst>
          <pc:docMk/>
          <pc:sldMk cId="1915112126" sldId="478"/>
        </pc:sldMkLst>
        <pc:spChg chg="mod">
          <ac:chgData name="Miss Govan" userId="S::nlgovanm@glow.sch.uk::039133c6-e0ef-4dc3-bd5d-319918cb7d9d" providerId="AD" clId="Web-{0E98BD7F-CB4E-EC04-C51C-38F3761862E7}" dt="2021-09-20T10:00:52.642" v="90" actId="20577"/>
          <ac:spMkLst>
            <pc:docMk/>
            <pc:sldMk cId="1915112126" sldId="478"/>
            <ac:spMk id="8" creationId="{00000000-0000-0000-0000-000000000000}"/>
          </ac:spMkLst>
        </pc:spChg>
      </pc:sldChg>
      <pc:sldChg chg="addSp modSp">
        <pc:chgData name="Miss Govan" userId="S::nlgovanm@glow.sch.uk::039133c6-e0ef-4dc3-bd5d-319918cb7d9d" providerId="AD" clId="Web-{0E98BD7F-CB4E-EC04-C51C-38F3761862E7}" dt="2021-09-20T10:01:40.268" v="104" actId="1076"/>
        <pc:sldMkLst>
          <pc:docMk/>
          <pc:sldMk cId="1156769782" sldId="481"/>
        </pc:sldMkLst>
        <pc:spChg chg="mod">
          <ac:chgData name="Miss Govan" userId="S::nlgovanm@glow.sch.uk::039133c6-e0ef-4dc3-bd5d-319918cb7d9d" providerId="AD" clId="Web-{0E98BD7F-CB4E-EC04-C51C-38F3761862E7}" dt="2021-09-20T10:01:12.751" v="96" actId="14100"/>
          <ac:spMkLst>
            <pc:docMk/>
            <pc:sldMk cId="1156769782" sldId="481"/>
            <ac:spMk id="8" creationId="{00000000-0000-0000-0000-000000000000}"/>
          </ac:spMkLst>
        </pc:spChg>
        <pc:picChg chg="add mod">
          <ac:chgData name="Miss Govan" userId="S::nlgovanm@glow.sch.uk::039133c6-e0ef-4dc3-bd5d-319918cb7d9d" providerId="AD" clId="Web-{0E98BD7F-CB4E-EC04-C51C-38F3761862E7}" dt="2021-09-20T10:01:40.268" v="104" actId="1076"/>
          <ac:picMkLst>
            <pc:docMk/>
            <pc:sldMk cId="1156769782" sldId="481"/>
            <ac:picMk id="2" creationId="{623BE84D-0BFB-4991-A03F-0B0568E61C2E}"/>
          </ac:picMkLst>
        </pc:picChg>
      </pc:sldChg>
      <pc:sldChg chg="delSp del">
        <pc:chgData name="Miss Govan" userId="S::nlgovanm@glow.sch.uk::039133c6-e0ef-4dc3-bd5d-319918cb7d9d" providerId="AD" clId="Web-{0E98BD7F-CB4E-EC04-C51C-38F3761862E7}" dt="2021-09-20T10:01:42.190" v="105"/>
        <pc:sldMkLst>
          <pc:docMk/>
          <pc:sldMk cId="3617552676" sldId="482"/>
        </pc:sldMkLst>
        <pc:picChg chg="del">
          <ac:chgData name="Miss Govan" userId="S::nlgovanm@glow.sch.uk::039133c6-e0ef-4dc3-bd5d-319918cb7d9d" providerId="AD" clId="Web-{0E98BD7F-CB4E-EC04-C51C-38F3761862E7}" dt="2021-09-20T10:01:16.314" v="97"/>
          <ac:picMkLst>
            <pc:docMk/>
            <pc:sldMk cId="3617552676" sldId="482"/>
            <ac:picMk id="2" creationId="{C0A7CD71-C794-4105-A5FC-26E8E93C6CE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913" cy="4972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3270" y="0"/>
            <a:ext cx="2887913" cy="497212"/>
          </a:xfrm>
          <a:prstGeom prst="rect">
            <a:avLst/>
          </a:prstGeom>
        </p:spPr>
        <p:txBody>
          <a:bodyPr vert="horz" lIns="91440" tIns="45720" rIns="91440" bIns="45720" rtlCol="0"/>
          <a:lstStyle>
            <a:lvl1pPr algn="r">
              <a:defRPr sz="1200"/>
            </a:lvl1pPr>
          </a:lstStyle>
          <a:p>
            <a:fld id="{88D349BD-009A-4474-B2B0-08FB5E1F5502}" type="datetimeFigureOut">
              <a:rPr lang="en-GB" smtClean="0"/>
              <a:t>20/09/2021</a:t>
            </a:fld>
            <a:endParaRPr lang="en-GB"/>
          </a:p>
        </p:txBody>
      </p:sp>
      <p:sp>
        <p:nvSpPr>
          <p:cNvPr id="4" name="Footer Placeholder 3"/>
          <p:cNvSpPr>
            <a:spLocks noGrp="1"/>
          </p:cNvSpPr>
          <p:nvPr>
            <p:ph type="ftr" sz="quarter" idx="2"/>
          </p:nvPr>
        </p:nvSpPr>
        <p:spPr>
          <a:xfrm>
            <a:off x="0" y="9429427"/>
            <a:ext cx="2887913" cy="4972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3270" y="9429427"/>
            <a:ext cx="2887913" cy="497212"/>
          </a:xfrm>
          <a:prstGeom prst="rect">
            <a:avLst/>
          </a:prstGeom>
        </p:spPr>
        <p:txBody>
          <a:bodyPr vert="horz" lIns="91440" tIns="45720" rIns="91440" bIns="45720" rtlCol="0" anchor="b"/>
          <a:lstStyle>
            <a:lvl1pPr algn="r">
              <a:defRPr sz="1200"/>
            </a:lvl1pPr>
          </a:lstStyle>
          <a:p>
            <a:fld id="{9655BE20-C9D9-4EAD-87A9-A36BE272D3B1}" type="slidenum">
              <a:rPr lang="en-GB" smtClean="0"/>
              <a:t>‹#›</a:t>
            </a:fld>
            <a:endParaRPr lang="en-GB"/>
          </a:p>
        </p:txBody>
      </p:sp>
    </p:spTree>
    <p:extLst>
      <p:ext uri="{BB962C8B-B14F-4D97-AF65-F5344CB8AC3E}">
        <p14:creationId xmlns:p14="http://schemas.microsoft.com/office/powerpoint/2010/main" val="382162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2" y="0"/>
            <a:ext cx="2887186" cy="498056"/>
          </a:xfrm>
          <a:prstGeom prst="rect">
            <a:avLst/>
          </a:prstGeom>
        </p:spPr>
        <p:txBody>
          <a:bodyPr vert="horz" lIns="91440" tIns="45720" rIns="91440" bIns="45720" rtlCol="0"/>
          <a:lstStyle>
            <a:lvl1pPr algn="r">
              <a:defRPr sz="1200"/>
            </a:lvl1pPr>
          </a:lstStyle>
          <a:p>
            <a:fld id="{2F8F1088-A11C-4F05-B71D-387BA9BAD0DC}" type="datetimeFigureOut">
              <a:rPr lang="en-GB" smtClean="0"/>
              <a:t>20/09/2021</a:t>
            </a:fld>
            <a:endParaRPr lang="en-GB"/>
          </a:p>
        </p:txBody>
      </p:sp>
      <p:sp>
        <p:nvSpPr>
          <p:cNvPr id="4" name="Slide Image Placeholder 3"/>
          <p:cNvSpPr>
            <a:spLocks noGrp="1" noRot="1" noChangeAspect="1"/>
          </p:cNvSpPr>
          <p:nvPr>
            <p:ph type="sldImg" idx="2"/>
          </p:nvPr>
        </p:nvSpPr>
        <p:spPr>
          <a:xfrm>
            <a:off x="354013"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6"/>
            <a:ext cx="5330190" cy="39086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3"/>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2" y="9428583"/>
            <a:ext cx="2887186" cy="498055"/>
          </a:xfrm>
          <a:prstGeom prst="rect">
            <a:avLst/>
          </a:prstGeom>
        </p:spPr>
        <p:txBody>
          <a:bodyPr vert="horz" lIns="91440" tIns="45720" rIns="91440" bIns="45720" rtlCol="0" anchor="b"/>
          <a:lstStyle>
            <a:lvl1pPr algn="r">
              <a:defRPr sz="1200"/>
            </a:lvl1pPr>
          </a:lstStyle>
          <a:p>
            <a:fld id="{57BE28F3-A3A1-47C3-AAFA-FAD9664D59D1}" type="slidenum">
              <a:rPr lang="en-GB" smtClean="0"/>
              <a:t>‹#›</a:t>
            </a:fld>
            <a:endParaRPr lang="en-GB"/>
          </a:p>
        </p:txBody>
      </p:sp>
    </p:spTree>
    <p:extLst>
      <p:ext uri="{BB962C8B-B14F-4D97-AF65-F5344CB8AC3E}">
        <p14:creationId xmlns:p14="http://schemas.microsoft.com/office/powerpoint/2010/main" val="218218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246238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solidFill>
              </a:rPr>
              <a:pPr/>
              <a:t>‹#›</a:t>
            </a:fld>
            <a:endParaRPr lang="en-US">
              <a:solidFill>
                <a:srgbClr val="0F6FC6"/>
              </a:solidFill>
            </a:endParaRPr>
          </a:p>
        </p:txBody>
      </p:sp>
    </p:spTree>
    <p:extLst>
      <p:ext uri="{BB962C8B-B14F-4D97-AF65-F5344CB8AC3E}">
        <p14:creationId xmlns:p14="http://schemas.microsoft.com/office/powerpoint/2010/main" val="42550670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9/20/2021</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0F6FC6"/>
                </a:solidFill>
              </a:rPr>
              <a:pPr defTabSz="457200"/>
              <a:t>‹#›</a:t>
            </a:fld>
            <a:endParaRPr lang="en-US">
              <a:solidFill>
                <a:srgbClr val="0F6FC6"/>
              </a:solidFill>
            </a:endParaRPr>
          </a:p>
        </p:txBody>
      </p:sp>
    </p:spTree>
    <p:extLst>
      <p:ext uri="{BB962C8B-B14F-4D97-AF65-F5344CB8AC3E}">
        <p14:creationId xmlns:p14="http://schemas.microsoft.com/office/powerpoint/2010/main" val="1708798083"/>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9/20/2021</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0F6FC6"/>
                </a:solidFill>
              </a:rPr>
              <a:pPr defTabSz="457200"/>
              <a:t>‹#›</a:t>
            </a:fld>
            <a:endParaRPr lang="en-US">
              <a:solidFill>
                <a:srgbClr val="0F6FC6"/>
              </a:solidFill>
            </a:endParaRPr>
          </a:p>
        </p:txBody>
      </p:sp>
    </p:spTree>
    <p:extLst>
      <p:ext uri="{BB962C8B-B14F-4D97-AF65-F5344CB8AC3E}">
        <p14:creationId xmlns:p14="http://schemas.microsoft.com/office/powerpoint/2010/main" val="4038800243"/>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eg"/><Relationship Id="rId5" Type="http://schemas.openxmlformats.org/officeDocument/2006/relationships/image" Target="../media/image2.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hyperlink" Target="https://www.topmarks.co.uk/maths-games/daily10" TargetMode="External"/><Relationship Id="rId3" Type="http://schemas.openxmlformats.org/officeDocument/2006/relationships/slideLayout" Target="../slideLayouts/slideLayout2.xml"/><Relationship Id="rId7" Type="http://schemas.openxmlformats.org/officeDocument/2006/relationships/hyperlink" Target="https://www.topmarks.co.uk/maths-games/hit-the-button" TargetMode="External"/><Relationship Id="rId12"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primaryhomeworkhelp.co.uk/maths/timestable/interactive.htm" TargetMode="External"/><Relationship Id="rId11" Type="http://schemas.openxmlformats.org/officeDocument/2006/relationships/hyperlink" Target="https://www.spellingcity.com/" TargetMode="External"/><Relationship Id="rId5" Type="http://schemas.openxmlformats.org/officeDocument/2006/relationships/image" Target="../media/image2.jpeg"/><Relationship Id="rId10" Type="http://schemas.openxmlformats.org/officeDocument/2006/relationships/hyperlink" Target="https://www.oxfordowl.co.uk/for-home/find-a-book/library-page/" TargetMode="External"/><Relationship Id="rId4" Type="http://schemas.openxmlformats.org/officeDocument/2006/relationships/image" Target="../media/image4.jpeg"/><Relationship Id="rId9" Type="http://schemas.openxmlformats.org/officeDocument/2006/relationships/hyperlink" Target="http://www.studyladder.co.u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blogs.glowscotland.org.uk/nl/sthelens/" TargetMode="External"/><Relationship Id="rId11" Type="http://schemas.openxmlformats.org/officeDocument/2006/relationships/image" Target="../media/image21.jpeg"/><Relationship Id="rId5" Type="http://schemas.openxmlformats.org/officeDocument/2006/relationships/image" Target="../media/image2.jpeg"/><Relationship Id="rId10" Type="http://schemas.openxmlformats.org/officeDocument/2006/relationships/image" Target="../media/image20.jpeg"/><Relationship Id="rId4" Type="http://schemas.openxmlformats.org/officeDocument/2006/relationships/image" Target="../media/image4.jpeg"/><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2.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2.jpeg"/><Relationship Id="rId4" Type="http://schemas.openxmlformats.org/officeDocument/2006/relationships/image" Target="../media/image4.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2.jpe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image" Target="../media/image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2.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image" Target="../media/image2.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6104" y="4579816"/>
            <a:ext cx="8058173" cy="1818531"/>
          </a:xfrm>
        </p:spPr>
        <p:txBody>
          <a:bodyPr/>
          <a:lstStyle/>
          <a:p>
            <a:pPr algn="ctr"/>
            <a:r>
              <a:rPr lang="en-GB" sz="4000" b="1" i="1">
                <a:solidFill>
                  <a:srgbClr val="003399"/>
                </a:solidFill>
                <a:latin typeface="Times New Roman"/>
                <a:cs typeface="Times New Roman"/>
              </a:rPr>
              <a:t>Curricular Information</a:t>
            </a:r>
            <a:br>
              <a:rPr lang="en-GB" sz="4000" b="1" i="1">
                <a:latin typeface="Times New Roman"/>
              </a:rPr>
            </a:br>
            <a:r>
              <a:rPr lang="en-GB" sz="4000" b="1" i="1">
                <a:solidFill>
                  <a:srgbClr val="003399"/>
                </a:solidFill>
                <a:latin typeface="Times New Roman"/>
                <a:cs typeface="Times New Roman"/>
              </a:rPr>
              <a:t>September 2021</a:t>
            </a:r>
            <a:br>
              <a:rPr lang="en-GB" sz="4000" b="1" i="1">
                <a:latin typeface="Times New Roman"/>
              </a:rPr>
            </a:br>
            <a:r>
              <a:rPr lang="en-GB" sz="4000" b="1" i="1">
                <a:solidFill>
                  <a:srgbClr val="003399"/>
                </a:solidFill>
                <a:latin typeface="Times New Roman"/>
                <a:cs typeface="Times New Roman"/>
              </a:rPr>
              <a:t>Primary 6a </a:t>
            </a:r>
            <a:br>
              <a:rPr lang="en-GB" b="1" i="1">
                <a:solidFill>
                  <a:srgbClr val="003399"/>
                </a:solidFill>
              </a:rPr>
            </a:br>
            <a:endParaRPr lang="en-GB"/>
          </a:p>
        </p:txBody>
      </p:sp>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411" y="193617"/>
            <a:ext cx="1527124" cy="1605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18444" y="2345841"/>
            <a:ext cx="8398182" cy="89384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GB" altLang="en-US" sz="3600" b="1" i="1" u="none" strike="noStrike" cap="none" normalizeH="0" baseline="0">
                <a:ln>
                  <a:noFill/>
                </a:ln>
                <a:solidFill>
                  <a:srgbClr val="FFFFFF"/>
                </a:solidFill>
                <a:effectLst/>
                <a:latin typeface="Calibri" panose="020F0502020204030204" pitchFamily="34" charset="0"/>
              </a:rPr>
              <a:t>St Helen’s Primary School and Nursery  </a:t>
            </a:r>
            <a:endParaRPr kumimoji="0" lang="en-US" altLang="en-US" sz="36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04" y="378759"/>
            <a:ext cx="1410879" cy="1189565"/>
          </a:xfrm>
          <a:prstGeom prst="rect">
            <a:avLst/>
          </a:prstGeom>
        </p:spPr>
      </p:pic>
      <p:pic>
        <p:nvPicPr>
          <p:cNvPr id="3" name="Recording">
            <a:hlinkClick r:id="" action="ppaction://media"/>
            <a:extLst>
              <a:ext uri="{FF2B5EF4-FFF2-40B4-BE49-F238E27FC236}">
                <a16:creationId xmlns:a16="http://schemas.microsoft.com/office/drawing/2014/main" id="{9A3DE732-895B-4181-82FD-64E09A524E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7125" y="5931958"/>
            <a:ext cx="730250" cy="730250"/>
          </a:xfrm>
          <a:prstGeom prst="rect">
            <a:avLst/>
          </a:prstGeom>
        </p:spPr>
      </p:pic>
    </p:spTree>
    <p:extLst>
      <p:ext uri="{BB962C8B-B14F-4D97-AF65-F5344CB8AC3E}">
        <p14:creationId xmlns:p14="http://schemas.microsoft.com/office/powerpoint/2010/main" val="1563299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506228" y="325296"/>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a:cs typeface="Calibri"/>
              </a:rPr>
              <a:t>Interdisciplinary Learning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977" y="1327288"/>
            <a:ext cx="9822862" cy="5581650"/>
          </a:xfrm>
          <a:solidFill>
            <a:schemeClr val="bg1"/>
          </a:solidFill>
        </p:spPr>
        <p:txBody>
          <a:bodyPr vert="horz" lIns="91440" tIns="45720" rIns="91440" bIns="45720" rtlCol="0" anchor="t">
            <a:noAutofit/>
          </a:bodyPr>
          <a:lstStyle/>
          <a:p>
            <a:r>
              <a:rPr lang="en-US" sz="2000">
                <a:latin typeface="Times New Roman"/>
                <a:cs typeface="Times New Roman"/>
              </a:rPr>
              <a:t>Topics are discussed with learners in order to choose and plan topic-based learning. </a:t>
            </a:r>
          </a:p>
          <a:p>
            <a:endParaRPr lang="en-US" sz="2000">
              <a:latin typeface="Times New Roman"/>
              <a:cs typeface="Times New Roman"/>
            </a:endParaRPr>
          </a:p>
          <a:p>
            <a:r>
              <a:rPr lang="en-US" sz="2000">
                <a:latin typeface="Times New Roman"/>
                <a:cs typeface="Times New Roman"/>
              </a:rPr>
              <a:t>Primary 6 and 7 children are learning about the Second World War as their topic this term. </a:t>
            </a:r>
          </a:p>
          <a:p>
            <a:pPr marL="0" indent="0">
              <a:buNone/>
            </a:pPr>
            <a:endParaRPr lang="en-US" sz="2000">
              <a:latin typeface="Times New Roman"/>
              <a:cs typeface="Times New Roman"/>
            </a:endParaRPr>
          </a:p>
          <a:p>
            <a:r>
              <a:rPr lang="en-US" sz="2000">
                <a:latin typeface="Times New Roman"/>
                <a:cs typeface="Times New Roman"/>
              </a:rPr>
              <a:t>Learners will explore several key areas within this topic: </a:t>
            </a:r>
            <a:endParaRPr lang="en-GB" sz="2000">
              <a:latin typeface="Times New Roman"/>
              <a:cs typeface="Times New Roman"/>
            </a:endParaRPr>
          </a:p>
          <a:p>
            <a:pPr lvl="1"/>
            <a:r>
              <a:rPr lang="en-US" sz="2000">
                <a:latin typeface="Times New Roman"/>
                <a:cs typeface="Times New Roman"/>
              </a:rPr>
              <a:t>The Outbreak of the War</a:t>
            </a:r>
          </a:p>
          <a:p>
            <a:pPr lvl="1"/>
            <a:r>
              <a:rPr lang="en-US" sz="2000">
                <a:latin typeface="Times New Roman"/>
                <a:cs typeface="Times New Roman"/>
              </a:rPr>
              <a:t>Evacuation </a:t>
            </a:r>
          </a:p>
          <a:p>
            <a:pPr lvl="1"/>
            <a:r>
              <a:rPr lang="en-US" sz="2000">
                <a:latin typeface="Times New Roman"/>
                <a:cs typeface="Times New Roman"/>
              </a:rPr>
              <a:t>Rationing </a:t>
            </a:r>
          </a:p>
          <a:p>
            <a:pPr lvl="1"/>
            <a:r>
              <a:rPr lang="en-US" sz="2000">
                <a:latin typeface="Times New Roman"/>
                <a:cs typeface="Times New Roman"/>
              </a:rPr>
              <a:t>The Role of Women During the War </a:t>
            </a:r>
          </a:p>
          <a:p>
            <a:pPr lvl="1"/>
            <a:r>
              <a:rPr lang="en-US" sz="2000">
                <a:latin typeface="Times New Roman"/>
                <a:cs typeface="Times New Roman"/>
              </a:rPr>
              <a:t>Key Events During the War </a:t>
            </a:r>
          </a:p>
          <a:p>
            <a:pPr marL="457200" lvl="1" indent="0">
              <a:buNone/>
            </a:pPr>
            <a:endParaRPr lang="en-US" sz="2000">
              <a:latin typeface="Times New Roman"/>
              <a:cs typeface="Times New Roman"/>
            </a:endParaRPr>
          </a:p>
          <a:p>
            <a:r>
              <a:rPr lang="en-US" sz="2000">
                <a:latin typeface="Times New Roman"/>
                <a:cs typeface="Times New Roman"/>
              </a:rPr>
              <a:t>This topic provides a range of learning experiences developing higher order thinking skills such as researching, designing, presenting, evaluating and creating. </a:t>
            </a:r>
            <a:endParaRPr lang="en-GB" sz="2000">
              <a:latin typeface="Times New Roman"/>
              <a:cs typeface="Times New Roman"/>
            </a:endParaRPr>
          </a:p>
        </p:txBody>
      </p:sp>
      <p:pic>
        <p:nvPicPr>
          <p:cNvPr id="2" name="Recording (17)">
            <a:hlinkClick r:id="" action="ppaction://media"/>
            <a:extLst>
              <a:ext uri="{FF2B5EF4-FFF2-40B4-BE49-F238E27FC236}">
                <a16:creationId xmlns:a16="http://schemas.microsoft.com/office/drawing/2014/main" id="{49D9D845-D373-4349-8827-1E22AF5B6C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1958" y="5127625"/>
            <a:ext cx="730250" cy="730250"/>
          </a:xfrm>
          <a:prstGeom prst="rect">
            <a:avLst/>
          </a:prstGeom>
        </p:spPr>
      </p:pic>
    </p:spTree>
    <p:extLst>
      <p:ext uri="{BB962C8B-B14F-4D97-AF65-F5344CB8AC3E}">
        <p14:creationId xmlns:p14="http://schemas.microsoft.com/office/powerpoint/2010/main" val="153392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spcAft>
                <a:spcPts val="800"/>
              </a:spcAft>
            </a:pPr>
            <a:r>
              <a:rPr lang="en-GB" altLang="en-US" b="1" i="1">
                <a:solidFill>
                  <a:srgbClr val="FFFFFF"/>
                </a:solidFill>
                <a:latin typeface="Calibri"/>
                <a:cs typeface="Calibri"/>
              </a:rPr>
              <a:t>This is our Faith </a:t>
            </a: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454295" y="1339194"/>
            <a:ext cx="8503159" cy="5523819"/>
          </a:xfrm>
          <a:solidFill>
            <a:schemeClr val="bg1"/>
          </a:solidFill>
        </p:spPr>
        <p:txBody>
          <a:bodyPr vert="horz" lIns="91440" tIns="45720" rIns="91440" bIns="45720" rtlCol="0" anchor="t">
            <a:normAutofit/>
          </a:bodyPr>
          <a:lstStyle/>
          <a:p>
            <a:r>
              <a:rPr lang="en-GB" sz="2000">
                <a:latin typeface="Times New Roman"/>
                <a:ea typeface="+mn-lt"/>
                <a:cs typeface="+mn-lt"/>
              </a:rPr>
              <a:t>R.E continues to be a strong focus throughout this year. </a:t>
            </a:r>
            <a:endParaRPr lang="en-GB">
              <a:latin typeface="Times New Roman"/>
              <a:ea typeface="+mn-lt"/>
              <a:cs typeface="+mn-lt"/>
            </a:endParaRPr>
          </a:p>
          <a:p>
            <a:pPr marL="0" indent="0">
              <a:buNone/>
            </a:pPr>
            <a:endParaRPr lang="en-GB" sz="2000">
              <a:latin typeface="Times New Roman"/>
              <a:ea typeface="+mn-lt"/>
              <a:cs typeface="+mn-lt"/>
            </a:endParaRPr>
          </a:p>
          <a:p>
            <a:r>
              <a:rPr lang="en-GB" sz="2000">
                <a:latin typeface="Times New Roman"/>
                <a:ea typeface="+mn-lt"/>
                <a:cs typeface="+mn-lt"/>
              </a:rPr>
              <a:t>Our classroom is embedded in a Catholic ethos which is enriched by how proud we are of our Catholic identity. </a:t>
            </a:r>
            <a:endParaRPr lang="en-GB">
              <a:latin typeface="Times New Roman"/>
              <a:cs typeface="Times New Roman"/>
            </a:endParaRPr>
          </a:p>
          <a:p>
            <a:pPr marL="0" indent="0">
              <a:buNone/>
            </a:pPr>
            <a:endParaRPr lang="en-GB" sz="2000">
              <a:latin typeface="Times New Roman"/>
              <a:ea typeface="+mn-lt"/>
              <a:cs typeface="+mn-lt"/>
            </a:endParaRPr>
          </a:p>
          <a:p>
            <a:r>
              <a:rPr lang="en-GB" sz="2000">
                <a:latin typeface="Times New Roman"/>
                <a:ea typeface="+mn-lt"/>
                <a:cs typeface="+mn-lt"/>
              </a:rPr>
              <a:t>This year, we will explore key Bible stories and make references within our own lives. The Gospel Values will be explored in greater detail and ways in which we can promote these in our lives will be discussed. </a:t>
            </a:r>
            <a:endParaRPr lang="en-GB">
              <a:latin typeface="Times New Roman"/>
              <a:ea typeface="+mn-lt"/>
              <a:cs typeface="+mn-lt"/>
            </a:endParaRPr>
          </a:p>
          <a:p>
            <a:pPr marL="0" indent="0">
              <a:buNone/>
            </a:pPr>
            <a:endParaRPr lang="en-GB" sz="2000">
              <a:latin typeface="Times New Roman"/>
              <a:ea typeface="+mn-lt"/>
              <a:cs typeface="+mn-lt"/>
            </a:endParaRPr>
          </a:p>
          <a:p>
            <a:r>
              <a:rPr lang="en-GB" sz="2000">
                <a:latin typeface="Times New Roman"/>
                <a:ea typeface="+mn-lt"/>
                <a:cs typeface="+mn-lt"/>
              </a:rPr>
              <a:t>Learners will focus on key aspects of the Liturgical year such as Lent and Advent, building on their prior knowledge from Primary 5. </a:t>
            </a:r>
            <a:endParaRPr lang="en-GB">
              <a:latin typeface="Times New Roman"/>
            </a:endParaRPr>
          </a:p>
        </p:txBody>
      </p:sp>
      <p:pic>
        <p:nvPicPr>
          <p:cNvPr id="2" name="Picture 2" descr="A picture containing diagram&#10;&#10;Description automatically generated">
            <a:extLst>
              <a:ext uri="{FF2B5EF4-FFF2-40B4-BE49-F238E27FC236}">
                <a16:creationId xmlns:a16="http://schemas.microsoft.com/office/drawing/2014/main" id="{E55FDA21-127C-4669-8B4B-9D2E30245B90}"/>
              </a:ext>
            </a:extLst>
          </p:cNvPr>
          <p:cNvPicPr>
            <a:picLocks noChangeAspect="1"/>
          </p:cNvPicPr>
          <p:nvPr/>
        </p:nvPicPr>
        <p:blipFill>
          <a:blip r:embed="rId6"/>
          <a:stretch>
            <a:fillRect/>
          </a:stretch>
        </p:blipFill>
        <p:spPr>
          <a:xfrm>
            <a:off x="8657505" y="5026781"/>
            <a:ext cx="1668086" cy="1851933"/>
          </a:xfrm>
          <a:prstGeom prst="rect">
            <a:avLst/>
          </a:prstGeom>
        </p:spPr>
      </p:pic>
      <p:pic>
        <p:nvPicPr>
          <p:cNvPr id="3" name="Picture 6" descr="A picture containing accessory&#10;&#10;Description automatically generated">
            <a:extLst>
              <a:ext uri="{FF2B5EF4-FFF2-40B4-BE49-F238E27FC236}">
                <a16:creationId xmlns:a16="http://schemas.microsoft.com/office/drawing/2014/main" id="{2DD5E569-45C3-44EC-A7CD-9D359E757545}"/>
              </a:ext>
            </a:extLst>
          </p:cNvPr>
          <p:cNvPicPr>
            <a:picLocks noChangeAspect="1"/>
          </p:cNvPicPr>
          <p:nvPr/>
        </p:nvPicPr>
        <p:blipFill>
          <a:blip r:embed="rId7"/>
          <a:stretch>
            <a:fillRect/>
          </a:stretch>
        </p:blipFill>
        <p:spPr>
          <a:xfrm rot="1440000">
            <a:off x="7036858" y="5290473"/>
            <a:ext cx="1303867" cy="1357808"/>
          </a:xfrm>
          <a:prstGeom prst="rect">
            <a:avLst/>
          </a:prstGeom>
        </p:spPr>
      </p:pic>
      <p:pic>
        <p:nvPicPr>
          <p:cNvPr id="7" name="Recording (18)">
            <a:hlinkClick r:id="" action="ppaction://media"/>
            <a:extLst>
              <a:ext uri="{FF2B5EF4-FFF2-40B4-BE49-F238E27FC236}">
                <a16:creationId xmlns:a16="http://schemas.microsoft.com/office/drawing/2014/main" id="{94040349-F735-46A3-92B4-76A5882D0D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2375" y="5582709"/>
            <a:ext cx="730250" cy="730250"/>
          </a:xfrm>
          <a:prstGeom prst="rect">
            <a:avLst/>
          </a:prstGeom>
        </p:spPr>
      </p:pic>
    </p:spTree>
    <p:extLst>
      <p:ext uri="{BB962C8B-B14F-4D97-AF65-F5344CB8AC3E}">
        <p14:creationId xmlns:p14="http://schemas.microsoft.com/office/powerpoint/2010/main" val="1693309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Supporting Your Child’s Learning</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58554" y="1196320"/>
            <a:ext cx="10884597" cy="5641180"/>
          </a:xfrm>
          <a:solidFill>
            <a:schemeClr val="bg1"/>
          </a:solidFill>
        </p:spPr>
        <p:txBody>
          <a:bodyPr vert="horz" lIns="91440" tIns="45720" rIns="91440" bIns="45720" rtlCol="0" anchor="t">
            <a:noAutofit/>
          </a:bodyPr>
          <a:lstStyle/>
          <a:p>
            <a:pPr marL="0" indent="0">
              <a:buNone/>
            </a:pPr>
            <a:r>
              <a:rPr lang="en-US" sz="2000" b="1">
                <a:latin typeface="Times New Roman"/>
                <a:ea typeface="+mn-lt"/>
                <a:cs typeface="+mn-lt"/>
              </a:rPr>
              <a:t>Examples of Activities: </a:t>
            </a:r>
            <a:endParaRPr lang="en-GB" sz="2000">
              <a:latin typeface="Times New Roman"/>
              <a:ea typeface="+mn-lt"/>
              <a:cs typeface="+mn-lt"/>
            </a:endParaRPr>
          </a:p>
          <a:p>
            <a:r>
              <a:rPr lang="en-US" sz="2000">
                <a:latin typeface="Times New Roman"/>
                <a:ea typeface="+mn-lt"/>
                <a:cs typeface="+mn-lt"/>
              </a:rPr>
              <a:t>Reading to children.</a:t>
            </a:r>
            <a:endParaRPr lang="en-GB" sz="2000">
              <a:latin typeface="Times New Roman"/>
              <a:cs typeface="Times New Roman"/>
            </a:endParaRPr>
          </a:p>
          <a:p>
            <a:r>
              <a:rPr lang="en-US" sz="2000">
                <a:latin typeface="Times New Roman"/>
                <a:ea typeface="+mn-lt"/>
                <a:cs typeface="+mn-lt"/>
              </a:rPr>
              <a:t>Outdoors - play games such as eye spy or rhyming games to help with recall and memory. </a:t>
            </a:r>
            <a:endParaRPr lang="en-US" sz="2000">
              <a:latin typeface="Times New Roman"/>
              <a:cs typeface="Times New Roman"/>
            </a:endParaRPr>
          </a:p>
          <a:p>
            <a:pPr>
              <a:buFont typeface="Wingdings 3"/>
              <a:buChar char=""/>
            </a:pPr>
            <a:r>
              <a:rPr lang="en-US" sz="2000">
                <a:latin typeface="Times New Roman"/>
                <a:ea typeface="+mn-lt"/>
                <a:cs typeface="+mn-lt"/>
              </a:rPr>
              <a:t>Singing songs/rhymes </a:t>
            </a:r>
            <a:endParaRPr lang="en-GB" sz="2000">
              <a:latin typeface="Times New Roman"/>
              <a:cs typeface="Times New Roman"/>
            </a:endParaRPr>
          </a:p>
          <a:p>
            <a:pPr>
              <a:buFont typeface="Wingdings 3"/>
              <a:buChar char=""/>
            </a:pPr>
            <a:r>
              <a:rPr lang="en-US" sz="2000">
                <a:latin typeface="Times New Roman"/>
                <a:ea typeface="+mn-lt"/>
                <a:cs typeface="+mn-lt"/>
              </a:rPr>
              <a:t>Ask them their spelling words. </a:t>
            </a:r>
            <a:endParaRPr lang="en-US" sz="2000">
              <a:latin typeface="Times New Roman"/>
              <a:cs typeface="Times New Roman"/>
            </a:endParaRPr>
          </a:p>
          <a:p>
            <a:pPr>
              <a:buFont typeface="Wingdings 3"/>
              <a:buChar char=""/>
            </a:pPr>
            <a:r>
              <a:rPr lang="en-US" sz="2000">
                <a:latin typeface="Times New Roman"/>
                <a:ea typeface="+mn-lt"/>
                <a:cs typeface="+mn-lt"/>
              </a:rPr>
              <a:t>Times tables </a:t>
            </a:r>
          </a:p>
          <a:p>
            <a:pPr marL="0" indent="0">
              <a:buNone/>
            </a:pPr>
            <a:r>
              <a:rPr lang="en-US" sz="2000" b="1">
                <a:latin typeface="Times New Roman"/>
                <a:ea typeface="+mn-lt"/>
                <a:cs typeface="+mn-lt"/>
              </a:rPr>
              <a:t>Useful Websites: </a:t>
            </a:r>
          </a:p>
          <a:p>
            <a:pPr>
              <a:buFont typeface="Wingdings 3"/>
              <a:buChar char=""/>
            </a:pPr>
            <a:r>
              <a:rPr lang="en-US" sz="2000">
                <a:latin typeface="Times New Roman"/>
                <a:ea typeface="+mn-lt"/>
                <a:cs typeface="+mn-lt"/>
                <a:hlinkClick r:id="rId6"/>
              </a:rPr>
              <a:t>http://www.primaryhomeworkhelp.co.uk/maths/timestable/interactive.htm</a:t>
            </a:r>
            <a:r>
              <a:rPr lang="en-US" sz="2000">
                <a:latin typeface="Times New Roman"/>
                <a:ea typeface="+mn-lt"/>
                <a:cs typeface="+mn-lt"/>
              </a:rPr>
              <a:t>  </a:t>
            </a:r>
            <a:endParaRPr lang="en-GB" sz="2000">
              <a:latin typeface="Times New Roman"/>
              <a:cs typeface="Times New Roman"/>
            </a:endParaRPr>
          </a:p>
          <a:p>
            <a:pPr>
              <a:buFont typeface="Wingdings 3"/>
              <a:buChar char=""/>
            </a:pPr>
            <a:r>
              <a:rPr lang="en-US" sz="2000">
                <a:latin typeface="Times New Roman"/>
                <a:ea typeface="+mn-lt"/>
                <a:cs typeface="+mn-lt"/>
                <a:hlinkClick r:id="rId7"/>
              </a:rPr>
              <a:t>https://www.topmarks.co.uk/maths-games/hit-the-button</a:t>
            </a:r>
            <a:r>
              <a:rPr lang="en-US" sz="2000">
                <a:latin typeface="Times New Roman"/>
                <a:ea typeface="+mn-lt"/>
                <a:cs typeface="+mn-lt"/>
              </a:rPr>
              <a:t> </a:t>
            </a:r>
            <a:endParaRPr lang="en-GB" sz="2000">
              <a:latin typeface="Times New Roman"/>
              <a:cs typeface="Times New Roman"/>
            </a:endParaRPr>
          </a:p>
          <a:p>
            <a:pPr>
              <a:buFont typeface="Wingdings 3"/>
              <a:buChar char=""/>
            </a:pPr>
            <a:r>
              <a:rPr lang="en-US" sz="2000">
                <a:latin typeface="Times New Roman"/>
                <a:ea typeface="+mn-lt"/>
                <a:cs typeface="+mn-lt"/>
                <a:hlinkClick r:id="rId8"/>
              </a:rPr>
              <a:t>https://www.topmarks.co.uk/maths-games/daily10</a:t>
            </a:r>
            <a:r>
              <a:rPr lang="en-US" sz="2000">
                <a:latin typeface="Times New Roman"/>
                <a:ea typeface="+mn-lt"/>
                <a:cs typeface="+mn-lt"/>
              </a:rPr>
              <a:t> </a:t>
            </a:r>
            <a:endParaRPr lang="en-GB" sz="2000">
              <a:latin typeface="Times New Roman"/>
              <a:ea typeface="+mn-lt"/>
              <a:cs typeface="+mn-lt"/>
            </a:endParaRPr>
          </a:p>
          <a:p>
            <a:pPr>
              <a:buFont typeface="Wingdings 3"/>
              <a:buChar char=""/>
            </a:pPr>
            <a:r>
              <a:rPr lang="en-US" sz="2000">
                <a:latin typeface="Times New Roman"/>
                <a:cs typeface="Times New Roman"/>
                <a:hlinkClick r:id="rId9"/>
              </a:rPr>
              <a:t>http://www.studyladder.co.uk/</a:t>
            </a:r>
            <a:r>
              <a:rPr lang="en-US" sz="2000">
                <a:latin typeface="Times New Roman"/>
                <a:cs typeface="Times New Roman"/>
              </a:rPr>
              <a:t> </a:t>
            </a:r>
          </a:p>
          <a:p>
            <a:pPr>
              <a:buFont typeface="Wingdings 3"/>
              <a:buChar char=""/>
            </a:pPr>
            <a:r>
              <a:rPr lang="en-US" sz="2000">
                <a:latin typeface="Times New Roman"/>
                <a:ea typeface="+mn-lt"/>
                <a:cs typeface="+mn-lt"/>
                <a:hlinkClick r:id="rId10"/>
              </a:rPr>
              <a:t>https://www.oxfordowl.co.uk/for-home/find-a-book/library-page/</a:t>
            </a:r>
            <a:r>
              <a:rPr lang="en-US" sz="2000">
                <a:latin typeface="Times New Roman"/>
                <a:ea typeface="+mn-lt"/>
                <a:cs typeface="+mn-lt"/>
              </a:rPr>
              <a:t> </a:t>
            </a:r>
            <a:endParaRPr lang="en-GB" sz="2000">
              <a:latin typeface="Times New Roman"/>
              <a:ea typeface="+mn-lt"/>
              <a:cs typeface="+mn-lt"/>
            </a:endParaRPr>
          </a:p>
          <a:p>
            <a:pPr>
              <a:buFont typeface="Wingdings 3"/>
              <a:buChar char=""/>
            </a:pPr>
            <a:r>
              <a:rPr lang="en-US" sz="2000">
                <a:latin typeface="Times New Roman"/>
                <a:ea typeface="+mn-lt"/>
                <a:cs typeface="+mn-lt"/>
                <a:hlinkClick r:id="rId11"/>
              </a:rPr>
              <a:t>https://www.spellingcity.com/</a:t>
            </a:r>
            <a:endParaRPr lang="en-GB" sz="1600">
              <a:latin typeface="Times New Roman"/>
              <a:cs typeface="Times New Roman"/>
            </a:endParaRPr>
          </a:p>
        </p:txBody>
      </p:sp>
      <p:pic>
        <p:nvPicPr>
          <p:cNvPr id="2" name="Recording (19)">
            <a:hlinkClick r:id="" action="ppaction://media"/>
            <a:extLst>
              <a:ext uri="{FF2B5EF4-FFF2-40B4-BE49-F238E27FC236}">
                <a16:creationId xmlns:a16="http://schemas.microsoft.com/office/drawing/2014/main" id="{25C91ADB-9522-404C-9DC9-AD6A8D832A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03541" y="5974292"/>
            <a:ext cx="730250" cy="730250"/>
          </a:xfrm>
          <a:prstGeom prst="rect">
            <a:avLst/>
          </a:prstGeom>
        </p:spPr>
      </p:pic>
    </p:spTree>
    <p:extLst>
      <p:ext uri="{BB962C8B-B14F-4D97-AF65-F5344CB8AC3E}">
        <p14:creationId xmlns:p14="http://schemas.microsoft.com/office/powerpoint/2010/main" val="2948921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Feedback and Reporting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8648302" cy="4278010"/>
          </a:xfrm>
          <a:solidFill>
            <a:schemeClr val="bg1"/>
          </a:solidFill>
        </p:spPr>
        <p:txBody>
          <a:bodyPr vert="horz" lIns="91440" tIns="45720" rIns="91440" bIns="45720" rtlCol="0" anchor="t">
            <a:normAutofit/>
          </a:bodyPr>
          <a:lstStyle/>
          <a:p>
            <a:pPr marL="0" indent="0" algn="ctr">
              <a:buNone/>
            </a:pPr>
            <a:endParaRPr lang="en-GB" sz="2800" b="1" u="sng"/>
          </a:p>
          <a:p>
            <a:r>
              <a:rPr lang="en-GB" sz="2000" b="1">
                <a:latin typeface="Times New Roman"/>
                <a:ea typeface="+mn-lt"/>
                <a:cs typeface="+mn-lt"/>
              </a:rPr>
              <a:t>Personal Learning Plans</a:t>
            </a:r>
            <a:r>
              <a:rPr lang="en-GB" sz="2000">
                <a:latin typeface="Times New Roman"/>
                <a:ea typeface="+mn-lt"/>
                <a:cs typeface="+mn-lt"/>
              </a:rPr>
              <a:t> are used to ensure children feel involved in their learning, are aware of their next steps and are active participants in learning.</a:t>
            </a:r>
          </a:p>
          <a:p>
            <a:pPr marL="0" indent="0">
              <a:buNone/>
            </a:pPr>
            <a:endParaRPr lang="en-GB" sz="2000">
              <a:latin typeface="Times New Roman"/>
              <a:ea typeface="+mn-lt"/>
              <a:cs typeface="+mn-lt"/>
            </a:endParaRPr>
          </a:p>
          <a:p>
            <a:r>
              <a:rPr lang="en-GB" sz="2000">
                <a:latin typeface="Times New Roman"/>
                <a:ea typeface="+mn-lt"/>
                <a:cs typeface="+mn-lt"/>
              </a:rPr>
              <a:t>We know parents want to be part of the child's learning journey so the document helps to share information on your child's learning with you. </a:t>
            </a:r>
          </a:p>
          <a:p>
            <a:pPr marL="0" indent="0">
              <a:buNone/>
            </a:pPr>
            <a:endParaRPr lang="en-GB" sz="2000">
              <a:latin typeface="Times New Roman"/>
              <a:ea typeface="+mn-lt"/>
              <a:cs typeface="+mn-lt"/>
            </a:endParaRPr>
          </a:p>
          <a:p>
            <a:r>
              <a:rPr lang="en-GB" sz="2000">
                <a:latin typeface="Times New Roman"/>
                <a:ea typeface="+mn-lt"/>
                <a:cs typeface="+mn-lt"/>
              </a:rPr>
              <a:t>There are instructions included in the document to explain how to use the PLP to support discussions about learning at home.</a:t>
            </a:r>
            <a:endParaRPr lang="en-GB" sz="2000">
              <a:latin typeface="Times New Roman"/>
            </a:endParaRPr>
          </a:p>
          <a:p>
            <a:pPr marL="0" lvl="0" indent="0">
              <a:buClr>
                <a:schemeClr val="accent5"/>
              </a:buClr>
              <a:buNone/>
            </a:pPr>
            <a:endParaRPr lang="en-GB" sz="2000"/>
          </a:p>
        </p:txBody>
      </p:sp>
      <p:pic>
        <p:nvPicPr>
          <p:cNvPr id="2" name="Recording (23)">
            <a:hlinkClick r:id="" action="ppaction://media"/>
            <a:extLst>
              <a:ext uri="{FF2B5EF4-FFF2-40B4-BE49-F238E27FC236}">
                <a16:creationId xmlns:a16="http://schemas.microsoft.com/office/drawing/2014/main" id="{60939083-4499-4740-A499-D63B0AE1E9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875" y="5984875"/>
            <a:ext cx="730250" cy="730250"/>
          </a:xfrm>
          <a:prstGeom prst="rect">
            <a:avLst/>
          </a:prstGeom>
        </p:spPr>
      </p:pic>
    </p:spTree>
    <p:extLst>
      <p:ext uri="{BB962C8B-B14F-4D97-AF65-F5344CB8AC3E}">
        <p14:creationId xmlns:p14="http://schemas.microsoft.com/office/powerpoint/2010/main" val="3213384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PLP Key Dates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15037" y="1206146"/>
            <a:ext cx="8265223" cy="4798295"/>
          </a:xfrm>
          <a:solidFill>
            <a:schemeClr val="bg1"/>
          </a:solidFill>
        </p:spPr>
        <p:txBody>
          <a:bodyPr vert="horz" lIns="91440" tIns="45720" rIns="91440" bIns="45720" rtlCol="0" anchor="t">
            <a:noAutofit/>
          </a:bodyPr>
          <a:lstStyle/>
          <a:p>
            <a:pPr marL="0" indent="0" algn="ctr">
              <a:buNone/>
            </a:pPr>
            <a:endParaRPr lang="en-GB" sz="3200" b="1" u="sng">
              <a:ea typeface="+mn-lt"/>
              <a:cs typeface="+mn-lt"/>
            </a:endParaRPr>
          </a:p>
          <a:p>
            <a:pPr marL="1028700" lvl="1">
              <a:buFont typeface="Wingdings 3"/>
              <a:buChar char=""/>
            </a:pPr>
            <a:r>
              <a:rPr lang="en-GB" sz="2000">
                <a:latin typeface="Times New Roman"/>
                <a:ea typeface="+mn-lt"/>
                <a:cs typeface="+mn-lt"/>
              </a:rPr>
              <a:t>25th October 2021 - Personal Learning Plans sent home. </a:t>
            </a:r>
          </a:p>
          <a:p>
            <a:pPr marL="1028700" lvl="1">
              <a:buFont typeface="Wingdings 3"/>
              <a:buChar char=""/>
            </a:pPr>
            <a:r>
              <a:rPr lang="en-GB" sz="2000">
                <a:latin typeface="Times New Roman"/>
                <a:ea typeface="+mn-lt"/>
                <a:cs typeface="+mn-lt"/>
              </a:rPr>
              <a:t>11th November 2021 - Interim Parents' Evening. </a:t>
            </a:r>
          </a:p>
          <a:p>
            <a:pPr marL="1028700" lvl="1">
              <a:buFont typeface="Wingdings 3"/>
              <a:buChar char=""/>
            </a:pPr>
            <a:r>
              <a:rPr lang="en-GB" sz="2000">
                <a:latin typeface="Times New Roman"/>
                <a:ea typeface="+mn-lt"/>
                <a:cs typeface="+mn-lt"/>
              </a:rPr>
              <a:t>6th December 2021 - PLP Tracker sent home. Parents are invited to give feedback on this. </a:t>
            </a:r>
            <a:endParaRPr lang="en-GB" sz="2000">
              <a:latin typeface="Times New Roman"/>
              <a:cs typeface="Times New Roman"/>
            </a:endParaRPr>
          </a:p>
          <a:p>
            <a:pPr marL="1028700" lvl="1">
              <a:buFont typeface="Wingdings 3"/>
              <a:buChar char=""/>
            </a:pPr>
            <a:r>
              <a:rPr lang="en-GB" sz="2000">
                <a:latin typeface="Times New Roman"/>
                <a:ea typeface="+mn-lt"/>
                <a:cs typeface="+mn-lt"/>
              </a:rPr>
              <a:t>24th January 2022 - Updated PLP sent home with new targets set. </a:t>
            </a:r>
            <a:endParaRPr lang="en-GB" sz="2000">
              <a:latin typeface="Times New Roman"/>
              <a:cs typeface="Times New Roman"/>
            </a:endParaRPr>
          </a:p>
          <a:p>
            <a:pPr marL="1028700" lvl="1">
              <a:buFont typeface="Wingdings 3"/>
              <a:buChar char=""/>
            </a:pPr>
            <a:r>
              <a:rPr lang="en-GB" sz="2000">
                <a:latin typeface="Times New Roman"/>
                <a:ea typeface="+mn-lt"/>
                <a:cs typeface="+mn-lt"/>
              </a:rPr>
              <a:t>28th March 2022 - PLP Tracker sent home with feedback on how children are getting on. </a:t>
            </a:r>
          </a:p>
          <a:p>
            <a:pPr marL="1028700" lvl="1">
              <a:buFont typeface="Wingdings 3"/>
              <a:buChar char=""/>
            </a:pPr>
            <a:r>
              <a:rPr lang="en-GB" sz="2000">
                <a:latin typeface="Times New Roman"/>
                <a:ea typeface="+mn-lt"/>
                <a:cs typeface="+mn-lt"/>
              </a:rPr>
              <a:t>23rd May 2022 - formal report cards sent home to parents</a:t>
            </a:r>
            <a:endParaRPr lang="en-GB" sz="2000">
              <a:latin typeface="Times New Roman"/>
              <a:cs typeface="Times New Roman"/>
            </a:endParaRPr>
          </a:p>
          <a:p>
            <a:pPr marL="1028700" lvl="1">
              <a:buFont typeface="Wingdings 3"/>
              <a:buChar char=""/>
            </a:pPr>
            <a:r>
              <a:rPr lang="en-GB" sz="2000">
                <a:latin typeface="Times New Roman"/>
                <a:ea typeface="+mn-lt"/>
                <a:cs typeface="+mn-lt"/>
              </a:rPr>
              <a:t>25th May 2022 - final parents' Evening. </a:t>
            </a:r>
            <a:endParaRPr lang="en-GB" sz="2000">
              <a:latin typeface="Times New Roman"/>
              <a:cs typeface="Times New Roman"/>
            </a:endParaRPr>
          </a:p>
          <a:p>
            <a:pPr marL="1028700" lvl="1" algn="ctr">
              <a:buFont typeface="Wingdings 3"/>
              <a:buChar char=""/>
            </a:pPr>
            <a:endParaRPr lang="en-GB" sz="2800"/>
          </a:p>
          <a:p>
            <a:pPr marL="0" lvl="0" indent="0" algn="ctr">
              <a:buClr>
                <a:srgbClr val="0F6FC6"/>
              </a:buClr>
              <a:buNone/>
            </a:pPr>
            <a:endParaRPr lang="en-GB" sz="2800" b="1" u="sng"/>
          </a:p>
          <a:p>
            <a:pPr marL="0" indent="0">
              <a:buClr>
                <a:schemeClr val="accent5"/>
              </a:buClr>
              <a:buNone/>
            </a:pPr>
            <a:endParaRPr lang="en-GB" sz="2000"/>
          </a:p>
        </p:txBody>
      </p:sp>
      <p:pic>
        <p:nvPicPr>
          <p:cNvPr id="2" name="Recording (26)">
            <a:hlinkClick r:id="" action="ppaction://media"/>
            <a:extLst>
              <a:ext uri="{FF2B5EF4-FFF2-40B4-BE49-F238E27FC236}">
                <a16:creationId xmlns:a16="http://schemas.microsoft.com/office/drawing/2014/main" id="{5C13310C-4624-423F-9EE4-C46126364E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9459" y="5995458"/>
            <a:ext cx="730250" cy="730250"/>
          </a:xfrm>
          <a:prstGeom prst="rect">
            <a:avLst/>
          </a:prstGeom>
        </p:spPr>
      </p:pic>
    </p:spTree>
    <p:extLst>
      <p:ext uri="{BB962C8B-B14F-4D97-AF65-F5344CB8AC3E}">
        <p14:creationId xmlns:p14="http://schemas.microsoft.com/office/powerpoint/2010/main" val="3992605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Showcase of Work</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11224587" cy="5378677"/>
          </a:xfrm>
          <a:solidFill>
            <a:schemeClr val="bg1"/>
          </a:solidFill>
        </p:spPr>
        <p:txBody>
          <a:bodyPr vert="horz" lIns="91440" tIns="45720" rIns="91440" bIns="45720" rtlCol="0" anchor="t">
            <a:noAutofit/>
          </a:bodyPr>
          <a:lstStyle/>
          <a:p>
            <a:pPr marL="0" indent="0" algn="ctr">
              <a:buNone/>
            </a:pPr>
            <a:endParaRPr lang="en-GB" sz="2800" b="1" u="sng"/>
          </a:p>
          <a:p>
            <a:pPr marL="0" indent="0" algn="ctr">
              <a:buNone/>
            </a:pPr>
            <a:endParaRPr lang="en-GB" sz="2800" b="1" u="sng"/>
          </a:p>
          <a:p>
            <a:pPr marL="0" indent="0" algn="ctr">
              <a:buClr>
                <a:srgbClr val="0F6FC6"/>
              </a:buClr>
              <a:buNone/>
            </a:pPr>
            <a:endParaRPr lang="en-GB" sz="4400">
              <a:solidFill>
                <a:srgbClr val="FF0000"/>
              </a:solidFill>
            </a:endParaRPr>
          </a:p>
          <a:p>
            <a:pPr marL="0" indent="0" algn="ctr">
              <a:buNone/>
            </a:pPr>
            <a:endParaRPr lang="en-GB" sz="4400">
              <a:solidFill>
                <a:srgbClr val="FF0000"/>
              </a:solidFill>
            </a:endParaRPr>
          </a:p>
          <a:p>
            <a:pPr marL="0" indent="0" algn="ctr">
              <a:buNone/>
            </a:pPr>
            <a:endParaRPr lang="en-GB" sz="4400">
              <a:solidFill>
                <a:schemeClr val="tx1"/>
              </a:solidFill>
            </a:endParaRPr>
          </a:p>
          <a:p>
            <a:pPr marL="0" indent="0" algn="ctr">
              <a:buNone/>
            </a:pPr>
            <a:endParaRPr lang="en-GB" sz="3200">
              <a:solidFill>
                <a:schemeClr val="tx1"/>
              </a:solidFill>
            </a:endParaRPr>
          </a:p>
          <a:p>
            <a:pPr marL="0" indent="0" algn="ctr">
              <a:buNone/>
            </a:pPr>
            <a:r>
              <a:rPr lang="en-GB" sz="2000">
                <a:solidFill>
                  <a:schemeClr val="tx1"/>
                </a:solidFill>
                <a:latin typeface="Mes"/>
              </a:rPr>
              <a:t>School Twitter: @StHelensNLC</a:t>
            </a:r>
          </a:p>
          <a:p>
            <a:pPr algn="ctr">
              <a:buNone/>
            </a:pPr>
            <a:r>
              <a:rPr lang="en-GB" sz="2000">
                <a:solidFill>
                  <a:srgbClr val="404040"/>
                </a:solidFill>
                <a:latin typeface="Mes"/>
              </a:rPr>
              <a:t>The school website can be found on: </a:t>
            </a:r>
            <a:endParaRPr lang="en-US" sz="2000">
              <a:solidFill>
                <a:srgbClr val="404040"/>
              </a:solidFill>
              <a:latin typeface="Mes"/>
            </a:endParaRPr>
          </a:p>
          <a:p>
            <a:pPr marL="0" indent="0" algn="ctr">
              <a:buNone/>
            </a:pPr>
            <a:r>
              <a:rPr lang="en-GB" sz="2000">
                <a:solidFill>
                  <a:srgbClr val="404040"/>
                </a:solidFill>
                <a:latin typeface="Mes"/>
                <a:hlinkClick r:id="rId6"/>
              </a:rPr>
              <a:t>https://blogs.glowscotland.org.uk/nl/sthelens/</a:t>
            </a:r>
            <a:r>
              <a:rPr lang="en-GB" sz="2000">
                <a:solidFill>
                  <a:srgbClr val="404040"/>
                </a:solidFill>
                <a:latin typeface="Mes"/>
              </a:rPr>
              <a:t> </a:t>
            </a:r>
          </a:p>
          <a:p>
            <a:pPr marL="0" indent="0" algn="ctr">
              <a:buNone/>
            </a:pPr>
            <a:endParaRPr lang="en-GB" sz="3200">
              <a:solidFill>
                <a:srgbClr val="FF0000"/>
              </a:solidFill>
            </a:endParaRPr>
          </a:p>
        </p:txBody>
      </p:sp>
      <p:pic>
        <p:nvPicPr>
          <p:cNvPr id="2" name="Picture 2" descr="Text, letter&#10;&#10;Description automatically generated">
            <a:extLst>
              <a:ext uri="{FF2B5EF4-FFF2-40B4-BE49-F238E27FC236}">
                <a16:creationId xmlns:a16="http://schemas.microsoft.com/office/drawing/2014/main" id="{556C3E09-BFB7-4C77-89C1-0D0B7043FF45}"/>
              </a:ext>
            </a:extLst>
          </p:cNvPr>
          <p:cNvPicPr>
            <a:picLocks noChangeAspect="1"/>
          </p:cNvPicPr>
          <p:nvPr/>
        </p:nvPicPr>
        <p:blipFill>
          <a:blip r:embed="rId7"/>
          <a:stretch>
            <a:fillRect/>
          </a:stretch>
        </p:blipFill>
        <p:spPr>
          <a:xfrm>
            <a:off x="1259682" y="1433512"/>
            <a:ext cx="2159794" cy="2466976"/>
          </a:xfrm>
          <a:prstGeom prst="rect">
            <a:avLst/>
          </a:prstGeom>
        </p:spPr>
      </p:pic>
      <p:pic>
        <p:nvPicPr>
          <p:cNvPr id="3" name="Picture 6" descr="Text, letter&#10;&#10;Description automatically generated">
            <a:extLst>
              <a:ext uri="{FF2B5EF4-FFF2-40B4-BE49-F238E27FC236}">
                <a16:creationId xmlns:a16="http://schemas.microsoft.com/office/drawing/2014/main" id="{AE9A78E5-5F2A-43C4-B620-F790E58718F7}"/>
              </a:ext>
            </a:extLst>
          </p:cNvPr>
          <p:cNvPicPr>
            <a:picLocks noChangeAspect="1"/>
          </p:cNvPicPr>
          <p:nvPr/>
        </p:nvPicPr>
        <p:blipFill rotWithShape="1">
          <a:blip r:embed="rId8"/>
          <a:srcRect l="556" t="9623" r="15556" b="-418"/>
          <a:stretch/>
        </p:blipFill>
        <p:spPr>
          <a:xfrm rot="16200000">
            <a:off x="9028509" y="1189434"/>
            <a:ext cx="1791855" cy="2585822"/>
          </a:xfrm>
          <a:prstGeom prst="rect">
            <a:avLst/>
          </a:prstGeom>
        </p:spPr>
      </p:pic>
      <p:pic>
        <p:nvPicPr>
          <p:cNvPr id="7" name="Picture 8" descr="A picture containing painted&#10;&#10;Description automatically generated">
            <a:extLst>
              <a:ext uri="{FF2B5EF4-FFF2-40B4-BE49-F238E27FC236}">
                <a16:creationId xmlns:a16="http://schemas.microsoft.com/office/drawing/2014/main" id="{6C9CF7D9-4B59-4C2B-9A6B-93A494F149E8}"/>
              </a:ext>
            </a:extLst>
          </p:cNvPr>
          <p:cNvPicPr>
            <a:picLocks noChangeAspect="1"/>
          </p:cNvPicPr>
          <p:nvPr/>
        </p:nvPicPr>
        <p:blipFill rotWithShape="1">
          <a:blip r:embed="rId9"/>
          <a:srcRect l="12500" t="9924" r="8696" b="7634"/>
          <a:stretch/>
        </p:blipFill>
        <p:spPr>
          <a:xfrm>
            <a:off x="402430" y="4136231"/>
            <a:ext cx="1720780" cy="2573719"/>
          </a:xfrm>
          <a:prstGeom prst="rect">
            <a:avLst/>
          </a:prstGeom>
        </p:spPr>
      </p:pic>
      <p:pic>
        <p:nvPicPr>
          <p:cNvPr id="10" name="Picture 10" descr="A picture containing text, businesscard&#10;&#10;Description automatically generated">
            <a:extLst>
              <a:ext uri="{FF2B5EF4-FFF2-40B4-BE49-F238E27FC236}">
                <a16:creationId xmlns:a16="http://schemas.microsoft.com/office/drawing/2014/main" id="{15F26251-03FD-4F0D-9DB9-F840478C9BA3}"/>
              </a:ext>
            </a:extLst>
          </p:cNvPr>
          <p:cNvPicPr>
            <a:picLocks noChangeAspect="1"/>
          </p:cNvPicPr>
          <p:nvPr/>
        </p:nvPicPr>
        <p:blipFill rotWithShape="1">
          <a:blip r:embed="rId10"/>
          <a:srcRect l="10843" t="8182" r="9639" b="7553"/>
          <a:stretch/>
        </p:blipFill>
        <p:spPr>
          <a:xfrm>
            <a:off x="3736182" y="2266951"/>
            <a:ext cx="2030292" cy="2864065"/>
          </a:xfrm>
          <a:prstGeom prst="rect">
            <a:avLst/>
          </a:prstGeom>
        </p:spPr>
      </p:pic>
      <p:pic>
        <p:nvPicPr>
          <p:cNvPr id="11" name="Picture 11" descr="A picture containing text, floor&#10;&#10;Description automatically generated">
            <a:extLst>
              <a:ext uri="{FF2B5EF4-FFF2-40B4-BE49-F238E27FC236}">
                <a16:creationId xmlns:a16="http://schemas.microsoft.com/office/drawing/2014/main" id="{4E6BE823-1E6F-4936-BBAC-682C145D5625}"/>
              </a:ext>
            </a:extLst>
          </p:cNvPr>
          <p:cNvPicPr>
            <a:picLocks noChangeAspect="1"/>
          </p:cNvPicPr>
          <p:nvPr/>
        </p:nvPicPr>
        <p:blipFill>
          <a:blip r:embed="rId11"/>
          <a:stretch>
            <a:fillRect/>
          </a:stretch>
        </p:blipFill>
        <p:spPr>
          <a:xfrm>
            <a:off x="6022181" y="1576387"/>
            <a:ext cx="2290762" cy="3062287"/>
          </a:xfrm>
          <a:prstGeom prst="rect">
            <a:avLst/>
          </a:prstGeom>
        </p:spPr>
      </p:pic>
      <p:pic>
        <p:nvPicPr>
          <p:cNvPr id="12" name="Picture 12" descr="Text, letter&#10;&#10;Description automatically generated">
            <a:extLst>
              <a:ext uri="{FF2B5EF4-FFF2-40B4-BE49-F238E27FC236}">
                <a16:creationId xmlns:a16="http://schemas.microsoft.com/office/drawing/2014/main" id="{7996223D-8E87-430D-BF41-843C443513C8}"/>
              </a:ext>
            </a:extLst>
          </p:cNvPr>
          <p:cNvPicPr>
            <a:picLocks noChangeAspect="1"/>
          </p:cNvPicPr>
          <p:nvPr/>
        </p:nvPicPr>
        <p:blipFill>
          <a:blip r:embed="rId12"/>
          <a:stretch>
            <a:fillRect/>
          </a:stretch>
        </p:blipFill>
        <p:spPr>
          <a:xfrm>
            <a:off x="9272587" y="3814762"/>
            <a:ext cx="2124076" cy="2836069"/>
          </a:xfrm>
          <a:prstGeom prst="rect">
            <a:avLst/>
          </a:prstGeom>
        </p:spPr>
      </p:pic>
      <p:pic>
        <p:nvPicPr>
          <p:cNvPr id="9" name="Recording (29)">
            <a:hlinkClick r:id="" action="ppaction://media"/>
            <a:extLst>
              <a:ext uri="{FF2B5EF4-FFF2-40B4-BE49-F238E27FC236}">
                <a16:creationId xmlns:a16="http://schemas.microsoft.com/office/drawing/2014/main" id="{A2B6444F-0423-48EF-AA99-524016EE0B0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92958" y="5984875"/>
            <a:ext cx="730250" cy="730250"/>
          </a:xfrm>
          <a:prstGeom prst="rect">
            <a:avLst/>
          </a:prstGeom>
        </p:spPr>
      </p:pic>
    </p:spTree>
    <p:extLst>
      <p:ext uri="{BB962C8B-B14F-4D97-AF65-F5344CB8AC3E}">
        <p14:creationId xmlns:p14="http://schemas.microsoft.com/office/powerpoint/2010/main" val="1915112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spcAft>
                <a:spcPts val="800"/>
              </a:spcAft>
            </a:pPr>
            <a:r>
              <a:rPr lang="en-GB" altLang="en-US" b="1" i="1">
                <a:solidFill>
                  <a:srgbClr val="FFFFFF"/>
                </a:solidFill>
                <a:latin typeface="Calibri"/>
                <a:cs typeface="Calibri"/>
              </a:rPr>
              <a:t>I am always here to help!</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81938" y="1466194"/>
            <a:ext cx="6737255" cy="2386618"/>
          </a:xfrm>
          <a:solidFill>
            <a:schemeClr val="bg1"/>
          </a:solidFill>
        </p:spPr>
        <p:txBody>
          <a:bodyPr vert="horz" lIns="91440" tIns="45720" rIns="91440" bIns="45720" rtlCol="0" anchor="t">
            <a:normAutofit/>
          </a:bodyPr>
          <a:lstStyle/>
          <a:p>
            <a:pPr marL="0" indent="0">
              <a:buNone/>
            </a:pPr>
            <a:r>
              <a:rPr lang="en-GB" sz="2800">
                <a:latin typeface="Times New Roman"/>
                <a:ea typeface="+mn-lt"/>
                <a:cs typeface="+mn-lt"/>
              </a:rPr>
              <a:t>Please don't hesitate to contact the school at any time if you have a concern or would like some information. This can be arranged by calling the school office. </a:t>
            </a:r>
            <a:endParaRPr lang="en-GB" sz="2800" b="1" u="sng">
              <a:latin typeface="Times New Roman"/>
              <a:ea typeface="+mn-lt"/>
              <a:cs typeface="+mn-lt"/>
            </a:endParaRPr>
          </a:p>
          <a:p>
            <a:pPr marL="0" indent="0">
              <a:buNone/>
            </a:pPr>
            <a:endParaRPr lang="en-GB" sz="2800">
              <a:latin typeface="Times New Roman"/>
              <a:cs typeface="Times New Roman"/>
            </a:endParaRPr>
          </a:p>
          <a:p>
            <a:pPr algn="ctr">
              <a:buNone/>
            </a:pPr>
            <a:endParaRPr lang="en-GB" sz="2000">
              <a:latin typeface="Comic Sans MS"/>
            </a:endParaRPr>
          </a:p>
          <a:p>
            <a:pPr marL="0" indent="0" algn="ctr">
              <a:buNone/>
            </a:pPr>
            <a:endParaRPr lang="en-GB" sz="2800"/>
          </a:p>
          <a:p>
            <a:pPr marL="0" indent="0" algn="ctr">
              <a:buNone/>
            </a:pPr>
            <a:endParaRPr lang="en-GB" sz="2800"/>
          </a:p>
          <a:p>
            <a:pPr algn="ctr">
              <a:buNone/>
            </a:pPr>
            <a:endParaRPr lang="en-GB" sz="2800"/>
          </a:p>
        </p:txBody>
      </p:sp>
      <p:pic>
        <p:nvPicPr>
          <p:cNvPr id="2" name="Picture 2" descr="A picture containing text&#10;&#10;Description automatically generated">
            <a:extLst>
              <a:ext uri="{FF2B5EF4-FFF2-40B4-BE49-F238E27FC236}">
                <a16:creationId xmlns:a16="http://schemas.microsoft.com/office/drawing/2014/main" id="{623BE84D-0BFB-4991-A03F-0B0568E61C2E}"/>
              </a:ext>
            </a:extLst>
          </p:cNvPr>
          <p:cNvPicPr>
            <a:picLocks noChangeAspect="1"/>
          </p:cNvPicPr>
          <p:nvPr/>
        </p:nvPicPr>
        <p:blipFill>
          <a:blip r:embed="rId6"/>
          <a:stretch>
            <a:fillRect/>
          </a:stretch>
        </p:blipFill>
        <p:spPr>
          <a:xfrm>
            <a:off x="4748212" y="2537852"/>
            <a:ext cx="5553074" cy="4866016"/>
          </a:xfrm>
          <a:prstGeom prst="rect">
            <a:avLst/>
          </a:prstGeom>
        </p:spPr>
      </p:pic>
      <p:pic>
        <p:nvPicPr>
          <p:cNvPr id="7" name="Recording (33)">
            <a:hlinkClick r:id="" action="ppaction://media"/>
            <a:extLst>
              <a:ext uri="{FF2B5EF4-FFF2-40B4-BE49-F238E27FC236}">
                <a16:creationId xmlns:a16="http://schemas.microsoft.com/office/drawing/2014/main" id="{39A4EC04-5C9E-4260-ADF6-7718E21B76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542" y="6016625"/>
            <a:ext cx="730250" cy="730250"/>
          </a:xfrm>
          <a:prstGeom prst="rect">
            <a:avLst/>
          </a:prstGeom>
        </p:spPr>
      </p:pic>
    </p:spTree>
    <p:extLst>
      <p:ext uri="{BB962C8B-B14F-4D97-AF65-F5344CB8AC3E}">
        <p14:creationId xmlns:p14="http://schemas.microsoft.com/office/powerpoint/2010/main" val="1156769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St Helen’s Primary School and Nursery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11224587" cy="5414962"/>
          </a:xfrm>
          <a:solidFill>
            <a:schemeClr val="bg1"/>
          </a:solidFill>
        </p:spPr>
        <p:txBody>
          <a:bodyPr vert="horz" lIns="91440" tIns="45720" rIns="91440" bIns="45720" rtlCol="0" anchor="t">
            <a:normAutofit lnSpcReduction="10000"/>
          </a:bodyPr>
          <a:lstStyle/>
          <a:p>
            <a:pPr marL="0" lvl="0" indent="0">
              <a:buClr>
                <a:schemeClr val="accent5"/>
              </a:buClr>
              <a:buNone/>
            </a:pPr>
            <a:endParaRPr lang="en-GB" sz="2000" b="1">
              <a:latin typeface="Comic Sans MS" panose="030F0702030302020204" pitchFamily="66" charset="0"/>
            </a:endParaRPr>
          </a:p>
          <a:p>
            <a:pPr lvl="1"/>
            <a:r>
              <a:rPr lang="en-GB" sz="2000">
                <a:latin typeface="Times New Roman"/>
                <a:cs typeface="Times New Roman"/>
              </a:rPr>
              <a:t>Introduction </a:t>
            </a:r>
          </a:p>
          <a:p>
            <a:pPr lvl="1"/>
            <a:r>
              <a:rPr lang="en-GB" sz="2000">
                <a:latin typeface="Times New Roman"/>
                <a:cs typeface="Times New Roman"/>
              </a:rPr>
              <a:t>Our Classroom </a:t>
            </a:r>
          </a:p>
          <a:p>
            <a:pPr lvl="1"/>
            <a:r>
              <a:rPr lang="en-GB" sz="2000">
                <a:latin typeface="Times New Roman"/>
                <a:cs typeface="Times New Roman"/>
              </a:rPr>
              <a:t>Curricular Areas: </a:t>
            </a:r>
          </a:p>
          <a:p>
            <a:pPr lvl="2"/>
            <a:r>
              <a:rPr lang="en-GB" sz="2000">
                <a:latin typeface="Times New Roman"/>
                <a:cs typeface="Times New Roman"/>
              </a:rPr>
              <a:t>Literacy </a:t>
            </a:r>
          </a:p>
          <a:p>
            <a:pPr lvl="2"/>
            <a:r>
              <a:rPr lang="en-GB" sz="2000">
                <a:latin typeface="Times New Roman"/>
                <a:cs typeface="Times New Roman"/>
              </a:rPr>
              <a:t>Numeracy </a:t>
            </a:r>
          </a:p>
          <a:p>
            <a:pPr lvl="2"/>
            <a:r>
              <a:rPr lang="en-GB" sz="2000">
                <a:latin typeface="Times New Roman"/>
                <a:cs typeface="Times New Roman"/>
              </a:rPr>
              <a:t>Health and Wellbeing </a:t>
            </a:r>
          </a:p>
          <a:p>
            <a:pPr lvl="2"/>
            <a:r>
              <a:rPr lang="en-GB" sz="2000">
                <a:latin typeface="Times New Roman"/>
                <a:cs typeface="Times New Roman"/>
              </a:rPr>
              <a:t>Interdisciplinary Learning </a:t>
            </a:r>
          </a:p>
          <a:p>
            <a:pPr lvl="2"/>
            <a:r>
              <a:rPr lang="en-GB" sz="2000">
                <a:latin typeface="Times New Roman"/>
                <a:cs typeface="Times New Roman"/>
              </a:rPr>
              <a:t>This is Our Faith </a:t>
            </a:r>
          </a:p>
          <a:p>
            <a:pPr lvl="1"/>
            <a:r>
              <a:rPr lang="en-GB" sz="2000">
                <a:latin typeface="Times New Roman"/>
                <a:cs typeface="Times New Roman"/>
              </a:rPr>
              <a:t>Supporting Your Child’s Learning </a:t>
            </a:r>
          </a:p>
          <a:p>
            <a:pPr lvl="1"/>
            <a:r>
              <a:rPr lang="en-GB" sz="2000">
                <a:latin typeface="Times New Roman"/>
                <a:cs typeface="Times New Roman"/>
              </a:rPr>
              <a:t>Feedback and Reporting </a:t>
            </a:r>
          </a:p>
          <a:p>
            <a:pPr lvl="1"/>
            <a:r>
              <a:rPr lang="en-GB" sz="2000">
                <a:latin typeface="Times New Roman"/>
                <a:cs typeface="Times New Roman"/>
              </a:rPr>
              <a:t>PLP key Dates</a:t>
            </a:r>
          </a:p>
          <a:p>
            <a:pPr lvl="1"/>
            <a:r>
              <a:rPr lang="en-GB" sz="2000">
                <a:latin typeface="Times New Roman"/>
                <a:cs typeface="Times New Roman"/>
              </a:rPr>
              <a:t>Showcase of work </a:t>
            </a:r>
          </a:p>
          <a:p>
            <a:pPr marL="0" lvl="0" indent="0">
              <a:buClr>
                <a:schemeClr val="accent5"/>
              </a:buClr>
              <a:buNone/>
            </a:pPr>
            <a:endParaRPr lang="en-GB" sz="2000"/>
          </a:p>
        </p:txBody>
      </p:sp>
      <p:pic>
        <p:nvPicPr>
          <p:cNvPr id="3" name="Picture 6" descr="Icon&#10;&#10;Description automatically generated">
            <a:extLst>
              <a:ext uri="{FF2B5EF4-FFF2-40B4-BE49-F238E27FC236}">
                <a16:creationId xmlns:a16="http://schemas.microsoft.com/office/drawing/2014/main" id="{2D250635-71ED-495B-8A47-0B2FF72ACB4F}"/>
              </a:ext>
            </a:extLst>
          </p:cNvPr>
          <p:cNvPicPr>
            <a:picLocks noChangeAspect="1"/>
          </p:cNvPicPr>
          <p:nvPr/>
        </p:nvPicPr>
        <p:blipFill>
          <a:blip r:embed="rId6"/>
          <a:stretch>
            <a:fillRect/>
          </a:stretch>
        </p:blipFill>
        <p:spPr>
          <a:xfrm rot="1500000">
            <a:off x="7120350" y="2360999"/>
            <a:ext cx="2973010" cy="3487735"/>
          </a:xfrm>
          <a:prstGeom prst="rect">
            <a:avLst/>
          </a:prstGeom>
        </p:spPr>
      </p:pic>
      <p:pic>
        <p:nvPicPr>
          <p:cNvPr id="2" name="Recording (3)">
            <a:hlinkClick r:id="" action="ppaction://media"/>
            <a:extLst>
              <a:ext uri="{FF2B5EF4-FFF2-40B4-BE49-F238E27FC236}">
                <a16:creationId xmlns:a16="http://schemas.microsoft.com/office/drawing/2014/main" id="{FB712031-0480-4159-94EA-77233A7E5D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86458" y="5656792"/>
            <a:ext cx="730250" cy="730250"/>
          </a:xfrm>
          <a:prstGeom prst="rect">
            <a:avLst/>
          </a:prstGeom>
        </p:spPr>
      </p:pic>
    </p:spTree>
    <p:extLst>
      <p:ext uri="{BB962C8B-B14F-4D97-AF65-F5344CB8AC3E}">
        <p14:creationId xmlns:p14="http://schemas.microsoft.com/office/powerpoint/2010/main" val="3198473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a:cs typeface="Calibri"/>
              </a:rPr>
              <a:t>           Introduction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11224587" cy="5414962"/>
          </a:xfrm>
          <a:solidFill>
            <a:schemeClr val="bg1"/>
          </a:solidFill>
        </p:spPr>
        <p:txBody>
          <a:bodyPr vert="horz" lIns="91440" tIns="45720" rIns="91440" bIns="45720" rtlCol="0" anchor="t">
            <a:normAutofit/>
          </a:bodyPr>
          <a:lstStyle/>
          <a:p>
            <a:pPr marL="0" indent="0" algn="ctr">
              <a:buClr>
                <a:srgbClr val="0F6FC6"/>
              </a:buClr>
              <a:buNone/>
            </a:pPr>
            <a:r>
              <a:rPr lang="en-GB" sz="4000">
                <a:latin typeface="Times New Roman"/>
                <a:cs typeface="Times New Roman"/>
              </a:rPr>
              <a:t>Class Teacher: Miss Govan</a:t>
            </a:r>
            <a:endParaRPr lang="en-GB" sz="2800" u="sng">
              <a:latin typeface="Times New Roman"/>
              <a:cs typeface="Times New Roman"/>
            </a:endParaRPr>
          </a:p>
          <a:p>
            <a:pPr marL="0" indent="0" algn="ctr">
              <a:buNone/>
            </a:pPr>
            <a:endParaRPr lang="en-GB" sz="4000" b="1">
              <a:solidFill>
                <a:srgbClr val="FF0000"/>
              </a:solidFill>
            </a:endParaRPr>
          </a:p>
          <a:p>
            <a:pPr marL="0" indent="0">
              <a:buNone/>
            </a:pPr>
            <a:endParaRPr lang="en-GB" sz="2000"/>
          </a:p>
        </p:txBody>
      </p:sp>
      <p:pic>
        <p:nvPicPr>
          <p:cNvPr id="2" name="Picture 2">
            <a:extLst>
              <a:ext uri="{FF2B5EF4-FFF2-40B4-BE49-F238E27FC236}">
                <a16:creationId xmlns:a16="http://schemas.microsoft.com/office/drawing/2014/main" id="{929B28BA-F5FD-470E-B6FF-A2CE20795E80}"/>
              </a:ext>
            </a:extLst>
          </p:cNvPr>
          <p:cNvPicPr>
            <a:picLocks noChangeAspect="1"/>
          </p:cNvPicPr>
          <p:nvPr/>
        </p:nvPicPr>
        <p:blipFill>
          <a:blip r:embed="rId6"/>
          <a:stretch>
            <a:fillRect/>
          </a:stretch>
        </p:blipFill>
        <p:spPr>
          <a:xfrm>
            <a:off x="4341679" y="2218266"/>
            <a:ext cx="3266736" cy="4634894"/>
          </a:xfrm>
          <a:prstGeom prst="rect">
            <a:avLst/>
          </a:prstGeom>
        </p:spPr>
      </p:pic>
      <p:pic>
        <p:nvPicPr>
          <p:cNvPr id="3" name="Picture 6" descr="A picture containing indoor, lots, different, colorful&#10;&#10;Description automatically generated">
            <a:extLst>
              <a:ext uri="{FF2B5EF4-FFF2-40B4-BE49-F238E27FC236}">
                <a16:creationId xmlns:a16="http://schemas.microsoft.com/office/drawing/2014/main" id="{5645DD0B-DC4D-48F1-9306-6A9BA1E5BA86}"/>
              </a:ext>
            </a:extLst>
          </p:cNvPr>
          <p:cNvPicPr>
            <a:picLocks noChangeAspect="1"/>
          </p:cNvPicPr>
          <p:nvPr/>
        </p:nvPicPr>
        <p:blipFill rotWithShape="1">
          <a:blip r:embed="rId7"/>
          <a:srcRect l="62" r="-226" b="19231"/>
          <a:stretch/>
        </p:blipFill>
        <p:spPr>
          <a:xfrm rot="-1380000">
            <a:off x="410715" y="2714625"/>
            <a:ext cx="3420800" cy="2155038"/>
          </a:xfrm>
          <a:prstGeom prst="rect">
            <a:avLst/>
          </a:prstGeom>
        </p:spPr>
      </p:pic>
      <p:pic>
        <p:nvPicPr>
          <p:cNvPr id="7" name="Picture 8">
            <a:extLst>
              <a:ext uri="{FF2B5EF4-FFF2-40B4-BE49-F238E27FC236}">
                <a16:creationId xmlns:a16="http://schemas.microsoft.com/office/drawing/2014/main" id="{D67D55AC-2039-444B-81A6-49A458726191}"/>
              </a:ext>
            </a:extLst>
          </p:cNvPr>
          <p:cNvPicPr>
            <a:picLocks noChangeAspect="1"/>
          </p:cNvPicPr>
          <p:nvPr/>
        </p:nvPicPr>
        <p:blipFill>
          <a:blip r:embed="rId8"/>
          <a:stretch>
            <a:fillRect/>
          </a:stretch>
        </p:blipFill>
        <p:spPr>
          <a:xfrm>
            <a:off x="8038010" y="2494990"/>
            <a:ext cx="3103625" cy="3091719"/>
          </a:xfrm>
          <a:prstGeom prst="rect">
            <a:avLst/>
          </a:prstGeom>
        </p:spPr>
      </p:pic>
      <p:pic>
        <p:nvPicPr>
          <p:cNvPr id="11" name="Recording (5)">
            <a:hlinkClick r:id="" action="ppaction://media"/>
            <a:extLst>
              <a:ext uri="{FF2B5EF4-FFF2-40B4-BE49-F238E27FC236}">
                <a16:creationId xmlns:a16="http://schemas.microsoft.com/office/drawing/2014/main" id="{829101F5-154E-4606-88F6-794EB3A03F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72208" y="5857875"/>
            <a:ext cx="730250" cy="730250"/>
          </a:xfrm>
          <a:prstGeom prst="rect">
            <a:avLst/>
          </a:prstGeom>
        </p:spPr>
      </p:pic>
    </p:spTree>
    <p:extLst>
      <p:ext uri="{BB962C8B-B14F-4D97-AF65-F5344CB8AC3E}">
        <p14:creationId xmlns:p14="http://schemas.microsoft.com/office/powerpoint/2010/main" val="3105017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Our Classroom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pic>
        <p:nvPicPr>
          <p:cNvPr id="2" name="Picture 2" descr="Calendar&#10;&#10;Description automatically generated">
            <a:extLst>
              <a:ext uri="{FF2B5EF4-FFF2-40B4-BE49-F238E27FC236}">
                <a16:creationId xmlns:a16="http://schemas.microsoft.com/office/drawing/2014/main" id="{54C32F7C-9522-4374-88FE-CEBC46C733BA}"/>
              </a:ext>
            </a:extLst>
          </p:cNvPr>
          <p:cNvPicPr>
            <a:picLocks noGrp="1" noChangeAspect="1"/>
          </p:cNvPicPr>
          <p:nvPr>
            <p:ph idx="1"/>
          </p:nvPr>
        </p:nvPicPr>
        <p:blipFill>
          <a:blip r:embed="rId6"/>
          <a:stretch>
            <a:fillRect/>
          </a:stretch>
        </p:blipFill>
        <p:spPr>
          <a:xfrm>
            <a:off x="6009298" y="1462882"/>
            <a:ext cx="3049159" cy="5399088"/>
          </a:xfrm>
          <a:solidFill>
            <a:schemeClr val="bg1"/>
          </a:solidFill>
        </p:spPr>
      </p:pic>
      <p:pic>
        <p:nvPicPr>
          <p:cNvPr id="3" name="Picture 6" descr="Calendar&#10;&#10;Description automatically generated">
            <a:extLst>
              <a:ext uri="{FF2B5EF4-FFF2-40B4-BE49-F238E27FC236}">
                <a16:creationId xmlns:a16="http://schemas.microsoft.com/office/drawing/2014/main" id="{074016D3-3918-4A77-AB35-3F01273E38AC}"/>
              </a:ext>
            </a:extLst>
          </p:cNvPr>
          <p:cNvPicPr>
            <a:picLocks noChangeAspect="1"/>
          </p:cNvPicPr>
          <p:nvPr/>
        </p:nvPicPr>
        <p:blipFill>
          <a:blip r:embed="rId7"/>
          <a:stretch>
            <a:fillRect/>
          </a:stretch>
        </p:blipFill>
        <p:spPr>
          <a:xfrm>
            <a:off x="-5655" y="1454945"/>
            <a:ext cx="2868809" cy="5388766"/>
          </a:xfrm>
          <a:prstGeom prst="rect">
            <a:avLst/>
          </a:prstGeom>
        </p:spPr>
      </p:pic>
      <p:pic>
        <p:nvPicPr>
          <p:cNvPr id="7" name="Picture 8" descr="A picture containing background pattern&#10;&#10;Description automatically generated">
            <a:extLst>
              <a:ext uri="{FF2B5EF4-FFF2-40B4-BE49-F238E27FC236}">
                <a16:creationId xmlns:a16="http://schemas.microsoft.com/office/drawing/2014/main" id="{2E359593-F2E3-4CC2-8894-81691E9E8716}"/>
              </a:ext>
            </a:extLst>
          </p:cNvPr>
          <p:cNvPicPr>
            <a:picLocks noChangeAspect="1"/>
          </p:cNvPicPr>
          <p:nvPr/>
        </p:nvPicPr>
        <p:blipFill>
          <a:blip r:embed="rId8"/>
          <a:stretch>
            <a:fillRect/>
          </a:stretch>
        </p:blipFill>
        <p:spPr>
          <a:xfrm>
            <a:off x="2959001" y="1466851"/>
            <a:ext cx="2952153" cy="5388766"/>
          </a:xfrm>
          <a:prstGeom prst="rect">
            <a:avLst/>
          </a:prstGeom>
        </p:spPr>
      </p:pic>
      <p:pic>
        <p:nvPicPr>
          <p:cNvPr id="9" name="Picture 9" descr="A picture containing text, orange&#10;&#10;Description automatically generated">
            <a:extLst>
              <a:ext uri="{FF2B5EF4-FFF2-40B4-BE49-F238E27FC236}">
                <a16:creationId xmlns:a16="http://schemas.microsoft.com/office/drawing/2014/main" id="{C5A7B772-AF1D-4C81-98E2-8A49D5FE9E4B}"/>
              </a:ext>
            </a:extLst>
          </p:cNvPr>
          <p:cNvPicPr>
            <a:picLocks noChangeAspect="1"/>
          </p:cNvPicPr>
          <p:nvPr/>
        </p:nvPicPr>
        <p:blipFill>
          <a:blip r:embed="rId9"/>
          <a:stretch>
            <a:fillRect/>
          </a:stretch>
        </p:blipFill>
        <p:spPr>
          <a:xfrm>
            <a:off x="9269313" y="1454945"/>
            <a:ext cx="2928340" cy="5388766"/>
          </a:xfrm>
          <a:prstGeom prst="rect">
            <a:avLst/>
          </a:prstGeom>
        </p:spPr>
      </p:pic>
      <p:pic>
        <p:nvPicPr>
          <p:cNvPr id="8" name="Recording (6)">
            <a:hlinkClick r:id="" action="ppaction://media"/>
            <a:extLst>
              <a:ext uri="{FF2B5EF4-FFF2-40B4-BE49-F238E27FC236}">
                <a16:creationId xmlns:a16="http://schemas.microsoft.com/office/drawing/2014/main" id="{71DD3141-4B40-4650-9915-4733F41582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1792" y="5857875"/>
            <a:ext cx="730250" cy="730250"/>
          </a:xfrm>
          <a:prstGeom prst="rect">
            <a:avLst/>
          </a:prstGeom>
        </p:spPr>
      </p:pic>
    </p:spTree>
    <p:extLst>
      <p:ext uri="{BB962C8B-B14F-4D97-AF65-F5344CB8AC3E}">
        <p14:creationId xmlns:p14="http://schemas.microsoft.com/office/powerpoint/2010/main" val="249733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Curricular Areas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15382"/>
            <a:ext cx="8652837" cy="5438774"/>
          </a:xfrm>
          <a:solidFill>
            <a:schemeClr val="bg1"/>
          </a:solidFill>
        </p:spPr>
        <p:txBody>
          <a:bodyPr vert="horz" lIns="91440" tIns="45720" rIns="91440" bIns="45720" rtlCol="0" anchor="t">
            <a:normAutofit fontScale="92500" lnSpcReduction="20000"/>
          </a:bodyPr>
          <a:lstStyle/>
          <a:p>
            <a:pPr marL="914400" lvl="2" indent="0" algn="ctr">
              <a:buNone/>
            </a:pPr>
            <a:endParaRPr lang="en-GB" sz="4400">
              <a:solidFill>
                <a:srgbClr val="404040"/>
              </a:solidFill>
              <a:latin typeface="Comic Sans MS"/>
              <a:ea typeface="Arial"/>
              <a:cs typeface="Arial"/>
            </a:endParaRPr>
          </a:p>
          <a:p>
            <a:pPr marL="1257300" lvl="2" indent="-342900">
              <a:buAutoNum type="arabicPeriod"/>
            </a:pPr>
            <a:r>
              <a:rPr lang="en-GB" sz="2000">
                <a:solidFill>
                  <a:srgbClr val="404040"/>
                </a:solidFill>
                <a:latin typeface="Times"/>
                <a:ea typeface="Arial"/>
                <a:cs typeface="Arial"/>
              </a:rPr>
              <a:t>Literacy</a:t>
            </a:r>
            <a:endParaRPr lang="en-US" sz="2000">
              <a:solidFill>
                <a:srgbClr val="404040"/>
              </a:solidFill>
              <a:latin typeface="Times"/>
              <a:ea typeface="Arial"/>
              <a:cs typeface="Arial"/>
            </a:endParaRPr>
          </a:p>
          <a:p>
            <a:pPr marL="1257300" lvl="2" indent="-342900">
              <a:buAutoNum type="arabicPeriod"/>
            </a:pPr>
            <a:endParaRPr lang="en-GB" sz="2000">
              <a:solidFill>
                <a:srgbClr val="404040"/>
              </a:solidFill>
              <a:latin typeface="Times"/>
              <a:ea typeface="Arial"/>
              <a:cs typeface="Arial"/>
            </a:endParaRPr>
          </a:p>
          <a:p>
            <a:pPr marL="1257300" lvl="2" indent="-342900">
              <a:buAutoNum type="arabicPeriod"/>
            </a:pPr>
            <a:endParaRPr lang="en-GB" sz="2000">
              <a:solidFill>
                <a:srgbClr val="404040"/>
              </a:solidFill>
              <a:latin typeface="Times"/>
              <a:ea typeface="Arial"/>
              <a:cs typeface="Arial"/>
            </a:endParaRPr>
          </a:p>
          <a:p>
            <a:pPr marL="1257300" lvl="2" indent="-342900">
              <a:buAutoNum type="arabicPeriod"/>
            </a:pPr>
            <a:r>
              <a:rPr lang="en-GB" sz="2000">
                <a:solidFill>
                  <a:srgbClr val="404040"/>
                </a:solidFill>
                <a:latin typeface="Times"/>
                <a:ea typeface="Arial"/>
                <a:cs typeface="Arial"/>
              </a:rPr>
              <a:t>Numeracy </a:t>
            </a:r>
            <a:r>
              <a:rPr lang="en-US" sz="2000">
                <a:latin typeface="Times"/>
                <a:ea typeface="Arial"/>
                <a:cs typeface="Arial"/>
              </a:rPr>
              <a:t>​</a:t>
            </a:r>
            <a:endParaRPr lang="en-GB" sz="2000">
              <a:latin typeface="Times"/>
              <a:cs typeface="Arial"/>
            </a:endParaRPr>
          </a:p>
          <a:p>
            <a:pPr marL="1257300" lvl="2" indent="-342900">
              <a:buAutoNum type="arabicPeriod"/>
            </a:pPr>
            <a:endParaRPr lang="en-US" sz="2000">
              <a:solidFill>
                <a:srgbClr val="404040"/>
              </a:solidFill>
              <a:latin typeface="Times"/>
              <a:ea typeface="Arial"/>
              <a:cs typeface="Arial"/>
            </a:endParaRPr>
          </a:p>
          <a:p>
            <a:pPr marL="1257300" lvl="2" indent="-342900">
              <a:buAutoNum type="arabicPeriod"/>
            </a:pPr>
            <a:endParaRPr lang="en-US" sz="2000">
              <a:solidFill>
                <a:srgbClr val="404040"/>
              </a:solidFill>
              <a:latin typeface="Times"/>
              <a:ea typeface="Arial"/>
              <a:cs typeface="Arial"/>
            </a:endParaRPr>
          </a:p>
          <a:p>
            <a:pPr marL="1257300" lvl="2" indent="-342900" rtl="0">
              <a:buAutoNum type="arabicPeriod"/>
            </a:pPr>
            <a:r>
              <a:rPr lang="en-GB" sz="2000">
                <a:solidFill>
                  <a:srgbClr val="404040"/>
                </a:solidFill>
                <a:latin typeface="Times"/>
                <a:ea typeface="Arial"/>
                <a:cs typeface="Arial"/>
              </a:rPr>
              <a:t>Health and Wellbeing </a:t>
            </a:r>
            <a:r>
              <a:rPr lang="en-US" sz="2000">
                <a:latin typeface="Times"/>
                <a:ea typeface="Arial"/>
                <a:cs typeface="Arial"/>
              </a:rPr>
              <a:t>​</a:t>
            </a:r>
          </a:p>
          <a:p>
            <a:pPr marL="1257300" lvl="2" indent="-342900">
              <a:buAutoNum type="arabicPeriod"/>
            </a:pPr>
            <a:endParaRPr lang="en-US" sz="2000">
              <a:solidFill>
                <a:srgbClr val="404040"/>
              </a:solidFill>
              <a:latin typeface="Times"/>
              <a:ea typeface="Arial"/>
              <a:cs typeface="Arial"/>
            </a:endParaRPr>
          </a:p>
          <a:p>
            <a:pPr marL="1257300" lvl="2" indent="-342900">
              <a:buAutoNum type="arabicPeriod"/>
            </a:pPr>
            <a:endParaRPr lang="en-US" sz="2000">
              <a:solidFill>
                <a:srgbClr val="404040"/>
              </a:solidFill>
              <a:latin typeface="Times"/>
              <a:ea typeface="Arial"/>
              <a:cs typeface="Arial"/>
            </a:endParaRPr>
          </a:p>
          <a:p>
            <a:pPr marL="1257300" lvl="2" indent="-342900">
              <a:buAutoNum type="arabicPeriod"/>
            </a:pPr>
            <a:r>
              <a:rPr lang="en-GB" sz="2000">
                <a:solidFill>
                  <a:srgbClr val="404040"/>
                </a:solidFill>
                <a:latin typeface="Times"/>
                <a:ea typeface="Arial"/>
                <a:cs typeface="Arial"/>
              </a:rPr>
              <a:t>Interdisciplinary Learning</a:t>
            </a:r>
          </a:p>
          <a:p>
            <a:pPr marL="1257300" lvl="2" indent="-342900">
              <a:buAutoNum type="arabicPeriod"/>
            </a:pPr>
            <a:endParaRPr lang="en-GB" sz="2000">
              <a:latin typeface="Times"/>
              <a:cs typeface="Arial"/>
            </a:endParaRPr>
          </a:p>
          <a:p>
            <a:pPr marL="1257300" lvl="2" indent="-342900">
              <a:buAutoNum type="arabicPeriod"/>
            </a:pPr>
            <a:endParaRPr lang="en-GB" sz="2000">
              <a:latin typeface="Times"/>
              <a:cs typeface="Arial"/>
            </a:endParaRPr>
          </a:p>
          <a:p>
            <a:pPr marL="1257300" lvl="2" indent="-342900">
              <a:buAutoNum type="arabicPeriod"/>
            </a:pPr>
            <a:r>
              <a:rPr lang="en-GB" sz="2000">
                <a:latin typeface="Times"/>
                <a:cs typeface="Times"/>
              </a:rPr>
              <a:t>This is Our Faith</a:t>
            </a:r>
          </a:p>
        </p:txBody>
      </p:sp>
      <p:pic>
        <p:nvPicPr>
          <p:cNvPr id="2" name="Recording (7)">
            <a:hlinkClick r:id="" action="ppaction://media"/>
            <a:extLst>
              <a:ext uri="{FF2B5EF4-FFF2-40B4-BE49-F238E27FC236}">
                <a16:creationId xmlns:a16="http://schemas.microsoft.com/office/drawing/2014/main" id="{C5D66F88-3A89-4EE6-9A3C-932C99531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7708" y="5953125"/>
            <a:ext cx="730250" cy="730250"/>
          </a:xfrm>
          <a:prstGeom prst="rect">
            <a:avLst/>
          </a:prstGeom>
        </p:spPr>
      </p:pic>
    </p:spTree>
    <p:extLst>
      <p:ext uri="{BB962C8B-B14F-4D97-AF65-F5344CB8AC3E}">
        <p14:creationId xmlns:p14="http://schemas.microsoft.com/office/powerpoint/2010/main" val="1196185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873"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Literacy</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9585593" cy="5517162"/>
          </a:xfrm>
          <a:solidFill>
            <a:schemeClr val="bg1"/>
          </a:solidFill>
        </p:spPr>
        <p:txBody>
          <a:bodyPr vert="horz" lIns="91440" tIns="45720" rIns="91440" bIns="45720" rtlCol="0" anchor="t">
            <a:noAutofit/>
          </a:bodyPr>
          <a:lstStyle/>
          <a:p>
            <a:pPr marL="0" indent="0">
              <a:buNone/>
            </a:pPr>
            <a:r>
              <a:rPr lang="en-US" sz="2000" b="1" u="sng" dirty="0">
                <a:latin typeface="Times"/>
                <a:ea typeface="+mn-lt"/>
                <a:cs typeface="+mn-lt"/>
              </a:rPr>
              <a:t>Reading:</a:t>
            </a:r>
            <a:endParaRPr lang="en-US" sz="2000" dirty="0">
              <a:latin typeface="Times"/>
              <a:ea typeface="+mn-lt"/>
              <a:cs typeface="+mn-lt"/>
            </a:endParaRPr>
          </a:p>
          <a:p>
            <a:pPr marL="457200" indent="-457200"/>
            <a:r>
              <a:rPr lang="en-US" sz="2000" dirty="0">
                <a:latin typeface="Times"/>
                <a:ea typeface="+mn-lt"/>
                <a:cs typeface="+mn-lt"/>
              </a:rPr>
              <a:t>Primary 6 are currently reading ‘The Butterfly Lion’. This is being completed as a </a:t>
            </a:r>
            <a:r>
              <a:rPr lang="en-US" sz="2000" b="1" dirty="0">
                <a:latin typeface="Times"/>
                <a:ea typeface="+mn-lt"/>
                <a:cs typeface="+mn-lt"/>
              </a:rPr>
              <a:t>modelling block. </a:t>
            </a:r>
          </a:p>
          <a:p>
            <a:pPr marL="457200" indent="-457200"/>
            <a:r>
              <a:rPr lang="en-US" sz="2000" dirty="0">
                <a:latin typeface="Times"/>
                <a:ea typeface="+mn-lt"/>
                <a:cs typeface="+mn-lt"/>
              </a:rPr>
              <a:t>Reading comprehension strategies:  </a:t>
            </a:r>
            <a:r>
              <a:rPr lang="en-US" sz="2000" b="1" dirty="0">
                <a:latin typeface="Times"/>
                <a:ea typeface="+mn-lt"/>
                <a:cs typeface="+mn-lt"/>
              </a:rPr>
              <a:t>‘</a:t>
            </a:r>
            <a:r>
              <a:rPr lang="en-US" sz="2000" b="1" dirty="0" err="1">
                <a:latin typeface="Times"/>
                <a:ea typeface="+mn-lt"/>
                <a:cs typeface="+mn-lt"/>
              </a:rPr>
              <a:t>Visualisation</a:t>
            </a:r>
            <a:r>
              <a:rPr lang="en-US" sz="2000" b="1" dirty="0">
                <a:latin typeface="Times"/>
                <a:ea typeface="+mn-lt"/>
                <a:cs typeface="+mn-lt"/>
              </a:rPr>
              <a:t>’</a:t>
            </a:r>
            <a:r>
              <a:rPr lang="en-US" sz="2000" dirty="0">
                <a:latin typeface="Times"/>
                <a:ea typeface="+mn-lt"/>
                <a:cs typeface="+mn-lt"/>
              </a:rPr>
              <a:t>, </a:t>
            </a:r>
            <a:r>
              <a:rPr lang="en-US" sz="2000" b="1" dirty="0">
                <a:latin typeface="Times"/>
                <a:ea typeface="+mn-lt"/>
                <a:cs typeface="+mn-lt"/>
              </a:rPr>
              <a:t>‘Metalinguistics’</a:t>
            </a:r>
            <a:r>
              <a:rPr lang="en-US" sz="2000" dirty="0">
                <a:latin typeface="Times"/>
                <a:ea typeface="+mn-lt"/>
                <a:cs typeface="+mn-lt"/>
              </a:rPr>
              <a:t>, </a:t>
            </a:r>
            <a:r>
              <a:rPr lang="en-US" sz="2000" b="1" dirty="0">
                <a:latin typeface="Times"/>
                <a:ea typeface="+mn-lt"/>
                <a:cs typeface="+mn-lt"/>
              </a:rPr>
              <a:t>‘Prior Knowledge’</a:t>
            </a:r>
            <a:r>
              <a:rPr lang="en-US" sz="2000" dirty="0">
                <a:latin typeface="Times"/>
                <a:ea typeface="+mn-lt"/>
                <a:cs typeface="+mn-lt"/>
              </a:rPr>
              <a:t>, ‘</a:t>
            </a:r>
            <a:r>
              <a:rPr lang="en-US" sz="2000" b="1" dirty="0">
                <a:latin typeface="Times"/>
                <a:ea typeface="+mn-lt"/>
                <a:cs typeface="+mn-lt"/>
              </a:rPr>
              <a:t>Inference’,</a:t>
            </a:r>
            <a:r>
              <a:rPr lang="en-US" sz="2000" dirty="0">
                <a:latin typeface="Times"/>
                <a:ea typeface="+mn-lt"/>
                <a:cs typeface="+mn-lt"/>
              </a:rPr>
              <a:t> ‘</a:t>
            </a:r>
            <a:r>
              <a:rPr lang="en-US" sz="2000" b="1" dirty="0">
                <a:latin typeface="Times"/>
                <a:ea typeface="+mn-lt"/>
                <a:cs typeface="+mn-lt"/>
              </a:rPr>
              <a:t>Main Ideas’</a:t>
            </a:r>
            <a:r>
              <a:rPr lang="en-US" sz="2000" dirty="0">
                <a:latin typeface="Times"/>
                <a:ea typeface="+mn-lt"/>
                <a:cs typeface="+mn-lt"/>
              </a:rPr>
              <a:t> and </a:t>
            </a:r>
            <a:r>
              <a:rPr lang="en-US" sz="2000" b="1" dirty="0">
                <a:latin typeface="Times"/>
                <a:ea typeface="+mn-lt"/>
                <a:cs typeface="+mn-lt"/>
              </a:rPr>
              <a:t>‘Summary’. </a:t>
            </a:r>
            <a:endParaRPr lang="en-US" sz="2000" dirty="0">
              <a:latin typeface="Times"/>
              <a:cs typeface="Times"/>
            </a:endParaRPr>
          </a:p>
          <a:p>
            <a:pPr marL="457200" indent="-457200"/>
            <a:r>
              <a:rPr lang="en-US" sz="2000" dirty="0">
                <a:latin typeface="Times"/>
                <a:ea typeface="+mn-lt"/>
                <a:cs typeface="+mn-lt"/>
              </a:rPr>
              <a:t>Upon completion of the Modelling Block, learners will work in their own reading groups at a text best suited to their reading level. </a:t>
            </a:r>
          </a:p>
          <a:p>
            <a:pPr marL="457200" indent="-457200"/>
            <a:endParaRPr lang="en-US" sz="2000">
              <a:latin typeface="Times"/>
              <a:ea typeface="+mn-lt"/>
              <a:cs typeface="+mn-lt"/>
            </a:endParaRPr>
          </a:p>
          <a:p>
            <a:pPr>
              <a:buNone/>
            </a:pPr>
            <a:r>
              <a:rPr lang="en-US" sz="2000" b="1" u="sng" dirty="0">
                <a:latin typeface="Times"/>
                <a:ea typeface="+mn-lt"/>
                <a:cs typeface="+mn-lt"/>
              </a:rPr>
              <a:t>Writing</a:t>
            </a:r>
            <a:r>
              <a:rPr lang="en-US" sz="2000" dirty="0">
                <a:latin typeface="Times"/>
                <a:ea typeface="+mn-lt"/>
                <a:cs typeface="+mn-lt"/>
              </a:rPr>
              <a:t>: </a:t>
            </a:r>
          </a:p>
          <a:p>
            <a:pPr marL="457200" indent="-457200"/>
            <a:r>
              <a:rPr lang="en-US" sz="2000" dirty="0">
                <a:latin typeface="Times"/>
                <a:ea typeface="+mn-lt"/>
                <a:cs typeface="+mn-lt"/>
              </a:rPr>
              <a:t>Learners will explore a range of genres throughout the year: </a:t>
            </a:r>
            <a:r>
              <a:rPr lang="en-US" sz="2000" b="1" dirty="0">
                <a:latin typeface="Times"/>
                <a:ea typeface="+mn-lt"/>
                <a:cs typeface="+mn-lt"/>
              </a:rPr>
              <a:t>Narrative</a:t>
            </a:r>
            <a:r>
              <a:rPr lang="en-US" sz="2000" dirty="0">
                <a:latin typeface="Times"/>
                <a:ea typeface="+mn-lt"/>
                <a:cs typeface="+mn-lt"/>
              </a:rPr>
              <a:t>, </a:t>
            </a:r>
            <a:r>
              <a:rPr lang="en-US" sz="2000" b="1" dirty="0">
                <a:latin typeface="Times"/>
                <a:ea typeface="+mn-lt"/>
                <a:cs typeface="+mn-lt"/>
              </a:rPr>
              <a:t>Recount</a:t>
            </a:r>
            <a:r>
              <a:rPr lang="en-US" sz="2000" dirty="0">
                <a:latin typeface="Times"/>
                <a:ea typeface="+mn-lt"/>
                <a:cs typeface="+mn-lt"/>
              </a:rPr>
              <a:t>, </a:t>
            </a:r>
            <a:r>
              <a:rPr lang="en-US" sz="2000" b="1" dirty="0">
                <a:latin typeface="Times"/>
                <a:ea typeface="+mn-lt"/>
                <a:cs typeface="+mn-lt"/>
              </a:rPr>
              <a:t>Discursive</a:t>
            </a:r>
            <a:r>
              <a:rPr lang="en-US" sz="2000" dirty="0">
                <a:latin typeface="Times"/>
                <a:ea typeface="+mn-lt"/>
                <a:cs typeface="+mn-lt"/>
              </a:rPr>
              <a:t>, </a:t>
            </a:r>
            <a:r>
              <a:rPr lang="en-US" sz="2000" b="1" dirty="0">
                <a:latin typeface="Times"/>
                <a:ea typeface="+mn-lt"/>
                <a:cs typeface="+mn-lt"/>
              </a:rPr>
              <a:t>Information Reports</a:t>
            </a:r>
            <a:r>
              <a:rPr lang="en-US" sz="2000" dirty="0">
                <a:latin typeface="Times"/>
                <a:ea typeface="+mn-lt"/>
                <a:cs typeface="+mn-lt"/>
              </a:rPr>
              <a:t> and </a:t>
            </a:r>
            <a:r>
              <a:rPr lang="en-US" sz="2000" b="1" dirty="0">
                <a:latin typeface="Times"/>
                <a:ea typeface="+mn-lt"/>
                <a:cs typeface="+mn-lt"/>
              </a:rPr>
              <a:t>Persuasive writing.</a:t>
            </a:r>
            <a:r>
              <a:rPr lang="en-US" sz="2000" dirty="0">
                <a:latin typeface="Times"/>
                <a:ea typeface="+mn-lt"/>
                <a:cs typeface="+mn-lt"/>
              </a:rPr>
              <a:t> </a:t>
            </a:r>
          </a:p>
          <a:p>
            <a:pPr marL="457200" indent="-457200"/>
            <a:r>
              <a:rPr lang="en-US" sz="2000" dirty="0">
                <a:latin typeface="Times"/>
                <a:ea typeface="+mn-lt"/>
                <a:cs typeface="+mn-lt"/>
              </a:rPr>
              <a:t>Learners will develop their writing target knowledge and ability. </a:t>
            </a:r>
            <a:endParaRPr lang="en-US" sz="2000" dirty="0">
              <a:latin typeface="Times"/>
            </a:endParaRPr>
          </a:p>
        </p:txBody>
      </p:sp>
      <p:pic>
        <p:nvPicPr>
          <p:cNvPr id="2" name="Recording (8)">
            <a:hlinkClick r:id="" action="ppaction://media"/>
            <a:extLst>
              <a:ext uri="{FF2B5EF4-FFF2-40B4-BE49-F238E27FC236}">
                <a16:creationId xmlns:a16="http://schemas.microsoft.com/office/drawing/2014/main" id="{B604D1F8-430E-4E28-92A0-8CD68E22E0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1792" y="3201459"/>
            <a:ext cx="730250" cy="730250"/>
          </a:xfrm>
          <a:prstGeom prst="rect">
            <a:avLst/>
          </a:prstGeom>
        </p:spPr>
      </p:pic>
      <p:pic>
        <p:nvPicPr>
          <p:cNvPr id="3" name="Recording (9)">
            <a:hlinkClick r:id="" action="ppaction://media"/>
            <a:extLst>
              <a:ext uri="{FF2B5EF4-FFF2-40B4-BE49-F238E27FC236}">
                <a16:creationId xmlns:a16="http://schemas.microsoft.com/office/drawing/2014/main" id="{43317184-CD96-4C39-A14F-F3E76ECD36D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56459" y="5900209"/>
            <a:ext cx="730250" cy="730250"/>
          </a:xfrm>
          <a:prstGeom prst="rect">
            <a:avLst/>
          </a:prstGeom>
        </p:spPr>
      </p:pic>
    </p:spTree>
    <p:extLst>
      <p:ext uri="{BB962C8B-B14F-4D97-AF65-F5344CB8AC3E}">
        <p14:creationId xmlns:p14="http://schemas.microsoft.com/office/powerpoint/2010/main" val="2544405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873"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Literacy</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27288"/>
            <a:ext cx="9585593" cy="4195569"/>
          </a:xfrm>
          <a:solidFill>
            <a:schemeClr val="bg1"/>
          </a:solidFill>
        </p:spPr>
        <p:txBody>
          <a:bodyPr vert="horz" lIns="91440" tIns="45720" rIns="91440" bIns="45720" rtlCol="0" anchor="t">
            <a:noAutofit/>
          </a:bodyPr>
          <a:lstStyle/>
          <a:p>
            <a:pPr marL="0" indent="0">
              <a:buNone/>
            </a:pPr>
            <a:r>
              <a:rPr lang="en-US" sz="2000" b="1" u="sng" dirty="0">
                <a:latin typeface="Times"/>
                <a:ea typeface="+mn-lt"/>
                <a:cs typeface="+mn-lt"/>
              </a:rPr>
              <a:t>Spelling: </a:t>
            </a:r>
            <a:endParaRPr lang="en-US" sz="2000" dirty="0">
              <a:latin typeface="Times"/>
              <a:ea typeface="+mn-lt"/>
              <a:cs typeface="+mn-lt"/>
            </a:endParaRPr>
          </a:p>
          <a:p>
            <a:pPr marL="457200" indent="-457200"/>
            <a:r>
              <a:rPr lang="en-US" sz="2000" dirty="0">
                <a:latin typeface="Times"/>
                <a:ea typeface="+mn-lt"/>
                <a:cs typeface="+mn-lt"/>
              </a:rPr>
              <a:t>Learners will develop their knowledge of different spelling strategies which will help to spell common/tricky words. </a:t>
            </a:r>
          </a:p>
          <a:p>
            <a:pPr marL="457200" indent="-457200"/>
            <a:r>
              <a:rPr lang="en-US" sz="2000" dirty="0">
                <a:latin typeface="Times"/>
                <a:ea typeface="+mn-lt"/>
                <a:cs typeface="+mn-lt"/>
              </a:rPr>
              <a:t>Some children will be revising a previous stage as we aim to avoid gaps in knowledge. Where this is the case, children will continue to revise the stage 4/5 NLC Active Literacy program and will focus on phoneme units, Diacritical Marking and the use of Elkonin Boxes to aid their learning. </a:t>
            </a:r>
          </a:p>
          <a:p>
            <a:pPr marL="457200" indent="-457200"/>
            <a:endParaRPr lang="en-US" sz="2000">
              <a:latin typeface="Times"/>
              <a:ea typeface="+mn-lt"/>
              <a:cs typeface="+mn-lt"/>
            </a:endParaRPr>
          </a:p>
          <a:p>
            <a:pPr marL="0" indent="0">
              <a:buNone/>
            </a:pPr>
            <a:r>
              <a:rPr lang="en-US" sz="2000" b="1" u="sng" dirty="0">
                <a:latin typeface="Times"/>
                <a:ea typeface="+mn-lt"/>
                <a:cs typeface="+mn-lt"/>
              </a:rPr>
              <a:t>Talking and Listening:</a:t>
            </a:r>
            <a:endParaRPr lang="en-US" sz="2000" b="1" dirty="0">
              <a:latin typeface="Times"/>
              <a:ea typeface="+mn-lt"/>
              <a:cs typeface="+mn-lt"/>
            </a:endParaRPr>
          </a:p>
          <a:p>
            <a:pPr marL="457200" indent="-457200"/>
            <a:r>
              <a:rPr lang="en-US" sz="2000" dirty="0">
                <a:latin typeface="Times"/>
                <a:ea typeface="+mn-lt"/>
                <a:cs typeface="+mn-lt"/>
              </a:rPr>
              <a:t>Talking and listening skills will be developed further through discussing opinions and ideas within a group setting.  </a:t>
            </a:r>
            <a:endParaRPr lang="en-US" sz="2000" dirty="0">
              <a:latin typeface="Times"/>
            </a:endParaRPr>
          </a:p>
        </p:txBody>
      </p:sp>
      <p:pic>
        <p:nvPicPr>
          <p:cNvPr id="2" name="Recording (10)">
            <a:hlinkClick r:id="" action="ppaction://media"/>
            <a:extLst>
              <a:ext uri="{FF2B5EF4-FFF2-40B4-BE49-F238E27FC236}">
                <a16:creationId xmlns:a16="http://schemas.microsoft.com/office/drawing/2014/main" id="{26E8A8AE-B3F0-46D6-864E-4752B3B2CF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4292" y="3508376"/>
            <a:ext cx="730250" cy="730250"/>
          </a:xfrm>
          <a:prstGeom prst="rect">
            <a:avLst/>
          </a:prstGeom>
        </p:spPr>
      </p:pic>
      <p:pic>
        <p:nvPicPr>
          <p:cNvPr id="3" name="Recording (13)">
            <a:hlinkClick r:id="" action="ppaction://media"/>
            <a:extLst>
              <a:ext uri="{FF2B5EF4-FFF2-40B4-BE49-F238E27FC236}">
                <a16:creationId xmlns:a16="http://schemas.microsoft.com/office/drawing/2014/main" id="{7C5CC7D8-CB78-4ADC-AB3D-F9E05F9771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24708" y="5910792"/>
            <a:ext cx="730250" cy="730250"/>
          </a:xfrm>
          <a:prstGeom prst="rect">
            <a:avLst/>
          </a:prstGeom>
        </p:spPr>
      </p:pic>
    </p:spTree>
    <p:extLst>
      <p:ext uri="{BB962C8B-B14F-4D97-AF65-F5344CB8AC3E}">
        <p14:creationId xmlns:p14="http://schemas.microsoft.com/office/powerpoint/2010/main" val="2978352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554174" y="325296"/>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Numeracy</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27288"/>
            <a:ext cx="8741662" cy="5269630"/>
          </a:xfrm>
          <a:solidFill>
            <a:schemeClr val="bg1"/>
          </a:solidFill>
        </p:spPr>
        <p:txBody>
          <a:bodyPr vert="horz" lIns="91440" tIns="45720" rIns="91440" bIns="45720" rtlCol="0" anchor="t">
            <a:normAutofit/>
          </a:bodyPr>
          <a:lstStyle/>
          <a:p>
            <a:r>
              <a:rPr lang="en-US" sz="2000" dirty="0">
                <a:latin typeface="Times"/>
                <a:cs typeface="Times"/>
              </a:rPr>
              <a:t>So far this year, the children have revised </a:t>
            </a:r>
            <a:r>
              <a:rPr lang="en-US" sz="2000" dirty="0">
                <a:latin typeface="Times"/>
                <a:ea typeface="+mn-lt"/>
                <a:cs typeface="Times"/>
              </a:rPr>
              <a:t>A</a:t>
            </a:r>
            <a:r>
              <a:rPr lang="en-US" sz="2000" dirty="0">
                <a:latin typeface="Times"/>
                <a:ea typeface="+mn-lt"/>
                <a:cs typeface="+mn-lt"/>
              </a:rPr>
              <a:t>ddition, Subtraction, Multiplication and Division. </a:t>
            </a:r>
          </a:p>
          <a:p>
            <a:pPr marL="0" indent="0">
              <a:buNone/>
            </a:pPr>
            <a:endParaRPr lang="en-US" sz="2000">
              <a:latin typeface="Times"/>
              <a:ea typeface="+mn-lt"/>
              <a:cs typeface="+mn-lt"/>
            </a:endParaRPr>
          </a:p>
          <a:p>
            <a:r>
              <a:rPr lang="en-US" sz="2000" dirty="0">
                <a:latin typeface="Times"/>
                <a:ea typeface="+mn-lt"/>
                <a:cs typeface="+mn-lt"/>
              </a:rPr>
              <a:t>The children have also just recently competed a block on Place Value, Rounding and Estimation. </a:t>
            </a:r>
            <a:endParaRPr lang="en-US" sz="2000" dirty="0">
              <a:latin typeface="Times"/>
              <a:ea typeface="Gabriola"/>
              <a:cs typeface="Gabriola"/>
            </a:endParaRPr>
          </a:p>
          <a:p>
            <a:pPr marL="0" indent="0">
              <a:buNone/>
            </a:pPr>
            <a:endParaRPr lang="en-US" sz="2000">
              <a:latin typeface="Times"/>
              <a:ea typeface="+mn-lt"/>
              <a:cs typeface="+mn-lt"/>
            </a:endParaRPr>
          </a:p>
          <a:p>
            <a:r>
              <a:rPr lang="en-US" sz="2000" dirty="0">
                <a:latin typeface="Times"/>
                <a:ea typeface="+mn-lt"/>
                <a:cs typeface="+mn-lt"/>
              </a:rPr>
              <a:t>Learners will continue to develop their knowledge of different </a:t>
            </a:r>
            <a:r>
              <a:rPr lang="en-US" sz="2000" dirty="0" err="1">
                <a:latin typeface="Times"/>
                <a:ea typeface="+mn-lt"/>
                <a:cs typeface="+mn-lt"/>
              </a:rPr>
              <a:t>Maths</a:t>
            </a:r>
            <a:r>
              <a:rPr lang="en-US" sz="2000" dirty="0">
                <a:latin typeface="Times"/>
                <a:ea typeface="+mn-lt"/>
                <a:cs typeface="+mn-lt"/>
              </a:rPr>
              <a:t> topics (</a:t>
            </a:r>
            <a:r>
              <a:rPr lang="en-US" sz="2000" dirty="0" err="1">
                <a:latin typeface="Times"/>
                <a:ea typeface="+mn-lt"/>
                <a:cs typeface="+mn-lt"/>
              </a:rPr>
              <a:t>eg</a:t>
            </a:r>
            <a:r>
              <a:rPr lang="en-US" sz="2000" dirty="0">
                <a:latin typeface="Times"/>
                <a:ea typeface="+mn-lt"/>
                <a:cs typeface="+mn-lt"/>
              </a:rPr>
              <a:t>: Fractions, Decimals, Percentages, Money, Area and Shape). </a:t>
            </a:r>
          </a:p>
          <a:p>
            <a:pPr marL="0" indent="0">
              <a:buNone/>
            </a:pPr>
            <a:endParaRPr lang="en-US" sz="2000">
              <a:latin typeface="Times"/>
              <a:ea typeface="+mn-lt"/>
              <a:cs typeface="+mn-lt"/>
            </a:endParaRPr>
          </a:p>
          <a:p>
            <a:r>
              <a:rPr lang="en-US" sz="2000" dirty="0">
                <a:latin typeface="Times"/>
                <a:ea typeface="+mn-lt"/>
                <a:cs typeface="+mn-lt"/>
              </a:rPr>
              <a:t>Throughout each week pupils will learn new strategies for mental math through Number Talks lessons. It is here that they are given the chance to share their own strategies with their peers.</a:t>
            </a:r>
            <a:endParaRPr lang="en-US" sz="2000" dirty="0">
              <a:latin typeface="Times"/>
              <a:cs typeface="Times"/>
            </a:endParaRPr>
          </a:p>
          <a:p>
            <a:pPr algn="ctr"/>
            <a:endParaRPr lang="en-US" sz="2000"/>
          </a:p>
          <a:p>
            <a:pPr marL="0" indent="0" algn="ctr">
              <a:buNone/>
            </a:pPr>
            <a:endParaRPr lang="en-US" sz="2000"/>
          </a:p>
        </p:txBody>
      </p:sp>
      <p:pic>
        <p:nvPicPr>
          <p:cNvPr id="2" name="Picture 2" descr="Logo, icon&#10;&#10;Description automatically generated">
            <a:extLst>
              <a:ext uri="{FF2B5EF4-FFF2-40B4-BE49-F238E27FC236}">
                <a16:creationId xmlns:a16="http://schemas.microsoft.com/office/drawing/2014/main" id="{D5DF979F-A62E-40C8-B104-D6B170E8949F}"/>
              </a:ext>
            </a:extLst>
          </p:cNvPr>
          <p:cNvPicPr>
            <a:picLocks noChangeAspect="1"/>
          </p:cNvPicPr>
          <p:nvPr/>
        </p:nvPicPr>
        <p:blipFill>
          <a:blip r:embed="rId6"/>
          <a:stretch>
            <a:fillRect/>
          </a:stretch>
        </p:blipFill>
        <p:spPr>
          <a:xfrm>
            <a:off x="7287710" y="5405420"/>
            <a:ext cx="1624013" cy="1326851"/>
          </a:xfrm>
          <a:prstGeom prst="rect">
            <a:avLst/>
          </a:prstGeom>
        </p:spPr>
      </p:pic>
      <p:pic>
        <p:nvPicPr>
          <p:cNvPr id="3" name="Recording (15)">
            <a:hlinkClick r:id="" action="ppaction://media"/>
            <a:extLst>
              <a:ext uri="{FF2B5EF4-FFF2-40B4-BE49-F238E27FC236}">
                <a16:creationId xmlns:a16="http://schemas.microsoft.com/office/drawing/2014/main" id="{378AD34B-3FC8-4D36-9F07-6883BF190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7125" y="5931959"/>
            <a:ext cx="730250" cy="730250"/>
          </a:xfrm>
          <a:prstGeom prst="rect">
            <a:avLst/>
          </a:prstGeom>
        </p:spPr>
      </p:pic>
    </p:spTree>
    <p:extLst>
      <p:ext uri="{BB962C8B-B14F-4D97-AF65-F5344CB8AC3E}">
        <p14:creationId xmlns:p14="http://schemas.microsoft.com/office/powerpoint/2010/main" val="916823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a:solidFill>
                  <a:srgbClr val="FFFFFF"/>
                </a:solidFill>
                <a:latin typeface="Calibri" panose="020F0502020204030204" pitchFamily="34" charset="0"/>
              </a:rPr>
              <a:t>Health and Wellbeing </a:t>
            </a:r>
            <a:endParaRPr lang="en-US" altLang="en-US">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409345" y="1714507"/>
            <a:ext cx="8551901" cy="4568296"/>
          </a:xfrm>
          <a:solidFill>
            <a:schemeClr val="bg1"/>
          </a:solidFill>
        </p:spPr>
        <p:txBody>
          <a:bodyPr vert="horz" lIns="91440" tIns="45720" rIns="91440" bIns="45720" rtlCol="0" anchor="t">
            <a:noAutofit/>
          </a:bodyPr>
          <a:lstStyle/>
          <a:p>
            <a:r>
              <a:rPr lang="en-US" sz="2000">
                <a:latin typeface="Times New Roman"/>
                <a:ea typeface="+mn-lt"/>
                <a:cs typeface="+mn-lt"/>
              </a:rPr>
              <a:t>Primary 6a have spent time sharing worries, developing a ‘Growth Mindset’ and have explored the importance of building relationships. </a:t>
            </a:r>
            <a:endParaRPr lang="en-GB" sz="2000" b="1" u="sng">
              <a:latin typeface="Times New Roman"/>
              <a:ea typeface="+mn-lt"/>
              <a:cs typeface="+mn-lt"/>
            </a:endParaRPr>
          </a:p>
          <a:p>
            <a:endParaRPr lang="en-US" sz="2000">
              <a:latin typeface="Times New Roman"/>
              <a:ea typeface="+mn-lt"/>
              <a:cs typeface="+mn-lt"/>
            </a:endParaRPr>
          </a:p>
          <a:p>
            <a:r>
              <a:rPr lang="en-US" sz="2000">
                <a:latin typeface="Times New Roman"/>
                <a:ea typeface="+mn-lt"/>
                <a:cs typeface="+mn-lt"/>
              </a:rPr>
              <a:t>The children have discussed strategies that help them with problems and discussed in detail where they can find help as well as how they can help themselves. </a:t>
            </a:r>
            <a:endParaRPr lang="en-GB" sz="2000" b="1" u="sng">
              <a:latin typeface="Times New Roman"/>
              <a:ea typeface="+mn-lt"/>
              <a:cs typeface="+mn-lt"/>
            </a:endParaRPr>
          </a:p>
          <a:p>
            <a:endParaRPr lang="en-US" sz="2000">
              <a:latin typeface="Times New Roman"/>
              <a:ea typeface="+mn-lt"/>
              <a:cs typeface="+mn-lt"/>
            </a:endParaRPr>
          </a:p>
          <a:p>
            <a:r>
              <a:rPr lang="en-US" sz="2000">
                <a:latin typeface="Times New Roman"/>
                <a:ea typeface="+mn-lt"/>
                <a:cs typeface="+mn-lt"/>
              </a:rPr>
              <a:t>Pupils have begun to develop good relationship within the class which has helped them settle into the new routines easier. All pupils have shown great kindness to one another and shown maturity by following the new rules around the school.</a:t>
            </a:r>
          </a:p>
          <a:p>
            <a:pPr marL="0" indent="0">
              <a:buNone/>
            </a:pPr>
            <a:endParaRPr lang="en-US" sz="2000">
              <a:latin typeface="Times New Roman"/>
              <a:cs typeface="Times New Roman"/>
            </a:endParaRPr>
          </a:p>
          <a:p>
            <a:r>
              <a:rPr lang="en-US" sz="2000">
                <a:latin typeface="Times New Roman"/>
                <a:cs typeface="Times New Roman"/>
              </a:rPr>
              <a:t>PE days = Monday and Thursday. </a:t>
            </a:r>
          </a:p>
        </p:txBody>
      </p:sp>
      <p:pic>
        <p:nvPicPr>
          <p:cNvPr id="2" name="Picture 2" descr="Chart, diagram, pie chart&#10;&#10;Description automatically generated">
            <a:extLst>
              <a:ext uri="{FF2B5EF4-FFF2-40B4-BE49-F238E27FC236}">
                <a16:creationId xmlns:a16="http://schemas.microsoft.com/office/drawing/2014/main" id="{C40F4150-8126-4012-A20D-290AAE5A30DF}"/>
              </a:ext>
            </a:extLst>
          </p:cNvPr>
          <p:cNvPicPr>
            <a:picLocks noChangeAspect="1"/>
          </p:cNvPicPr>
          <p:nvPr/>
        </p:nvPicPr>
        <p:blipFill>
          <a:blip r:embed="rId6"/>
          <a:stretch>
            <a:fillRect/>
          </a:stretch>
        </p:blipFill>
        <p:spPr>
          <a:xfrm>
            <a:off x="7246823" y="5301114"/>
            <a:ext cx="1733815" cy="1559723"/>
          </a:xfrm>
          <a:prstGeom prst="rect">
            <a:avLst/>
          </a:prstGeom>
        </p:spPr>
      </p:pic>
      <p:pic>
        <p:nvPicPr>
          <p:cNvPr id="3" name="Recording (16)">
            <a:hlinkClick r:id="" action="ppaction://media"/>
            <a:extLst>
              <a:ext uri="{FF2B5EF4-FFF2-40B4-BE49-F238E27FC236}">
                <a16:creationId xmlns:a16="http://schemas.microsoft.com/office/drawing/2014/main" id="{5E339210-F84C-4BB3-BD4B-51DC4552EC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3042" y="5921375"/>
            <a:ext cx="730250" cy="730250"/>
          </a:xfrm>
          <a:prstGeom prst="rect">
            <a:avLst/>
          </a:prstGeom>
        </p:spPr>
      </p:pic>
    </p:spTree>
    <p:extLst>
      <p:ext uri="{BB962C8B-B14F-4D97-AF65-F5344CB8AC3E}">
        <p14:creationId xmlns:p14="http://schemas.microsoft.com/office/powerpoint/2010/main" val="2799054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4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7E1625DA972746954E61E8314C5C20" ma:contentTypeVersion="12" ma:contentTypeDescription="Create a new document." ma:contentTypeScope="" ma:versionID="14090b3e8eaf7888e940d383065ebb6b">
  <xsd:schema xmlns:xsd="http://www.w3.org/2001/XMLSchema" xmlns:xs="http://www.w3.org/2001/XMLSchema" xmlns:p="http://schemas.microsoft.com/office/2006/metadata/properties" xmlns:ns2="b4bd2a62-4636-4ed3-a044-ebd0b2f76760" xmlns:ns3="b2f0ddb6-4bb9-47cd-b903-55fa78fff1c9" targetNamespace="http://schemas.microsoft.com/office/2006/metadata/properties" ma:root="true" ma:fieldsID="18993ca7e2fe419a7ffb5ebc418329ff" ns2:_="" ns3:_="">
    <xsd:import namespace="b4bd2a62-4636-4ed3-a044-ebd0b2f76760"/>
    <xsd:import namespace="b2f0ddb6-4bb9-47cd-b903-55fa78fff1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bd2a62-4636-4ed3-a044-ebd0b2f767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f0ddb6-4bb9-47cd-b903-55fa78fff1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E4789D-E7CF-468D-A41B-AE83D6D884D9}">
  <ds:schemaRefs>
    <ds:schemaRef ds:uri="http://schemas.microsoft.com/sharepoint/v3/contenttype/forms"/>
  </ds:schemaRefs>
</ds:datastoreItem>
</file>

<file path=customXml/itemProps2.xml><?xml version="1.0" encoding="utf-8"?>
<ds:datastoreItem xmlns:ds="http://schemas.openxmlformats.org/officeDocument/2006/customXml" ds:itemID="{CBE7AD2D-B395-451F-A05D-217275FCFF8F}">
  <ds:schemaRefs>
    <ds:schemaRef ds:uri="b2f0ddb6-4bb9-47cd-b903-55fa78fff1c9"/>
    <ds:schemaRef ds:uri="b4bd2a62-4636-4ed3-a044-ebd0b2f767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6ECB41-1E1D-4B0E-AF4A-172C5192CE31}">
  <ds:schemaRefs>
    <ds:schemaRef ds:uri="b2f0ddb6-4bb9-47cd-b903-55fa78fff1c9"/>
    <ds:schemaRef ds:uri="b4bd2a62-4636-4ed3-a044-ebd0b2f767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0</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Facet</vt:lpstr>
      <vt:lpstr>4_Facet</vt:lpstr>
      <vt:lpstr>Curricular Information September 2021 Primary 6a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Kelly</dc:creator>
  <cp:revision>87</cp:revision>
  <cp:lastPrinted>2019-08-12T07:57:01Z</cp:lastPrinted>
  <dcterms:created xsi:type="dcterms:W3CDTF">2017-07-25T19:39:17Z</dcterms:created>
  <dcterms:modified xsi:type="dcterms:W3CDTF">2021-09-20T18:06:44Z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0x010100EF7E1625DA972746954E61E8314C5C20</vt:lpwstr>
  </property>
</Properties>
</file>