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8" r:id="rId4"/>
    <p:sldId id="259" r:id="rId5"/>
    <p:sldId id="261" r:id="rId6"/>
    <p:sldId id="262" r:id="rId7"/>
    <p:sldId id="263" r:id="rId8"/>
    <p:sldId id="257" r:id="rId9"/>
    <p:sldId id="264" r:id="rId10"/>
    <p:sldId id="266" r:id="rId11"/>
    <p:sldId id="265" r:id="rId12"/>
    <p:sldId id="260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709" autoAdjust="0"/>
  </p:normalViewPr>
  <p:slideViewPr>
    <p:cSldViewPr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429-438B-833D-303BE3058CF8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429-438B-833D-303BE3058CF8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3429-438B-833D-303BE3058CF8}"/>
              </c:ext>
            </c:extLst>
          </c:dPt>
          <c:cat>
            <c:strRef>
              <c:f>Sheet1!$A$18:$A$26</c:f>
              <c:strCache>
                <c:ptCount val="9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r</c:v>
                </c:pt>
                <c:pt idx="7">
                  <c:v>v</c:v>
                </c:pt>
                <c:pt idx="8">
                  <c:v>f</c:v>
                </c:pt>
              </c:strCache>
            </c:strRef>
          </c:cat>
          <c:val>
            <c:numRef>
              <c:f>Sheet1!$B$18:$B$26</c:f>
              <c:numCache>
                <c:formatCode>General</c:formatCode>
                <c:ptCount val="9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29-438B-833D-303BE3058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D2B-42F3-B187-74F1FD1F1AFB}"/>
              </c:ext>
            </c:extLst>
          </c:dPt>
          <c:cat>
            <c:strRef>
              <c:f>Sheet1!$A$14:$A$16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Sheet1!$B$14:$B$16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2B-42F3-B187-74F1FD1F1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B02-4D4B-9B76-58958529F039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B02-4D4B-9B76-58958529F039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FB02-4D4B-9B76-58958529F039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02-4D4B-9B76-58958529F03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FB02-4D4B-9B76-58958529F039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FB02-4D4B-9B76-58958529F039}"/>
              </c:ext>
            </c:extLst>
          </c:dPt>
          <c:cat>
            <c:strRef>
              <c:f>Sheet1!$A$1:$A$10</c:f>
              <c:strCache>
                <c:ptCount val="10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02-4D4B-9B76-58958529F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84B-4CC8-9DA2-D7029F519D9A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84B-4CC8-9DA2-D7029F519D9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84B-4CC8-9DA2-D7029F519D9A}"/>
              </c:ext>
            </c:extLst>
          </c:dPt>
          <c:cat>
            <c:strRef>
              <c:f>Sheet1!$A$6:$A$10</c:f>
              <c:strCache>
                <c:ptCount val="5"/>
                <c:pt idx="0">
                  <c:v>f</c:v>
                </c:pt>
                <c:pt idx="1">
                  <c:v>g</c:v>
                </c:pt>
                <c:pt idx="2">
                  <c:v>h</c:v>
                </c:pt>
                <c:pt idx="3">
                  <c:v>i</c:v>
                </c:pt>
                <c:pt idx="4">
                  <c:v>j</c:v>
                </c:pt>
              </c:strCache>
            </c:strRef>
          </c:cat>
          <c:val>
            <c:numRef>
              <c:f>Sheet1!$B$6:$B$10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4B-4CC8-9DA2-D7029F519D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D3F8D-E0F7-46F3-875B-954B41F3BBC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DA9B-83AD-4C9A-B8E9-D11F8AC0E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H="1">
            <a:off x="1691680" y="3356992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51720" y="3284984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51720" y="2132856"/>
            <a:ext cx="9702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1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868144" y="3356992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40152" y="3212976"/>
            <a:ext cx="12961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56176" y="2204864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4581128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4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148478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4</a:t>
            </a:r>
            <a:endParaRPr lang="en-US" sz="48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763688" y="3356992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40152" y="3356992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03049" y="3356992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79513" y="3356992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951521" y="3212976"/>
            <a:ext cx="12961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67545" y="2204864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754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55576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8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57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5896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3928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3928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04248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92280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92280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1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195736" y="3140968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92080" y="3140968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67744" y="429309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÷</a:t>
            </a:r>
            <a:r>
              <a:rPr lang="en-GB" sz="4000" dirty="0" smtClean="0"/>
              <a:t> 2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6096" y="429309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÷</a:t>
            </a:r>
            <a:r>
              <a:rPr lang="en-GB" sz="4000" dirty="0" smtClean="0"/>
              <a:t> 2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1124744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÷</a:t>
            </a:r>
            <a:r>
              <a:rPr lang="en-GB" sz="4000" dirty="0" smtClean="0"/>
              <a:t> 2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2267744" y="1124744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÷</a:t>
            </a:r>
            <a:r>
              <a:rPr lang="en-GB" sz="4000" dirty="0" smtClean="0"/>
              <a:t> 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4766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47664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84168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72200" y="2996952"/>
            <a:ext cx="7200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6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72200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126876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2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472514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÷</a:t>
            </a:r>
            <a:r>
              <a:rPr lang="en-GB" sz="4800" dirty="0"/>
              <a:t> </a:t>
            </a:r>
            <a:r>
              <a:rPr lang="en-GB" sz="4800" dirty="0" smtClean="0"/>
              <a:t>2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5229200"/>
            <a:ext cx="280076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 smtClean="0"/>
              <a:t>12 ÷ </a:t>
            </a:r>
            <a:r>
              <a:rPr lang="en-GB" sz="6000" dirty="0" smtClean="0">
                <a:latin typeface="Wingdings" pitchFamily="2" charset="2"/>
              </a:rPr>
              <a:t>o</a:t>
            </a:r>
            <a:r>
              <a:rPr lang="en-GB" sz="4400" dirty="0" smtClean="0"/>
              <a:t> = 6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1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4766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47664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84168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72200" y="2996952"/>
            <a:ext cx="7200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72200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126876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</a:t>
            </a:r>
            <a:r>
              <a:rPr lang="en-GB" sz="4800" dirty="0"/>
              <a:t>4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472514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</a:t>
            </a:r>
            <a:r>
              <a:rPr lang="en-GB" sz="4800" dirty="0"/>
              <a:t>4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5229200"/>
            <a:ext cx="287547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12 ÷ </a:t>
            </a:r>
            <a:r>
              <a:rPr lang="en-GB" sz="6000" dirty="0" smtClean="0">
                <a:latin typeface="Wingdings" pitchFamily="2" charset="2"/>
              </a:rPr>
              <a:t>o</a:t>
            </a:r>
            <a:r>
              <a:rPr lang="en-GB" sz="4400" dirty="0" smtClean="0"/>
              <a:t> = 3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754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552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1</a:t>
            </a:r>
            <a:r>
              <a:rPr lang="en-GB" sz="8000" dirty="0" smtClean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57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5896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3928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6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3928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04248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92280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092280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1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195736" y="3140968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92080" y="3140968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67744" y="429309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÷</a:t>
            </a:r>
            <a:r>
              <a:rPr lang="en-GB" sz="4000" dirty="0" smtClean="0"/>
              <a:t> 2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6096" y="429309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÷</a:t>
            </a:r>
            <a:r>
              <a:rPr lang="en-GB" sz="4000" dirty="0" smtClean="0"/>
              <a:t> 2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1124744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÷</a:t>
            </a:r>
            <a:r>
              <a:rPr lang="en-GB" sz="4000" dirty="0" smtClean="0"/>
              <a:t> 2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2267744" y="1124744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÷</a:t>
            </a:r>
            <a:r>
              <a:rPr lang="en-GB" sz="4000" dirty="0" smtClean="0"/>
              <a:t> 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0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9559" t="39000" r="21379" b="34422"/>
          <a:stretch>
            <a:fillRect/>
          </a:stretch>
        </p:blipFill>
        <p:spPr bwMode="auto">
          <a:xfrm>
            <a:off x="539552" y="2060848"/>
            <a:ext cx="810756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39552" y="5229200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584" y="5085184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9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7584" y="4005064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44008" y="5229200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4048" y="5085184"/>
            <a:ext cx="7200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32040" y="4005064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587727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</a:t>
            </a:r>
            <a:r>
              <a:rPr lang="en-GB" sz="4800" dirty="0"/>
              <a:t>3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37890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</a:t>
            </a:r>
            <a:r>
              <a:rPr lang="en-GB" sz="4800" dirty="0"/>
              <a:t>3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76" y="3356992"/>
            <a:ext cx="25154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 smtClean="0"/>
              <a:t>9 ÷ </a:t>
            </a:r>
            <a:r>
              <a:rPr lang="en-GB" sz="6000" dirty="0" smtClean="0">
                <a:latin typeface="Wingdings" pitchFamily="2" charset="2"/>
              </a:rPr>
              <a:t>o</a:t>
            </a:r>
            <a:r>
              <a:rPr lang="en-GB" sz="4400" dirty="0" smtClean="0"/>
              <a:t> = 3</a:t>
            </a:r>
            <a:endParaRPr lang="en-US" sz="4400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467544" y="908720"/>
          <a:ext cx="27363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3995936" y="908720"/>
          <a:ext cx="25202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0" grpId="0"/>
      <p:bldP spid="11" grpId="0"/>
      <p:bldP spid="12" grpId="0" animBg="1"/>
      <p:bldGraphic spid="13" grpId="0">
        <p:bldAsOne/>
      </p:bldGraphic>
      <p:bldGraphic spid="1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39552" y="5157192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1560" y="5013176"/>
            <a:ext cx="12961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10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7584" y="3933056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11960" y="5157192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99992" y="5013176"/>
            <a:ext cx="7200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5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99992" y="3933056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364502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2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6027003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2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5229200"/>
            <a:ext cx="280076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 smtClean="0"/>
              <a:t>10 ÷ </a:t>
            </a:r>
            <a:r>
              <a:rPr lang="en-GB" sz="6000" dirty="0" smtClean="0">
                <a:latin typeface="Wingdings" pitchFamily="2" charset="2"/>
              </a:rPr>
              <a:t>o</a:t>
            </a:r>
            <a:r>
              <a:rPr lang="en-GB" sz="4400" dirty="0" smtClean="0"/>
              <a:t> = 5</a:t>
            </a:r>
            <a:endParaRPr lang="en-US" sz="4400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467544" y="836712"/>
          <a:ext cx="252028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067944" y="836712"/>
          <a:ext cx="216024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1" grpId="0"/>
      <p:bldP spid="12" grpId="0" animBg="1"/>
      <p:bldGraphic spid="13" grpId="0">
        <p:bldAsOne/>
      </p:bldGraphic>
      <p:bldGraphic spid="1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4766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35696" y="3068960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6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84168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72200" y="2996952"/>
            <a:ext cx="7200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72200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126876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</a:t>
            </a:r>
            <a:r>
              <a:rPr lang="en-GB" sz="4800" dirty="0"/>
              <a:t>3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472514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</a:t>
            </a:r>
            <a:r>
              <a:rPr lang="en-US" sz="4800" dirty="0" smtClean="0"/>
              <a:t>3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4766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35696" y="3068960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6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84168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72200" y="2996952"/>
            <a:ext cx="7200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72200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126876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2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472514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</a:t>
            </a:r>
            <a:r>
              <a:rPr lang="en-US" sz="48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1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4766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47664" y="3068960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10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5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84168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72200" y="2996952"/>
            <a:ext cx="7200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72200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126876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5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472514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</a:t>
            </a:r>
            <a:r>
              <a:rPr lang="en-US" sz="4800" dirty="0" smtClean="0"/>
              <a:t>5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1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4766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35696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8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86814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56176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5617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105273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2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443711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2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00192" y="5229200"/>
            <a:ext cx="25154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/>
              <a:t>8</a:t>
            </a:r>
            <a:r>
              <a:rPr lang="en-GB" sz="4400" dirty="0" smtClean="0"/>
              <a:t> ÷ </a:t>
            </a:r>
            <a:r>
              <a:rPr lang="en-GB" sz="6000" dirty="0" smtClean="0">
                <a:latin typeface="Wingdings" pitchFamily="2" charset="2"/>
              </a:rPr>
              <a:t>o</a:t>
            </a:r>
            <a:r>
              <a:rPr lang="en-GB" sz="4400" dirty="0" smtClean="0"/>
              <a:t> = 4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0" grpId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4766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35696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8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86814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56176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5617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105273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</a:t>
            </a:r>
            <a:r>
              <a:rPr lang="en-GB" sz="4800" dirty="0"/>
              <a:t>4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443711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÷</a:t>
            </a:r>
            <a:r>
              <a:rPr lang="en-GB" sz="4800" dirty="0" smtClean="0"/>
              <a:t> </a:t>
            </a:r>
            <a:r>
              <a:rPr lang="en-GB" sz="4800" dirty="0"/>
              <a:t>4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00192" y="5229200"/>
            <a:ext cx="25154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/>
              <a:t>8</a:t>
            </a:r>
            <a:r>
              <a:rPr lang="en-GB" sz="4400" dirty="0" smtClean="0"/>
              <a:t> ÷ </a:t>
            </a:r>
            <a:r>
              <a:rPr lang="en-GB" sz="6000" dirty="0" smtClean="0">
                <a:latin typeface="Wingdings" pitchFamily="2" charset="2"/>
              </a:rPr>
              <a:t>o</a:t>
            </a:r>
            <a:r>
              <a:rPr lang="en-GB" sz="4400" dirty="0" smtClean="0"/>
              <a:t> = 2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0" grpId="0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140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Avaya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Lydia Cook</dc:creator>
  <cp:lastModifiedBy>Administrator</cp:lastModifiedBy>
  <cp:revision>14</cp:revision>
  <dcterms:created xsi:type="dcterms:W3CDTF">2011-12-11T16:01:12Z</dcterms:created>
  <dcterms:modified xsi:type="dcterms:W3CDTF">2020-06-02T08:30:59Z</dcterms:modified>
</cp:coreProperties>
</file>