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58" r:id="rId4"/>
    <p:sldId id="259" r:id="rId5"/>
    <p:sldId id="261" r:id="rId6"/>
    <p:sldId id="262" r:id="rId7"/>
    <p:sldId id="263" r:id="rId8"/>
    <p:sldId id="257" r:id="rId9"/>
    <p:sldId id="264" r:id="rId10"/>
    <p:sldId id="266" r:id="rId11"/>
    <p:sldId id="265" r:id="rId12"/>
    <p:sldId id="260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9" autoAdjust="0"/>
    <p:restoredTop sz="94709" autoAdjust="0"/>
  </p:normalViewPr>
  <p:slideViewPr>
    <p:cSldViewPr>
      <p:cViewPr varScale="1">
        <p:scale>
          <a:sx n="69" d="100"/>
          <a:sy n="69" d="100"/>
        </p:scale>
        <p:origin x="140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spPr>
            <a:solidFill>
              <a:schemeClr val="bg1"/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3429-438B-833D-303BE3058CF8}"/>
              </c:ext>
            </c:extLst>
          </c:dPt>
          <c:dPt>
            <c:idx val="1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3429-438B-833D-303BE3058CF8}"/>
              </c:ext>
            </c:extLst>
          </c:dPt>
          <c:dPt>
            <c:idx val="2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2-3429-438B-833D-303BE3058CF8}"/>
              </c:ext>
            </c:extLst>
          </c:dPt>
          <c:cat>
            <c:strRef>
              <c:f>Sheet1!$A$18:$A$26</c:f>
              <c:strCache>
                <c:ptCount val="9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r</c:v>
                </c:pt>
                <c:pt idx="7">
                  <c:v>v</c:v>
                </c:pt>
                <c:pt idx="8">
                  <c:v>f</c:v>
                </c:pt>
              </c:strCache>
            </c:strRef>
          </c:cat>
          <c:val>
            <c:numRef>
              <c:f>Sheet1!$B$18:$B$26</c:f>
              <c:numCache>
                <c:formatCode>General</c:formatCode>
                <c:ptCount val="9"/>
                <c:pt idx="0">
                  <c:v>11</c:v>
                </c:pt>
                <c:pt idx="1">
                  <c:v>11</c:v>
                </c:pt>
                <c:pt idx="2">
                  <c:v>11</c:v>
                </c:pt>
                <c:pt idx="3">
                  <c:v>11</c:v>
                </c:pt>
                <c:pt idx="4">
                  <c:v>11</c:v>
                </c:pt>
                <c:pt idx="5">
                  <c:v>11</c:v>
                </c:pt>
                <c:pt idx="6">
                  <c:v>11</c:v>
                </c:pt>
                <c:pt idx="7">
                  <c:v>11</c:v>
                </c:pt>
                <c:pt idx="8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429-438B-833D-303BE3058C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spPr>
            <a:solidFill>
              <a:schemeClr val="bg1"/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2D2B-42F3-B187-74F1FD1F1AFB}"/>
              </c:ext>
            </c:extLst>
          </c:dPt>
          <c:cat>
            <c:strRef>
              <c:f>Sheet1!$A$14:$A$16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Sheet1!$B$14:$B$16</c:f>
              <c:numCache>
                <c:formatCode>General</c:formatCode>
                <c:ptCount val="3"/>
                <c:pt idx="0">
                  <c:v>33</c:v>
                </c:pt>
                <c:pt idx="1">
                  <c:v>33</c:v>
                </c:pt>
                <c:pt idx="2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2B-42F3-B187-74F1FD1F1A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spPr>
            <a:solidFill>
              <a:schemeClr val="bg1"/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FB02-4D4B-9B76-58958529F039}"/>
              </c:ext>
            </c:extLst>
          </c:dPt>
          <c:dPt>
            <c:idx val="1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FB02-4D4B-9B76-58958529F039}"/>
              </c:ext>
            </c:extLst>
          </c:dPt>
          <c:dPt>
            <c:idx val="2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2-FB02-4D4B-9B76-58958529F039}"/>
              </c:ext>
            </c:extLst>
          </c:dPt>
          <c:dPt>
            <c:idx val="3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FB02-4D4B-9B76-58958529F039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FB02-4D4B-9B76-58958529F039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FB02-4D4B-9B76-58958529F039}"/>
              </c:ext>
            </c:extLst>
          </c:dPt>
          <c:cat>
            <c:strRef>
              <c:f>Sheet1!$A$1:$A$10</c:f>
              <c:strCache>
                <c:ptCount val="10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  <c:pt idx="7">
                  <c:v>h</c:v>
                </c:pt>
                <c:pt idx="8">
                  <c:v>i</c:v>
                </c:pt>
                <c:pt idx="9">
                  <c:v>j</c:v>
                </c:pt>
              </c:strCache>
            </c:strRef>
          </c:cat>
          <c:val>
            <c:numRef>
              <c:f>Sheet1!$B$1:$B$10</c:f>
              <c:numCache>
                <c:formatCode>General</c:formatCode>
                <c:ptCount val="10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8">
                  <c:v>10</c:v>
                </c:pt>
                <c:pt idx="9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B02-4D4B-9B76-58958529F0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ln>
      <a:solidFill>
        <a:schemeClr val="bg1"/>
      </a:solidFill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spPr>
            <a:solidFill>
              <a:schemeClr val="bg1"/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A84B-4CC8-9DA2-D7029F519D9A}"/>
              </c:ext>
            </c:extLst>
          </c:dPt>
          <c:dPt>
            <c:idx val="1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A84B-4CC8-9DA2-D7029F519D9A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A84B-4CC8-9DA2-D7029F519D9A}"/>
              </c:ext>
            </c:extLst>
          </c:dPt>
          <c:cat>
            <c:strRef>
              <c:f>Sheet1!$A$6:$A$10</c:f>
              <c:strCache>
                <c:ptCount val="5"/>
                <c:pt idx="0">
                  <c:v>f</c:v>
                </c:pt>
                <c:pt idx="1">
                  <c:v>g</c:v>
                </c:pt>
                <c:pt idx="2">
                  <c:v>h</c:v>
                </c:pt>
                <c:pt idx="3">
                  <c:v>i</c:v>
                </c:pt>
                <c:pt idx="4">
                  <c:v>j</c:v>
                </c:pt>
              </c:strCache>
            </c:strRef>
          </c:cat>
          <c:val>
            <c:numRef>
              <c:f>Sheet1!$B$6:$B$10</c:f>
              <c:numCache>
                <c:formatCode>General</c:formatCode>
                <c:ptCount val="5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84B-4CC8-9DA2-D7029F519D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ln>
      <a:solidFill>
        <a:schemeClr val="bg1"/>
      </a:solidFill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D3F8D-E0F7-46F3-875B-954B41F3BBCE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8DA9B-83AD-4C9A-B8E9-D11F8AC0E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D3F8D-E0F7-46F3-875B-954B41F3BBCE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8DA9B-83AD-4C9A-B8E9-D11F8AC0E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D3F8D-E0F7-46F3-875B-954B41F3BBCE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8DA9B-83AD-4C9A-B8E9-D11F8AC0E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D3F8D-E0F7-46F3-875B-954B41F3BBCE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8DA9B-83AD-4C9A-B8E9-D11F8AC0E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D3F8D-E0F7-46F3-875B-954B41F3BBCE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8DA9B-83AD-4C9A-B8E9-D11F8AC0E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D3F8D-E0F7-46F3-875B-954B41F3BBCE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8DA9B-83AD-4C9A-B8E9-D11F8AC0E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D3F8D-E0F7-46F3-875B-954B41F3BBCE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8DA9B-83AD-4C9A-B8E9-D11F8AC0E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D3F8D-E0F7-46F3-875B-954B41F3BBCE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8DA9B-83AD-4C9A-B8E9-D11F8AC0E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D3F8D-E0F7-46F3-875B-954B41F3BBCE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8DA9B-83AD-4C9A-B8E9-D11F8AC0E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D3F8D-E0F7-46F3-875B-954B41F3BBCE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8DA9B-83AD-4C9A-B8E9-D11F8AC0E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D3F8D-E0F7-46F3-875B-954B41F3BBCE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8DA9B-83AD-4C9A-B8E9-D11F8AC0E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D3F8D-E0F7-46F3-875B-954B41F3BBCE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8DA9B-83AD-4C9A-B8E9-D11F8AC0E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 flipH="1">
            <a:off x="1691680" y="3356992"/>
            <a:ext cx="136815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051720" y="3284984"/>
            <a:ext cx="115212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 smtClean="0">
                <a:latin typeface="Calibri" pitchFamily="34" charset="0"/>
              </a:rPr>
              <a:t>3</a:t>
            </a:r>
            <a:endParaRPr lang="en-US" sz="1100" dirty="0">
              <a:latin typeface="Calibri" pitchFamily="34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051720" y="2132856"/>
            <a:ext cx="97021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>
                <a:latin typeface="Calibri" pitchFamily="34" charset="0"/>
              </a:rPr>
              <a:t>1</a:t>
            </a:r>
            <a:endParaRPr lang="en-US" sz="1100" dirty="0">
              <a:latin typeface="Calibri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868144" y="3356992"/>
            <a:ext cx="136815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940152" y="3212976"/>
            <a:ext cx="129614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 smtClean="0">
                <a:latin typeface="Calibri" pitchFamily="34" charset="0"/>
              </a:rPr>
              <a:t>12</a:t>
            </a:r>
            <a:endParaRPr lang="en-US" sz="1100" dirty="0">
              <a:latin typeface="Calibri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156176" y="2204864"/>
            <a:ext cx="115212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>
                <a:latin typeface="Calibri" pitchFamily="34" charset="0"/>
              </a:rPr>
              <a:t>4</a:t>
            </a:r>
            <a:endParaRPr lang="en-US" sz="1100" dirty="0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95936" y="4581128"/>
            <a:ext cx="1080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x</a:t>
            </a:r>
            <a:r>
              <a:rPr lang="en-GB" sz="4800" dirty="0" smtClean="0"/>
              <a:t> 4</a:t>
            </a:r>
            <a:endParaRPr lang="en-US" sz="4800" dirty="0"/>
          </a:p>
        </p:txBody>
      </p:sp>
      <p:sp>
        <p:nvSpPr>
          <p:cNvPr id="9" name="TextBox 8"/>
          <p:cNvSpPr txBox="1"/>
          <p:nvPr/>
        </p:nvSpPr>
        <p:spPr>
          <a:xfrm>
            <a:off x="3995936" y="1484784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x</a:t>
            </a:r>
            <a:r>
              <a:rPr lang="en-GB" sz="4800" dirty="0" smtClean="0"/>
              <a:t> 4</a:t>
            </a:r>
            <a:endParaRPr lang="en-US" sz="4800" dirty="0"/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1763688" y="3356992"/>
            <a:ext cx="136815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940152" y="3356992"/>
            <a:ext cx="136815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703049" y="3356992"/>
            <a:ext cx="136815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879513" y="3356992"/>
            <a:ext cx="136815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951521" y="3212976"/>
            <a:ext cx="129614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 smtClean="0">
                <a:latin typeface="Calibri" pitchFamily="34" charset="0"/>
              </a:rPr>
              <a:t>12</a:t>
            </a:r>
            <a:endParaRPr lang="en-US" sz="1100" dirty="0">
              <a:latin typeface="Calibri" pitchFamily="34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167545" y="2204864"/>
            <a:ext cx="115212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>
                <a:latin typeface="Calibri" pitchFamily="34" charset="0"/>
              </a:rPr>
              <a:t>4</a:t>
            </a:r>
            <a:endParaRPr lang="en-US" sz="11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8" grpId="0"/>
      <p:bldP spid="9" grpId="0"/>
      <p:bldP spid="1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467544" y="3140968"/>
            <a:ext cx="129614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755576" y="2996952"/>
            <a:ext cx="136815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>
                <a:latin typeface="Calibri" pitchFamily="34" charset="0"/>
              </a:rPr>
              <a:t>8</a:t>
            </a:r>
            <a:endParaRPr lang="en-US" sz="1100" dirty="0">
              <a:latin typeface="Calibri" pitchFamily="34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55576" y="1916832"/>
            <a:ext cx="115212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>
                <a:latin typeface="Calibri" pitchFamily="34" charset="0"/>
              </a:rPr>
              <a:t>4</a:t>
            </a:r>
            <a:endParaRPr lang="en-US" sz="1100" dirty="0">
              <a:latin typeface="Calibri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635896" y="3140968"/>
            <a:ext cx="129614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923928" y="2996952"/>
            <a:ext cx="136815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>
                <a:latin typeface="Calibri" pitchFamily="34" charset="0"/>
              </a:rPr>
              <a:t>4</a:t>
            </a:r>
            <a:endParaRPr lang="en-US" sz="1100" dirty="0">
              <a:latin typeface="Calibri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923928" y="1916832"/>
            <a:ext cx="115212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>
                <a:latin typeface="Calibri" pitchFamily="34" charset="0"/>
              </a:rPr>
              <a:t>2</a:t>
            </a:r>
            <a:endParaRPr lang="en-US" sz="1100" dirty="0">
              <a:latin typeface="Calibri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804248" y="3140968"/>
            <a:ext cx="129614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092280" y="2996952"/>
            <a:ext cx="136815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 smtClean="0">
                <a:latin typeface="Calibri" pitchFamily="34" charset="0"/>
              </a:rPr>
              <a:t>2</a:t>
            </a:r>
            <a:endParaRPr lang="en-US" sz="1100" dirty="0">
              <a:latin typeface="Calibri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7092280" y="1916832"/>
            <a:ext cx="115212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>
                <a:latin typeface="Calibri" pitchFamily="34" charset="0"/>
              </a:rPr>
              <a:t>1</a:t>
            </a:r>
            <a:endParaRPr lang="en-US" sz="1100" dirty="0">
              <a:latin typeface="Calibri" pitchFamily="34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195736" y="3140968"/>
            <a:ext cx="108012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292080" y="3140968"/>
            <a:ext cx="108012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67744" y="4293096"/>
            <a:ext cx="9361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÷</a:t>
            </a:r>
            <a:r>
              <a:rPr lang="en-GB" sz="4000" dirty="0" smtClean="0"/>
              <a:t> 2</a:t>
            </a:r>
            <a:endParaRPr lang="en-US" sz="4000" dirty="0"/>
          </a:p>
        </p:txBody>
      </p:sp>
      <p:sp>
        <p:nvSpPr>
          <p:cNvPr id="16" name="TextBox 15"/>
          <p:cNvSpPr txBox="1"/>
          <p:nvPr/>
        </p:nvSpPr>
        <p:spPr>
          <a:xfrm>
            <a:off x="5436096" y="4293096"/>
            <a:ext cx="9361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÷</a:t>
            </a:r>
            <a:r>
              <a:rPr lang="en-GB" sz="4000" dirty="0" smtClean="0"/>
              <a:t> 2</a:t>
            </a:r>
            <a:endParaRPr lang="en-US" sz="4000" dirty="0"/>
          </a:p>
        </p:txBody>
      </p:sp>
      <p:sp>
        <p:nvSpPr>
          <p:cNvPr id="17" name="TextBox 16"/>
          <p:cNvSpPr txBox="1"/>
          <p:nvPr/>
        </p:nvSpPr>
        <p:spPr>
          <a:xfrm>
            <a:off x="5364088" y="1124744"/>
            <a:ext cx="9361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÷</a:t>
            </a:r>
            <a:r>
              <a:rPr lang="en-GB" sz="4000" dirty="0" smtClean="0"/>
              <a:t> 2</a:t>
            </a:r>
            <a:endParaRPr lang="en-US" sz="4000" dirty="0"/>
          </a:p>
        </p:txBody>
      </p:sp>
      <p:sp>
        <p:nvSpPr>
          <p:cNvPr id="18" name="TextBox 17"/>
          <p:cNvSpPr txBox="1"/>
          <p:nvPr/>
        </p:nvSpPr>
        <p:spPr>
          <a:xfrm>
            <a:off x="2267744" y="1124744"/>
            <a:ext cx="9361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÷</a:t>
            </a:r>
            <a:r>
              <a:rPr lang="en-GB" sz="4000" dirty="0" smtClean="0"/>
              <a:t> 2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9" grpId="0"/>
      <p:bldP spid="10" grpId="0"/>
      <p:bldP spid="15" grpId="0"/>
      <p:bldP spid="16" grpId="0"/>
      <p:bldP spid="17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1547664" y="3140968"/>
            <a:ext cx="129614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547664" y="2996952"/>
            <a:ext cx="136815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 smtClean="0">
                <a:latin typeface="Calibri" pitchFamily="34" charset="0"/>
              </a:rPr>
              <a:t>12</a:t>
            </a:r>
            <a:endParaRPr lang="en-US" sz="1100" dirty="0">
              <a:latin typeface="Calibri" pitchFamily="34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835696" y="1916832"/>
            <a:ext cx="115212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>
                <a:latin typeface="Calibri" pitchFamily="34" charset="0"/>
              </a:rPr>
              <a:t>4</a:t>
            </a:r>
            <a:endParaRPr lang="en-US" sz="1100" dirty="0">
              <a:latin typeface="Calibri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084168" y="3140968"/>
            <a:ext cx="129614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372200" y="2996952"/>
            <a:ext cx="72008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 smtClean="0">
                <a:latin typeface="Calibri" pitchFamily="34" charset="0"/>
              </a:rPr>
              <a:t>6</a:t>
            </a:r>
            <a:endParaRPr lang="en-US" sz="1100" dirty="0">
              <a:latin typeface="Calibri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372200" y="1916832"/>
            <a:ext cx="115212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>
                <a:solidFill>
                  <a:srgbClr val="FF0000"/>
                </a:solidFill>
                <a:latin typeface="Calibri" pitchFamily="34" charset="0"/>
              </a:rPr>
              <a:t>2</a:t>
            </a:r>
            <a:endParaRPr lang="en-US" sz="11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95936" y="1268760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÷</a:t>
            </a:r>
            <a:r>
              <a:rPr lang="en-GB" sz="4800" dirty="0" smtClean="0"/>
              <a:t> 2</a:t>
            </a:r>
            <a:endParaRPr lang="en-US" sz="4800" dirty="0"/>
          </a:p>
        </p:txBody>
      </p:sp>
      <p:sp>
        <p:nvSpPr>
          <p:cNvPr id="11" name="TextBox 10"/>
          <p:cNvSpPr txBox="1"/>
          <p:nvPr/>
        </p:nvSpPr>
        <p:spPr>
          <a:xfrm>
            <a:off x="3995936" y="4725144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÷</a:t>
            </a:r>
            <a:r>
              <a:rPr lang="en-GB" sz="4800" dirty="0"/>
              <a:t> </a:t>
            </a:r>
            <a:r>
              <a:rPr lang="en-GB" sz="4800" dirty="0" smtClean="0"/>
              <a:t>2</a:t>
            </a:r>
            <a:endParaRPr lang="en-US" sz="4800" dirty="0"/>
          </a:p>
        </p:txBody>
      </p:sp>
      <p:sp>
        <p:nvSpPr>
          <p:cNvPr id="12" name="TextBox 11"/>
          <p:cNvSpPr txBox="1"/>
          <p:nvPr/>
        </p:nvSpPr>
        <p:spPr>
          <a:xfrm>
            <a:off x="6012160" y="5229200"/>
            <a:ext cx="2800767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4400" dirty="0" smtClean="0"/>
              <a:t>12 ÷ </a:t>
            </a:r>
            <a:r>
              <a:rPr lang="en-GB" sz="6000" dirty="0" smtClean="0">
                <a:latin typeface="Wingdings" pitchFamily="2" charset="2"/>
              </a:rPr>
              <a:t>o</a:t>
            </a:r>
            <a:r>
              <a:rPr lang="en-GB" sz="4400" dirty="0" smtClean="0"/>
              <a:t> = 6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8" grpId="0"/>
      <p:bldP spid="10" grpId="0"/>
      <p:bldP spid="11" grpId="0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1547664" y="3140968"/>
            <a:ext cx="129614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547664" y="2996952"/>
            <a:ext cx="136815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 smtClean="0">
                <a:latin typeface="Calibri" pitchFamily="34" charset="0"/>
              </a:rPr>
              <a:t>12</a:t>
            </a:r>
            <a:endParaRPr lang="en-US" sz="1100" dirty="0">
              <a:latin typeface="Calibri" pitchFamily="34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835696" y="1916832"/>
            <a:ext cx="115212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>
                <a:latin typeface="Calibri" pitchFamily="34" charset="0"/>
              </a:rPr>
              <a:t>4</a:t>
            </a:r>
            <a:endParaRPr lang="en-US" sz="1100" dirty="0">
              <a:latin typeface="Calibri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084168" y="3140968"/>
            <a:ext cx="129614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372200" y="2996952"/>
            <a:ext cx="72008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>
                <a:solidFill>
                  <a:srgbClr val="FF0000"/>
                </a:solidFill>
                <a:latin typeface="Calibri" pitchFamily="34" charset="0"/>
              </a:rPr>
              <a:t>3</a:t>
            </a:r>
            <a:endParaRPr lang="en-US" sz="11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372200" y="1916832"/>
            <a:ext cx="115212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>
                <a:solidFill>
                  <a:srgbClr val="FF0000"/>
                </a:solidFill>
                <a:latin typeface="Calibri" pitchFamily="34" charset="0"/>
              </a:rPr>
              <a:t>1</a:t>
            </a:r>
            <a:endParaRPr lang="en-US" sz="11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95936" y="1268760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÷</a:t>
            </a:r>
            <a:r>
              <a:rPr lang="en-GB" sz="4800" dirty="0" smtClean="0"/>
              <a:t> </a:t>
            </a:r>
            <a:r>
              <a:rPr lang="en-GB" sz="4800" dirty="0"/>
              <a:t>4</a:t>
            </a:r>
            <a:endParaRPr lang="en-US" sz="4800" dirty="0"/>
          </a:p>
        </p:txBody>
      </p:sp>
      <p:sp>
        <p:nvSpPr>
          <p:cNvPr id="11" name="TextBox 10"/>
          <p:cNvSpPr txBox="1"/>
          <p:nvPr/>
        </p:nvSpPr>
        <p:spPr>
          <a:xfrm>
            <a:off x="3995936" y="4725144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÷</a:t>
            </a:r>
            <a:r>
              <a:rPr lang="en-GB" sz="4800" dirty="0" smtClean="0"/>
              <a:t> </a:t>
            </a:r>
            <a:r>
              <a:rPr lang="en-GB" sz="4800" dirty="0"/>
              <a:t>4</a:t>
            </a:r>
            <a:endParaRPr lang="en-US" sz="4800" dirty="0"/>
          </a:p>
        </p:txBody>
      </p:sp>
      <p:sp>
        <p:nvSpPr>
          <p:cNvPr id="12" name="TextBox 11"/>
          <p:cNvSpPr txBox="1"/>
          <p:nvPr/>
        </p:nvSpPr>
        <p:spPr>
          <a:xfrm>
            <a:off x="5940152" y="5229200"/>
            <a:ext cx="2875472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12 ÷ </a:t>
            </a:r>
            <a:r>
              <a:rPr lang="en-GB" sz="6000" dirty="0" smtClean="0">
                <a:latin typeface="Wingdings" pitchFamily="2" charset="2"/>
              </a:rPr>
              <a:t>o</a:t>
            </a:r>
            <a:r>
              <a:rPr lang="en-GB" sz="4400" dirty="0" smtClean="0"/>
              <a:t> = 3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8" grpId="0"/>
      <p:bldP spid="10" grpId="0"/>
      <p:bldP spid="11" grpId="0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467544" y="3140968"/>
            <a:ext cx="129614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39552" y="2996952"/>
            <a:ext cx="136815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>
                <a:latin typeface="Calibri" pitchFamily="34" charset="0"/>
              </a:rPr>
              <a:t>1</a:t>
            </a:r>
            <a:r>
              <a:rPr lang="en-GB" sz="8000" dirty="0" smtClean="0">
                <a:latin typeface="Calibri" pitchFamily="34" charset="0"/>
              </a:rPr>
              <a:t>2</a:t>
            </a:r>
            <a:endParaRPr lang="en-US" sz="1100" dirty="0">
              <a:latin typeface="Calibri" pitchFamily="34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55576" y="1916832"/>
            <a:ext cx="115212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>
                <a:latin typeface="Calibri" pitchFamily="34" charset="0"/>
              </a:rPr>
              <a:t>4</a:t>
            </a:r>
            <a:endParaRPr lang="en-US" sz="1100" dirty="0">
              <a:latin typeface="Calibri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635896" y="3140968"/>
            <a:ext cx="129614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923928" y="2996952"/>
            <a:ext cx="136815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 smtClean="0">
                <a:latin typeface="Calibri" pitchFamily="34" charset="0"/>
              </a:rPr>
              <a:t>6</a:t>
            </a:r>
            <a:endParaRPr lang="en-US" sz="1100" dirty="0">
              <a:latin typeface="Calibri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923928" y="1916832"/>
            <a:ext cx="115212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>
                <a:latin typeface="Calibri" pitchFamily="34" charset="0"/>
              </a:rPr>
              <a:t>2</a:t>
            </a:r>
            <a:endParaRPr lang="en-US" sz="1100" dirty="0">
              <a:latin typeface="Calibri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804248" y="3140968"/>
            <a:ext cx="129614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092280" y="2996952"/>
            <a:ext cx="136815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>
                <a:latin typeface="Calibri" pitchFamily="34" charset="0"/>
              </a:rPr>
              <a:t>3</a:t>
            </a:r>
            <a:endParaRPr lang="en-US" sz="1100" dirty="0">
              <a:latin typeface="Calibri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7092280" y="1916832"/>
            <a:ext cx="115212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>
                <a:latin typeface="Calibri" pitchFamily="34" charset="0"/>
              </a:rPr>
              <a:t>1</a:t>
            </a:r>
            <a:endParaRPr lang="en-US" sz="1100" dirty="0">
              <a:latin typeface="Calibri" pitchFamily="34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195736" y="3140968"/>
            <a:ext cx="108012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292080" y="3140968"/>
            <a:ext cx="108012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67744" y="4293096"/>
            <a:ext cx="9361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÷</a:t>
            </a:r>
            <a:r>
              <a:rPr lang="en-GB" sz="4000" dirty="0" smtClean="0"/>
              <a:t> 2</a:t>
            </a:r>
            <a:endParaRPr lang="en-US" sz="4000" dirty="0"/>
          </a:p>
        </p:txBody>
      </p:sp>
      <p:sp>
        <p:nvSpPr>
          <p:cNvPr id="16" name="TextBox 15"/>
          <p:cNvSpPr txBox="1"/>
          <p:nvPr/>
        </p:nvSpPr>
        <p:spPr>
          <a:xfrm>
            <a:off x="5436096" y="4293096"/>
            <a:ext cx="9361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÷</a:t>
            </a:r>
            <a:r>
              <a:rPr lang="en-GB" sz="4000" dirty="0" smtClean="0"/>
              <a:t> 2</a:t>
            </a:r>
            <a:endParaRPr lang="en-US" sz="4000" dirty="0"/>
          </a:p>
        </p:txBody>
      </p:sp>
      <p:sp>
        <p:nvSpPr>
          <p:cNvPr id="17" name="TextBox 16"/>
          <p:cNvSpPr txBox="1"/>
          <p:nvPr/>
        </p:nvSpPr>
        <p:spPr>
          <a:xfrm>
            <a:off x="5364088" y="1124744"/>
            <a:ext cx="9361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÷</a:t>
            </a:r>
            <a:r>
              <a:rPr lang="en-GB" sz="4000" dirty="0" smtClean="0"/>
              <a:t> 2</a:t>
            </a:r>
            <a:endParaRPr lang="en-US" sz="4000" dirty="0"/>
          </a:p>
        </p:txBody>
      </p:sp>
      <p:sp>
        <p:nvSpPr>
          <p:cNvPr id="18" name="TextBox 17"/>
          <p:cNvSpPr txBox="1"/>
          <p:nvPr/>
        </p:nvSpPr>
        <p:spPr>
          <a:xfrm>
            <a:off x="2267744" y="1124744"/>
            <a:ext cx="9361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÷</a:t>
            </a:r>
            <a:r>
              <a:rPr lang="en-GB" sz="4000" dirty="0" smtClean="0"/>
              <a:t> 2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9" grpId="0"/>
      <p:bldP spid="10" grpId="0"/>
      <p:bldP spid="15" grpId="0"/>
      <p:bldP spid="16" grpId="0"/>
      <p:bldP spid="17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9559" t="39000" r="21379" b="34422"/>
          <a:stretch>
            <a:fillRect/>
          </a:stretch>
        </p:blipFill>
        <p:spPr bwMode="auto">
          <a:xfrm>
            <a:off x="539552" y="2060848"/>
            <a:ext cx="8107567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539552" y="5229200"/>
            <a:ext cx="129614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827584" y="5085184"/>
            <a:ext cx="136815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>
                <a:latin typeface="Calibri" pitchFamily="34" charset="0"/>
              </a:rPr>
              <a:t>9</a:t>
            </a:r>
            <a:endParaRPr lang="en-US" sz="1100" dirty="0">
              <a:latin typeface="Calibri" pitchFamily="34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827584" y="4005064"/>
            <a:ext cx="115212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>
                <a:latin typeface="Calibri" pitchFamily="34" charset="0"/>
              </a:rPr>
              <a:t>3</a:t>
            </a:r>
            <a:endParaRPr lang="en-US" sz="1100" dirty="0">
              <a:latin typeface="Calibri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644008" y="5229200"/>
            <a:ext cx="129614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004048" y="5085184"/>
            <a:ext cx="72008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>
                <a:latin typeface="Calibri" pitchFamily="34" charset="0"/>
              </a:rPr>
              <a:t>3</a:t>
            </a:r>
            <a:endParaRPr lang="en-US" sz="1100" dirty="0">
              <a:latin typeface="Calibri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932040" y="4005064"/>
            <a:ext cx="115212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>
                <a:solidFill>
                  <a:srgbClr val="FF0000"/>
                </a:solidFill>
                <a:latin typeface="Calibri" pitchFamily="34" charset="0"/>
              </a:rPr>
              <a:t>1</a:t>
            </a:r>
            <a:endParaRPr lang="en-US" sz="11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71800" y="5877272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÷</a:t>
            </a:r>
            <a:r>
              <a:rPr lang="en-GB" sz="4800" dirty="0" smtClean="0"/>
              <a:t> </a:t>
            </a:r>
            <a:r>
              <a:rPr lang="en-GB" sz="4800" dirty="0"/>
              <a:t>3</a:t>
            </a:r>
            <a:endParaRPr lang="en-US" sz="4800" dirty="0"/>
          </a:p>
        </p:txBody>
      </p:sp>
      <p:sp>
        <p:nvSpPr>
          <p:cNvPr id="11" name="TextBox 10"/>
          <p:cNvSpPr txBox="1"/>
          <p:nvPr/>
        </p:nvSpPr>
        <p:spPr>
          <a:xfrm>
            <a:off x="2771800" y="3789040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÷</a:t>
            </a:r>
            <a:r>
              <a:rPr lang="en-GB" sz="4800" dirty="0" smtClean="0"/>
              <a:t> </a:t>
            </a:r>
            <a:r>
              <a:rPr lang="en-GB" sz="4800" dirty="0"/>
              <a:t>3</a:t>
            </a:r>
            <a:endParaRPr lang="en-US" sz="4800" dirty="0"/>
          </a:p>
        </p:txBody>
      </p:sp>
      <p:sp>
        <p:nvSpPr>
          <p:cNvPr id="12" name="TextBox 11"/>
          <p:cNvSpPr txBox="1"/>
          <p:nvPr/>
        </p:nvSpPr>
        <p:spPr>
          <a:xfrm>
            <a:off x="6156176" y="3356992"/>
            <a:ext cx="2515432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4400" dirty="0" smtClean="0"/>
              <a:t>9 ÷ </a:t>
            </a:r>
            <a:r>
              <a:rPr lang="en-GB" sz="6000" dirty="0" smtClean="0">
                <a:latin typeface="Wingdings" pitchFamily="2" charset="2"/>
              </a:rPr>
              <a:t>o</a:t>
            </a:r>
            <a:r>
              <a:rPr lang="en-GB" sz="4400" dirty="0" smtClean="0"/>
              <a:t> = 3</a:t>
            </a:r>
            <a:endParaRPr lang="en-US" sz="4400" dirty="0"/>
          </a:p>
        </p:txBody>
      </p:sp>
      <p:graphicFrame>
        <p:nvGraphicFramePr>
          <p:cNvPr id="13" name="Chart 12"/>
          <p:cNvGraphicFramePr/>
          <p:nvPr/>
        </p:nvGraphicFramePr>
        <p:xfrm>
          <a:off x="467544" y="908720"/>
          <a:ext cx="273630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hart 13"/>
          <p:cNvGraphicFramePr/>
          <p:nvPr/>
        </p:nvGraphicFramePr>
        <p:xfrm>
          <a:off x="3995936" y="908720"/>
          <a:ext cx="2520280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10" grpId="0"/>
      <p:bldP spid="11" grpId="0"/>
      <p:bldP spid="12" grpId="0" animBg="1"/>
      <p:bldGraphic spid="13" grpId="0">
        <p:bldAsOne/>
      </p:bldGraphic>
      <p:bldGraphic spid="1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539552" y="5157192"/>
            <a:ext cx="129614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611560" y="5013176"/>
            <a:ext cx="129614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 smtClean="0">
                <a:latin typeface="Calibri" pitchFamily="34" charset="0"/>
              </a:rPr>
              <a:t>10</a:t>
            </a:r>
            <a:endParaRPr lang="en-US" sz="1100" dirty="0">
              <a:latin typeface="Calibri" pitchFamily="34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827584" y="3933056"/>
            <a:ext cx="115212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>
                <a:latin typeface="Calibri" pitchFamily="34" charset="0"/>
              </a:rPr>
              <a:t>4</a:t>
            </a:r>
            <a:endParaRPr lang="en-US" sz="1100" dirty="0">
              <a:latin typeface="Calibri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211960" y="5157192"/>
            <a:ext cx="129614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499992" y="5013176"/>
            <a:ext cx="72008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 smtClean="0">
                <a:latin typeface="Calibri" pitchFamily="34" charset="0"/>
              </a:rPr>
              <a:t>5</a:t>
            </a:r>
            <a:endParaRPr lang="en-US" sz="1100" dirty="0">
              <a:latin typeface="Calibri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499992" y="3933056"/>
            <a:ext cx="115212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>
                <a:solidFill>
                  <a:srgbClr val="FF0000"/>
                </a:solidFill>
                <a:latin typeface="Calibri" pitchFamily="34" charset="0"/>
              </a:rPr>
              <a:t>2</a:t>
            </a:r>
            <a:endParaRPr lang="en-US" sz="11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71800" y="3645024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÷</a:t>
            </a:r>
            <a:r>
              <a:rPr lang="en-GB" sz="4800" dirty="0" smtClean="0"/>
              <a:t> 2</a:t>
            </a:r>
            <a:endParaRPr lang="en-US" sz="4800" dirty="0"/>
          </a:p>
        </p:txBody>
      </p:sp>
      <p:sp>
        <p:nvSpPr>
          <p:cNvPr id="11" name="TextBox 10"/>
          <p:cNvSpPr txBox="1"/>
          <p:nvPr/>
        </p:nvSpPr>
        <p:spPr>
          <a:xfrm>
            <a:off x="2843808" y="6027003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÷</a:t>
            </a:r>
            <a:r>
              <a:rPr lang="en-GB" sz="4800" dirty="0" smtClean="0"/>
              <a:t> 2</a:t>
            </a:r>
            <a:endParaRPr lang="en-US" sz="4800" dirty="0"/>
          </a:p>
        </p:txBody>
      </p:sp>
      <p:sp>
        <p:nvSpPr>
          <p:cNvPr id="12" name="TextBox 11"/>
          <p:cNvSpPr txBox="1"/>
          <p:nvPr/>
        </p:nvSpPr>
        <p:spPr>
          <a:xfrm>
            <a:off x="5940152" y="5229200"/>
            <a:ext cx="2800767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4400" dirty="0" smtClean="0"/>
              <a:t>10 ÷ </a:t>
            </a:r>
            <a:r>
              <a:rPr lang="en-GB" sz="6000" dirty="0" smtClean="0">
                <a:latin typeface="Wingdings" pitchFamily="2" charset="2"/>
              </a:rPr>
              <a:t>o</a:t>
            </a:r>
            <a:r>
              <a:rPr lang="en-GB" sz="4400" dirty="0" smtClean="0"/>
              <a:t> = 5</a:t>
            </a:r>
            <a:endParaRPr lang="en-US" sz="4400" dirty="0"/>
          </a:p>
        </p:txBody>
      </p:sp>
      <p:graphicFrame>
        <p:nvGraphicFramePr>
          <p:cNvPr id="13" name="Chart 12"/>
          <p:cNvGraphicFramePr/>
          <p:nvPr/>
        </p:nvGraphicFramePr>
        <p:xfrm>
          <a:off x="467544" y="836712"/>
          <a:ext cx="2520280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hart 13"/>
          <p:cNvGraphicFramePr/>
          <p:nvPr/>
        </p:nvGraphicFramePr>
        <p:xfrm>
          <a:off x="4067944" y="836712"/>
          <a:ext cx="2160240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8" grpId="0"/>
      <p:bldP spid="10" grpId="0"/>
      <p:bldP spid="11" grpId="0"/>
      <p:bldP spid="12" grpId="0" animBg="1"/>
      <p:bldGraphic spid="13" grpId="0">
        <p:bldAsOne/>
      </p:bldGraphic>
      <p:bldGraphic spid="1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1547664" y="3140968"/>
            <a:ext cx="129614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835696" y="3068960"/>
            <a:ext cx="136815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>
                <a:latin typeface="Calibri" pitchFamily="34" charset="0"/>
              </a:rPr>
              <a:t>6</a:t>
            </a:r>
            <a:endParaRPr lang="en-US" sz="1100" dirty="0">
              <a:latin typeface="Calibri" pitchFamily="34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835696" y="1916832"/>
            <a:ext cx="115212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>
                <a:latin typeface="Calibri" pitchFamily="34" charset="0"/>
              </a:rPr>
              <a:t>3</a:t>
            </a:r>
            <a:endParaRPr lang="en-US" sz="1100" dirty="0">
              <a:latin typeface="Calibri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084168" y="3140968"/>
            <a:ext cx="129614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372200" y="2996952"/>
            <a:ext cx="72008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>
                <a:solidFill>
                  <a:srgbClr val="FF0000"/>
                </a:solidFill>
                <a:latin typeface="Calibri" pitchFamily="34" charset="0"/>
              </a:rPr>
              <a:t>3</a:t>
            </a:r>
            <a:endParaRPr lang="en-US" sz="11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372200" y="1916832"/>
            <a:ext cx="115212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>
                <a:solidFill>
                  <a:srgbClr val="FF0000"/>
                </a:solidFill>
                <a:latin typeface="Calibri" pitchFamily="34" charset="0"/>
              </a:rPr>
              <a:t>1</a:t>
            </a:r>
            <a:endParaRPr lang="en-US" sz="11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95936" y="1268760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÷</a:t>
            </a:r>
            <a:r>
              <a:rPr lang="en-GB" sz="4800" dirty="0" smtClean="0"/>
              <a:t> </a:t>
            </a:r>
            <a:r>
              <a:rPr lang="en-GB" sz="4800" dirty="0"/>
              <a:t>3</a:t>
            </a:r>
            <a:endParaRPr lang="en-US" sz="4800" dirty="0"/>
          </a:p>
        </p:txBody>
      </p:sp>
      <p:sp>
        <p:nvSpPr>
          <p:cNvPr id="11" name="TextBox 10"/>
          <p:cNvSpPr txBox="1"/>
          <p:nvPr/>
        </p:nvSpPr>
        <p:spPr>
          <a:xfrm>
            <a:off x="3995936" y="4725144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÷</a:t>
            </a:r>
            <a:r>
              <a:rPr lang="en-GB" sz="4800" dirty="0" smtClean="0"/>
              <a:t> </a:t>
            </a:r>
            <a:r>
              <a:rPr lang="en-US" sz="4800" dirty="0" smtClean="0"/>
              <a:t>3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8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1547664" y="3140968"/>
            <a:ext cx="129614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835696" y="3068960"/>
            <a:ext cx="136815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>
                <a:latin typeface="Calibri" pitchFamily="34" charset="0"/>
              </a:rPr>
              <a:t>6</a:t>
            </a:r>
            <a:endParaRPr lang="en-US" sz="1100" dirty="0">
              <a:latin typeface="Calibri" pitchFamily="34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835696" y="1916832"/>
            <a:ext cx="115212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>
                <a:latin typeface="Calibri" pitchFamily="34" charset="0"/>
              </a:rPr>
              <a:t>2</a:t>
            </a:r>
            <a:endParaRPr lang="en-US" sz="1100" dirty="0">
              <a:latin typeface="Calibri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084168" y="3140968"/>
            <a:ext cx="129614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372200" y="2996952"/>
            <a:ext cx="72008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>
                <a:solidFill>
                  <a:srgbClr val="FF0000"/>
                </a:solidFill>
                <a:latin typeface="Calibri" pitchFamily="34" charset="0"/>
              </a:rPr>
              <a:t>3</a:t>
            </a:r>
            <a:endParaRPr lang="en-US" sz="11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372200" y="1916832"/>
            <a:ext cx="115212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>
                <a:solidFill>
                  <a:srgbClr val="FF0000"/>
                </a:solidFill>
                <a:latin typeface="Calibri" pitchFamily="34" charset="0"/>
              </a:rPr>
              <a:t>1</a:t>
            </a:r>
            <a:endParaRPr lang="en-US" sz="11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95936" y="1268760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÷</a:t>
            </a:r>
            <a:r>
              <a:rPr lang="en-GB" sz="4800" dirty="0" smtClean="0"/>
              <a:t> 2</a:t>
            </a:r>
            <a:endParaRPr lang="en-US" sz="4800" dirty="0"/>
          </a:p>
        </p:txBody>
      </p:sp>
      <p:sp>
        <p:nvSpPr>
          <p:cNvPr id="11" name="TextBox 10"/>
          <p:cNvSpPr txBox="1"/>
          <p:nvPr/>
        </p:nvSpPr>
        <p:spPr>
          <a:xfrm>
            <a:off x="3995936" y="4725144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÷</a:t>
            </a:r>
            <a:r>
              <a:rPr lang="en-GB" sz="4800" dirty="0" smtClean="0"/>
              <a:t> </a:t>
            </a:r>
            <a:r>
              <a:rPr lang="en-US" sz="4800" dirty="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1"/>
      <p:bldP spid="8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1547664" y="3140968"/>
            <a:ext cx="129614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547664" y="3068960"/>
            <a:ext cx="136815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 smtClean="0">
                <a:latin typeface="Calibri" pitchFamily="34" charset="0"/>
              </a:rPr>
              <a:t>10</a:t>
            </a:r>
            <a:endParaRPr lang="en-US" sz="1100" dirty="0">
              <a:latin typeface="Calibri" pitchFamily="34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835696" y="1916832"/>
            <a:ext cx="115212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>
                <a:latin typeface="Calibri" pitchFamily="34" charset="0"/>
              </a:rPr>
              <a:t>5</a:t>
            </a:r>
            <a:endParaRPr lang="en-US" sz="1100" dirty="0">
              <a:latin typeface="Calibri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084168" y="3140968"/>
            <a:ext cx="129614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372200" y="2996952"/>
            <a:ext cx="72008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 smtClean="0">
                <a:solidFill>
                  <a:srgbClr val="FF0000"/>
                </a:solidFill>
                <a:latin typeface="Calibri" pitchFamily="34" charset="0"/>
              </a:rPr>
              <a:t>2</a:t>
            </a:r>
            <a:endParaRPr lang="en-US" sz="11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372200" y="1916832"/>
            <a:ext cx="115212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>
                <a:solidFill>
                  <a:srgbClr val="FF0000"/>
                </a:solidFill>
                <a:latin typeface="Calibri" pitchFamily="34" charset="0"/>
              </a:rPr>
              <a:t>1</a:t>
            </a:r>
            <a:endParaRPr lang="en-US" sz="11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95936" y="1268760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÷</a:t>
            </a:r>
            <a:r>
              <a:rPr lang="en-GB" sz="4800" dirty="0" smtClean="0"/>
              <a:t> 5</a:t>
            </a:r>
            <a:endParaRPr lang="en-US" sz="4800" dirty="0"/>
          </a:p>
        </p:txBody>
      </p:sp>
      <p:sp>
        <p:nvSpPr>
          <p:cNvPr id="11" name="TextBox 10"/>
          <p:cNvSpPr txBox="1"/>
          <p:nvPr/>
        </p:nvSpPr>
        <p:spPr>
          <a:xfrm>
            <a:off x="3995936" y="4725144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÷</a:t>
            </a:r>
            <a:r>
              <a:rPr lang="en-GB" sz="4800" dirty="0" smtClean="0"/>
              <a:t> </a:t>
            </a:r>
            <a:r>
              <a:rPr lang="en-US" sz="4800" dirty="0" smtClean="0"/>
              <a:t>5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1"/>
      <p:bldP spid="8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1547664" y="3140968"/>
            <a:ext cx="129614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835696" y="2996952"/>
            <a:ext cx="136815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>
                <a:latin typeface="Calibri" pitchFamily="34" charset="0"/>
              </a:rPr>
              <a:t>8</a:t>
            </a:r>
            <a:endParaRPr lang="en-US" sz="1100" dirty="0">
              <a:latin typeface="Calibri" pitchFamily="34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835696" y="1916832"/>
            <a:ext cx="115212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>
                <a:latin typeface="Calibri" pitchFamily="34" charset="0"/>
              </a:rPr>
              <a:t>4</a:t>
            </a:r>
            <a:endParaRPr lang="en-US" sz="1100" dirty="0">
              <a:latin typeface="Calibri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868144" y="3140968"/>
            <a:ext cx="129614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156176" y="2996952"/>
            <a:ext cx="136815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>
                <a:latin typeface="Calibri" pitchFamily="34" charset="0"/>
              </a:rPr>
              <a:t>4</a:t>
            </a:r>
            <a:endParaRPr lang="en-US" sz="1100" dirty="0">
              <a:latin typeface="Calibri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156176" y="1916832"/>
            <a:ext cx="115212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>
                <a:solidFill>
                  <a:srgbClr val="FF0000"/>
                </a:solidFill>
                <a:latin typeface="Calibri" pitchFamily="34" charset="0"/>
              </a:rPr>
              <a:t>2</a:t>
            </a:r>
            <a:endParaRPr lang="en-US" sz="11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95936" y="1052736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÷</a:t>
            </a:r>
            <a:r>
              <a:rPr lang="en-GB" sz="4800" dirty="0" smtClean="0"/>
              <a:t> 2</a:t>
            </a:r>
            <a:endParaRPr lang="en-US" sz="4800" dirty="0"/>
          </a:p>
        </p:txBody>
      </p:sp>
      <p:sp>
        <p:nvSpPr>
          <p:cNvPr id="11" name="TextBox 10"/>
          <p:cNvSpPr txBox="1"/>
          <p:nvPr/>
        </p:nvSpPr>
        <p:spPr>
          <a:xfrm>
            <a:off x="3995936" y="4437112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÷</a:t>
            </a:r>
            <a:r>
              <a:rPr lang="en-GB" sz="4800" dirty="0" smtClean="0"/>
              <a:t> 2</a:t>
            </a:r>
            <a:endParaRPr lang="en-US" sz="4800" dirty="0"/>
          </a:p>
        </p:txBody>
      </p:sp>
      <p:sp>
        <p:nvSpPr>
          <p:cNvPr id="12" name="TextBox 11"/>
          <p:cNvSpPr txBox="1"/>
          <p:nvPr/>
        </p:nvSpPr>
        <p:spPr>
          <a:xfrm>
            <a:off x="6300192" y="5229200"/>
            <a:ext cx="2515432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4400" dirty="0"/>
              <a:t>8</a:t>
            </a:r>
            <a:r>
              <a:rPr lang="en-GB" sz="4400" dirty="0" smtClean="0"/>
              <a:t> ÷ </a:t>
            </a:r>
            <a:r>
              <a:rPr lang="en-GB" sz="6000" dirty="0" smtClean="0">
                <a:latin typeface="Wingdings" pitchFamily="2" charset="2"/>
              </a:rPr>
              <a:t>o</a:t>
            </a:r>
            <a:r>
              <a:rPr lang="en-GB" sz="4400" dirty="0" smtClean="0"/>
              <a:t> = 4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10" grpId="0"/>
      <p:bldP spid="11" grpId="0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1547664" y="3140968"/>
            <a:ext cx="129614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835696" y="2996952"/>
            <a:ext cx="136815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>
                <a:latin typeface="Calibri" pitchFamily="34" charset="0"/>
              </a:rPr>
              <a:t>8</a:t>
            </a:r>
            <a:endParaRPr lang="en-US" sz="1100" dirty="0">
              <a:latin typeface="Calibri" pitchFamily="34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835696" y="1916832"/>
            <a:ext cx="115212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>
                <a:latin typeface="Calibri" pitchFamily="34" charset="0"/>
              </a:rPr>
              <a:t>4</a:t>
            </a:r>
            <a:endParaRPr lang="en-US" sz="1100" dirty="0">
              <a:latin typeface="Calibri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868144" y="3140968"/>
            <a:ext cx="129614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156176" y="2996952"/>
            <a:ext cx="136815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 smtClean="0">
                <a:solidFill>
                  <a:srgbClr val="FF0000"/>
                </a:solidFill>
                <a:latin typeface="Calibri" pitchFamily="34" charset="0"/>
              </a:rPr>
              <a:t>2</a:t>
            </a:r>
            <a:endParaRPr lang="en-US" sz="11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156176" y="1916832"/>
            <a:ext cx="115212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0" dirty="0">
                <a:solidFill>
                  <a:srgbClr val="FF0000"/>
                </a:solidFill>
                <a:latin typeface="Calibri" pitchFamily="34" charset="0"/>
              </a:rPr>
              <a:t>1</a:t>
            </a:r>
            <a:endParaRPr lang="en-US" sz="11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95936" y="1052736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÷</a:t>
            </a:r>
            <a:r>
              <a:rPr lang="en-GB" sz="4800" dirty="0" smtClean="0"/>
              <a:t> </a:t>
            </a:r>
            <a:r>
              <a:rPr lang="en-GB" sz="4800" dirty="0"/>
              <a:t>4</a:t>
            </a:r>
            <a:endParaRPr lang="en-US" sz="4800" dirty="0"/>
          </a:p>
        </p:txBody>
      </p:sp>
      <p:sp>
        <p:nvSpPr>
          <p:cNvPr id="11" name="TextBox 10"/>
          <p:cNvSpPr txBox="1"/>
          <p:nvPr/>
        </p:nvSpPr>
        <p:spPr>
          <a:xfrm>
            <a:off x="3995936" y="4437112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÷</a:t>
            </a:r>
            <a:r>
              <a:rPr lang="en-GB" sz="4800" dirty="0" smtClean="0"/>
              <a:t> </a:t>
            </a:r>
            <a:r>
              <a:rPr lang="en-GB" sz="4800" dirty="0"/>
              <a:t>4</a:t>
            </a:r>
            <a:endParaRPr lang="en-US" sz="4800" dirty="0"/>
          </a:p>
        </p:txBody>
      </p:sp>
      <p:sp>
        <p:nvSpPr>
          <p:cNvPr id="12" name="TextBox 11"/>
          <p:cNvSpPr txBox="1"/>
          <p:nvPr/>
        </p:nvSpPr>
        <p:spPr>
          <a:xfrm>
            <a:off x="6300192" y="5229200"/>
            <a:ext cx="2515432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4400" dirty="0"/>
              <a:t>8</a:t>
            </a:r>
            <a:r>
              <a:rPr lang="en-GB" sz="4400" dirty="0" smtClean="0"/>
              <a:t> ÷ </a:t>
            </a:r>
            <a:r>
              <a:rPr lang="en-GB" sz="6000" dirty="0" smtClean="0">
                <a:latin typeface="Wingdings" pitchFamily="2" charset="2"/>
              </a:rPr>
              <a:t>o</a:t>
            </a:r>
            <a:r>
              <a:rPr lang="en-GB" sz="4400" dirty="0" smtClean="0"/>
              <a:t> = 2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10" grpId="0"/>
      <p:bldP spid="11" grpId="0"/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140</Words>
  <Application>Microsoft Office PowerPoint</Application>
  <PresentationFormat>On-screen Show (4:3)</PresentationFormat>
  <Paragraphs>88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Avaya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Lydia Cook</dc:creator>
  <cp:lastModifiedBy>Administrator</cp:lastModifiedBy>
  <cp:revision>14</cp:revision>
  <dcterms:created xsi:type="dcterms:W3CDTF">2011-12-11T16:01:12Z</dcterms:created>
  <dcterms:modified xsi:type="dcterms:W3CDTF">2020-06-02T08:30:59Z</dcterms:modified>
</cp:coreProperties>
</file>