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7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 SemiBold" charset="0"/>
      <p:bold r:id="rId26"/>
    </p:embeddedFont>
    <p:embeddedFont>
      <p:font typeface="Sassoon Infant Rg" panose="02000503030000020003" charset="0"/>
      <p:regular r:id="rId27"/>
      <p:bold r:id="rId28"/>
    </p:embeddedFont>
    <p:embeddedFont>
      <p:font typeface="Twinkl" panose="020B0604020202020204" charset="0"/>
      <p:regular r:id="rId29"/>
      <p:bold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7E"/>
    <a:srgbClr val="CA4692"/>
    <a:srgbClr val="89CBC1"/>
    <a:srgbClr val="DE1E5A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4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F0FA29-F8BF-4602-84E4-05176B4AD265}" type="datetimeFigureOut">
              <a:rPr lang="en-GB"/>
              <a:pPr>
                <a:defRPr/>
              </a:pPr>
              <a:t>19/05/2020</a:t>
            </a:fld>
            <a:endParaRPr lang="en-GB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F12455-91ED-4EBC-8F18-73580F0CB4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15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02F0E8-E572-4744-ADA7-C18A5B8659D0}" type="datetimeFigureOut">
              <a:rPr lang="en-GB"/>
              <a:pPr>
                <a:defRPr/>
              </a:pPr>
              <a:t>19/05/2020</a:t>
            </a:fld>
            <a:endParaRPr lang="en-GB"/>
          </a:p>
        </p:txBody>
      </p:sp>
      <p:sp>
        <p:nvSpPr>
          <p:cNvPr id="4" name="Slide Image Placehold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848F96-8A74-4D63-A9C4-6E852FAF08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8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38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/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70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/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65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/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/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/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/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/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439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54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2097649"/>
            <a:ext cx="1227799" cy="12356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841497"/>
            <a:ext cx="1808802" cy="17506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2292428"/>
            <a:ext cx="844464" cy="8460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1" y="4054244"/>
            <a:ext cx="1217085" cy="12166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6" y="3854915"/>
            <a:ext cx="1641782" cy="16267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6" y="4004312"/>
            <a:ext cx="1318878" cy="1316541"/>
          </a:xfrm>
          <a:prstGeom prst="rect">
            <a:avLst/>
          </a:prstGeom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 trip to the fair!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/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Do you have the correct coin to go on the rollercoaster?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52775" y="5724525"/>
            <a:ext cx="283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rollercoaster costs £2.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76325" y="1751245"/>
            <a:ext cx="2363788" cy="1962150"/>
            <a:chOff x="6355031" y="1267510"/>
            <a:chExt cx="2364741" cy="1962224"/>
          </a:xfrm>
        </p:grpSpPr>
        <p:sp>
          <p:nvSpPr>
            <p:cNvPr id="12" name="Oval 11">
              <a:extLst/>
            </p:cNvPr>
            <p:cNvSpPr/>
            <p:nvPr/>
          </p:nvSpPr>
          <p:spPr>
            <a:xfrm>
              <a:off x="6355031" y="1267510"/>
              <a:ext cx="1962941" cy="1962224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17421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477" y="1894688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97" y="2193297"/>
            <a:ext cx="1079443" cy="10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5650" y="1311275"/>
            <a:ext cx="7632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Are you ready for a challenge?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This time you need to show me a pointing finger on both hands.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5800" y="5446713"/>
            <a:ext cx="523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When you know the answer hold up both fingers.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You will need to point to 2 coins this time!</a:t>
            </a:r>
          </a:p>
        </p:txBody>
      </p:sp>
      <p:sp>
        <p:nvSpPr>
          <p:cNvPr id="1843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Coin challenge!</a:t>
            </a:r>
            <a:endParaRPr lang="en-GB" altLang="en-US" sz="360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2274888"/>
            <a:ext cx="1468437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274888"/>
            <a:ext cx="146843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2" y="2185869"/>
            <a:ext cx="1079443" cy="10780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77" y="1972714"/>
            <a:ext cx="1505926" cy="15054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45" y="2042754"/>
            <a:ext cx="1384263" cy="13818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21" y="3705332"/>
            <a:ext cx="1384263" cy="1381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7" y="3680184"/>
            <a:ext cx="1518552" cy="15180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0" y="3894406"/>
            <a:ext cx="1079442" cy="10780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3" y="3989101"/>
            <a:ext cx="886987" cy="888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50" y="2276007"/>
            <a:ext cx="886987" cy="8886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3568700"/>
            <a:ext cx="25765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 have 2 coins in my pocket.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/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Which coins do I have?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19475" y="5722938"/>
            <a:ext cx="230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 have 3p altogether.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767263" y="2032000"/>
            <a:ext cx="2105025" cy="1379538"/>
            <a:chOff x="6468410" y="1890059"/>
            <a:chExt cx="2106199" cy="1379256"/>
          </a:xfrm>
        </p:grpSpPr>
        <p:sp>
          <p:nvSpPr>
            <p:cNvPr id="20" name="Oval 19">
              <a:extLst/>
            </p:cNvPr>
            <p:cNvSpPr/>
            <p:nvPr/>
          </p:nvSpPr>
          <p:spPr>
            <a:xfrm>
              <a:off x="6468410" y="1890059"/>
              <a:ext cx="1378719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9471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2" y="2185869"/>
            <a:ext cx="1079443" cy="10780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77" y="1972714"/>
            <a:ext cx="1505926" cy="15054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45" y="2042754"/>
            <a:ext cx="1384263" cy="13818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21" y="3705332"/>
            <a:ext cx="1384263" cy="13818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7" y="3680184"/>
            <a:ext cx="1518552" cy="15180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0" y="3894406"/>
            <a:ext cx="1079442" cy="10780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3" y="3989101"/>
            <a:ext cx="886987" cy="8886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50" y="2276007"/>
            <a:ext cx="886987" cy="888655"/>
          </a:xfrm>
          <a:prstGeom prst="rect">
            <a:avLst/>
          </a:prstGeom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It’s a hot day! Can you buy a cold drink?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/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Which 2 coins will you need?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32200" y="5722938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drink costs 2p.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767263" y="2039938"/>
            <a:ext cx="2105025" cy="1379537"/>
            <a:chOff x="6468410" y="1890059"/>
            <a:chExt cx="2106199" cy="1379256"/>
          </a:xfrm>
        </p:grpSpPr>
        <p:sp>
          <p:nvSpPr>
            <p:cNvPr id="16" name="Oval 15">
              <a:extLst/>
            </p:cNvPr>
            <p:cNvSpPr/>
            <p:nvPr/>
          </p:nvSpPr>
          <p:spPr>
            <a:xfrm>
              <a:off x="6468410" y="1890059"/>
              <a:ext cx="1378719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97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698750" y="3751263"/>
            <a:ext cx="2105025" cy="1379537"/>
            <a:chOff x="6468410" y="1890059"/>
            <a:chExt cx="2106199" cy="1379256"/>
          </a:xfrm>
        </p:grpSpPr>
        <p:sp>
          <p:nvSpPr>
            <p:cNvPr id="19" name="Oval 18">
              <a:extLst/>
            </p:cNvPr>
            <p:cNvSpPr/>
            <p:nvPr/>
          </p:nvSpPr>
          <p:spPr>
            <a:xfrm>
              <a:off x="6468410" y="1890059"/>
              <a:ext cx="1378719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95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29" y="2168935"/>
            <a:ext cx="1079443" cy="10780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44" y="1955780"/>
            <a:ext cx="1505926" cy="15054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12" y="2025820"/>
            <a:ext cx="1384263" cy="13818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88" y="3688398"/>
            <a:ext cx="1384263" cy="1381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74" y="3663250"/>
            <a:ext cx="1518552" cy="15180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07" y="3877472"/>
            <a:ext cx="1079442" cy="10780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60" y="3972167"/>
            <a:ext cx="886987" cy="888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17" y="2259073"/>
            <a:ext cx="886987" cy="888655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 want to buy a comic.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/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Which 2 coins will you need?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78213" y="5722938"/>
            <a:ext cx="218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comic costs 4p.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333500" y="1900238"/>
            <a:ext cx="2198688" cy="1649412"/>
            <a:chOff x="6518302" y="1765435"/>
            <a:chExt cx="2198911" cy="1648682"/>
          </a:xfrm>
        </p:grpSpPr>
        <p:sp>
          <p:nvSpPr>
            <p:cNvPr id="14" name="Oval 13">
              <a:extLst/>
            </p:cNvPr>
            <p:cNvSpPr/>
            <p:nvPr/>
          </p:nvSpPr>
          <p:spPr>
            <a:xfrm>
              <a:off x="6518302" y="1765435"/>
              <a:ext cx="1647992" cy="1648682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1521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918" y="2122720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244975" y="3609975"/>
            <a:ext cx="2198688" cy="1647825"/>
            <a:chOff x="6518302" y="1765435"/>
            <a:chExt cx="2198911" cy="1648682"/>
          </a:xfrm>
        </p:grpSpPr>
        <p:sp>
          <p:nvSpPr>
            <p:cNvPr id="17" name="Oval 16">
              <a:extLst/>
            </p:cNvPr>
            <p:cNvSpPr/>
            <p:nvPr/>
          </p:nvSpPr>
          <p:spPr>
            <a:xfrm>
              <a:off x="6518302" y="1765435"/>
              <a:ext cx="1647992" cy="1648682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1519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918" y="2122720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2" y="2185869"/>
            <a:ext cx="1079443" cy="10780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77" y="1972714"/>
            <a:ext cx="1505926" cy="15054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45" y="2042754"/>
            <a:ext cx="1384263" cy="13818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21" y="3705332"/>
            <a:ext cx="1384263" cy="13818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7" y="3680184"/>
            <a:ext cx="1518552" cy="15180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0" y="3894406"/>
            <a:ext cx="1079442" cy="10780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3" y="3989101"/>
            <a:ext cx="886987" cy="8886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50" y="2276007"/>
            <a:ext cx="886987" cy="888655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Daddy gives me 2 coins for helping to clean my bike.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/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Which 2 coins will you need?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08400" y="5722938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He gave me 6p.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767263" y="2032000"/>
            <a:ext cx="2105025" cy="1379538"/>
            <a:chOff x="6468410" y="1890059"/>
            <a:chExt cx="2106199" cy="1379256"/>
          </a:xfrm>
        </p:grpSpPr>
        <p:sp>
          <p:nvSpPr>
            <p:cNvPr id="17" name="Oval 16">
              <a:extLst/>
            </p:cNvPr>
            <p:cNvSpPr/>
            <p:nvPr/>
          </p:nvSpPr>
          <p:spPr>
            <a:xfrm>
              <a:off x="6468410" y="1890059"/>
              <a:ext cx="1378719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2545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335088" y="3746500"/>
            <a:ext cx="2106612" cy="1379538"/>
            <a:chOff x="6468410" y="1890059"/>
            <a:chExt cx="2106199" cy="1379256"/>
          </a:xfrm>
        </p:grpSpPr>
        <p:sp>
          <p:nvSpPr>
            <p:cNvPr id="20" name="Oval 19">
              <a:extLst/>
            </p:cNvPr>
            <p:cNvSpPr/>
            <p:nvPr/>
          </p:nvSpPr>
          <p:spPr>
            <a:xfrm>
              <a:off x="6468410" y="1890059"/>
              <a:ext cx="1379267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2543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2" y="2177402"/>
            <a:ext cx="1079443" cy="10780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77" y="1964247"/>
            <a:ext cx="1505926" cy="15054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45" y="2034287"/>
            <a:ext cx="1384263" cy="13818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21" y="3696865"/>
            <a:ext cx="1384263" cy="1381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7" y="3671717"/>
            <a:ext cx="1518552" cy="15180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0" y="3885939"/>
            <a:ext cx="1079442" cy="10780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3" y="3980634"/>
            <a:ext cx="886987" cy="888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50" y="2267540"/>
            <a:ext cx="886987" cy="888655"/>
          </a:xfrm>
          <a:prstGeom prst="rect">
            <a:avLst/>
          </a:prstGeom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 need to pay for my toy.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Which coins can I use?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52838" y="5722938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My toy costs 7p.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091238" y="2041525"/>
            <a:ext cx="2106612" cy="1379538"/>
            <a:chOff x="6468410" y="1890059"/>
            <a:chExt cx="2106199" cy="1379256"/>
          </a:xfrm>
        </p:grpSpPr>
        <p:sp>
          <p:nvSpPr>
            <p:cNvPr id="14" name="Oval 13">
              <a:extLst/>
            </p:cNvPr>
            <p:cNvSpPr/>
            <p:nvPr/>
          </p:nvSpPr>
          <p:spPr>
            <a:xfrm>
              <a:off x="6468410" y="1890059"/>
              <a:ext cx="1379267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3569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333500" y="1900238"/>
            <a:ext cx="2198688" cy="1649412"/>
            <a:chOff x="6518302" y="1765435"/>
            <a:chExt cx="2198911" cy="1648682"/>
          </a:xfrm>
        </p:grpSpPr>
        <p:sp>
          <p:nvSpPr>
            <p:cNvPr id="17" name="Oval 16">
              <a:extLst/>
            </p:cNvPr>
            <p:cNvSpPr/>
            <p:nvPr/>
          </p:nvSpPr>
          <p:spPr>
            <a:xfrm>
              <a:off x="6518302" y="1765435"/>
              <a:ext cx="1647992" cy="1648682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3567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918" y="2122720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Mummy gave me 2 coins to put in the parking ticket machine.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Which 2 coins did I use?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48000" y="5722938"/>
            <a:ext cx="304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parking ticket cost 10p.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2" y="2185869"/>
            <a:ext cx="1079443" cy="10780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77" y="1972714"/>
            <a:ext cx="1505926" cy="15054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45" y="2042754"/>
            <a:ext cx="1384263" cy="13818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21" y="3705332"/>
            <a:ext cx="1384263" cy="1381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7" y="3680184"/>
            <a:ext cx="1518552" cy="15180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0" y="3894406"/>
            <a:ext cx="1079442" cy="10780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3" y="3989101"/>
            <a:ext cx="886987" cy="888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50" y="2276007"/>
            <a:ext cx="886987" cy="888655"/>
          </a:xfrm>
          <a:prstGeom prst="rect">
            <a:avLst/>
          </a:prstGeom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336675" y="3757613"/>
            <a:ext cx="2106613" cy="1379537"/>
            <a:chOff x="6468410" y="1890059"/>
            <a:chExt cx="2106199" cy="1379256"/>
          </a:xfrm>
        </p:grpSpPr>
        <p:sp>
          <p:nvSpPr>
            <p:cNvPr id="20" name="Oval 19">
              <a:extLst/>
            </p:cNvPr>
            <p:cNvSpPr/>
            <p:nvPr/>
          </p:nvSpPr>
          <p:spPr>
            <a:xfrm>
              <a:off x="6468410" y="1890059"/>
              <a:ext cx="1379267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4591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8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2014538"/>
            <a:ext cx="2128837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Fastest Finger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0888" y="1366838"/>
            <a:ext cx="7632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 me your pointing finger!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60650" y="5876925"/>
            <a:ext cx="3816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point it down low?</a:t>
            </a:r>
          </a:p>
        </p:txBody>
      </p:sp>
      <p:sp>
        <p:nvSpPr>
          <p:cNvPr id="12" name="Oval 11">
            <a:extLst/>
          </p:cNvPr>
          <p:cNvSpPr/>
          <p:nvPr/>
        </p:nvSpPr>
        <p:spPr>
          <a:xfrm>
            <a:off x="2765425" y="2189163"/>
            <a:ext cx="3592513" cy="3592512"/>
          </a:xfrm>
          <a:prstGeom prst="ellipse">
            <a:avLst/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9" b="43234"/>
          <a:stretch>
            <a:fillRect/>
          </a:stretch>
        </p:blipFill>
        <p:spPr>
          <a:xfrm>
            <a:off x="2765302" y="2430744"/>
            <a:ext cx="2613253" cy="3347842"/>
          </a:xfrm>
          <a:custGeom>
            <a:avLst/>
            <a:gdLst>
              <a:gd name="connsiteX0" fmla="*/ 1040535 w 3038784"/>
              <a:gd name="connsiteY0" fmla="*/ 0 h 3892989"/>
              <a:gd name="connsiteX1" fmla="*/ 3038784 w 3038784"/>
              <a:gd name="connsiteY1" fmla="*/ 0 h 3892989"/>
              <a:gd name="connsiteX2" fmla="*/ 3038784 w 3038784"/>
              <a:gd name="connsiteY2" fmla="*/ 3662676 h 3892989"/>
              <a:gd name="connsiteX3" fmla="*/ 2901377 w 3038784"/>
              <a:gd name="connsiteY3" fmla="*/ 3728868 h 3892989"/>
              <a:gd name="connsiteX4" fmla="*/ 2088456 w 3038784"/>
              <a:gd name="connsiteY4" fmla="*/ 3892989 h 3892989"/>
              <a:gd name="connsiteX5" fmla="*/ 0 w 3038784"/>
              <a:gd name="connsiteY5" fmla="*/ 1804533 h 3892989"/>
              <a:gd name="connsiteX6" fmla="*/ 920781 w 3038784"/>
              <a:gd name="connsiteY6" fmla="*/ 72753 h 38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8784" h="3892989">
                <a:moveTo>
                  <a:pt x="1040535" y="0"/>
                </a:moveTo>
                <a:lnTo>
                  <a:pt x="3038784" y="0"/>
                </a:lnTo>
                <a:lnTo>
                  <a:pt x="3038784" y="3662676"/>
                </a:lnTo>
                <a:lnTo>
                  <a:pt x="2901377" y="3728868"/>
                </a:lnTo>
                <a:cubicBezTo>
                  <a:pt x="2651518" y="3834550"/>
                  <a:pt x="2376812" y="3892989"/>
                  <a:pt x="2088456" y="3892989"/>
                </a:cubicBezTo>
                <a:cubicBezTo>
                  <a:pt x="935034" y="3892989"/>
                  <a:pt x="0" y="2957955"/>
                  <a:pt x="0" y="1804533"/>
                </a:cubicBezTo>
                <a:cubicBezTo>
                  <a:pt x="0" y="1083644"/>
                  <a:pt x="365248" y="448064"/>
                  <a:pt x="920781" y="72753"/>
                </a:cubicBezTo>
                <a:close/>
              </a:path>
            </a:pathLst>
          </a:custGeom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911225"/>
            <a:ext cx="3019425" cy="737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54300" y="1755775"/>
            <a:ext cx="3816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point it up high?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DD26F1D-B3FB-464F-AA36-891DCF20E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91" y="5257923"/>
            <a:ext cx="2283305" cy="2297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62" y="5466394"/>
            <a:ext cx="1259104" cy="1250509"/>
          </a:xfrm>
          <a:prstGeom prst="rect">
            <a:avLst/>
          </a:prstGeom>
        </p:spPr>
      </p:pic>
      <p:sp>
        <p:nvSpPr>
          <p:cNvPr id="1024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Find the Coins!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6125" y="1377950"/>
            <a:ext cx="7632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Who has the fastest finger?</a:t>
            </a:r>
            <a:br>
              <a:rPr lang="en-GB" altLang="en-US">
                <a:solidFill>
                  <a:schemeClr val="tx1"/>
                </a:solidFill>
              </a:rPr>
            </a:b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Look for the correct coin and then shoot your finger up high.</a:t>
            </a:r>
            <a:br>
              <a:rPr lang="en-GB" altLang="en-US">
                <a:solidFill>
                  <a:schemeClr val="tx1"/>
                </a:solidFill>
              </a:rPr>
            </a:b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73113" y="2417763"/>
            <a:ext cx="7624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you are the fastest, you might get chosen to point to the correct coin.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7" y="4773392"/>
            <a:ext cx="1814101" cy="18108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13" y="5211569"/>
            <a:ext cx="1246320" cy="12447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42" y="3193570"/>
            <a:ext cx="2124223" cy="20558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57" y="4594953"/>
            <a:ext cx="1301865" cy="13043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6C577C-F8EE-4D41-A9AE-11C27AE4BA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0" y="5525383"/>
            <a:ext cx="2054595" cy="20558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0FCFA3-8DD2-4BE9-AE4F-79A3812EE0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84" y="5506880"/>
            <a:ext cx="1746816" cy="17463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995" y="4903029"/>
            <a:ext cx="1246320" cy="12447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47" y="6283691"/>
            <a:ext cx="1390309" cy="13808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3" y="5466394"/>
            <a:ext cx="1785938" cy="17853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BA4FA3A-BE57-48C7-AB12-309FA09F2D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1" y="2990823"/>
            <a:ext cx="40799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1962182"/>
            <a:ext cx="1227799" cy="12356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706030"/>
            <a:ext cx="1808802" cy="1750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2156961"/>
            <a:ext cx="844464" cy="8460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1" y="3918777"/>
            <a:ext cx="1217085" cy="12166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6" y="3719448"/>
            <a:ext cx="1641782" cy="16267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6" y="3868845"/>
            <a:ext cx="1318878" cy="1316541"/>
          </a:xfrm>
          <a:prstGeom prst="rect">
            <a:avLst/>
          </a:prstGeom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Daddy gives you some pocket money.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Which coin does he give you?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48075" y="5722938"/>
            <a:ext cx="184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 gives you 5p.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469063" y="1890713"/>
            <a:ext cx="2105025" cy="1377950"/>
            <a:chOff x="6468410" y="1890059"/>
            <a:chExt cx="2106199" cy="1379256"/>
          </a:xfrm>
        </p:grpSpPr>
        <p:sp>
          <p:nvSpPr>
            <p:cNvPr id="3" name="Oval 2">
              <a:extLst/>
            </p:cNvPr>
            <p:cNvSpPr/>
            <p:nvPr/>
          </p:nvSpPr>
          <p:spPr>
            <a:xfrm>
              <a:off x="6468410" y="1890059"/>
              <a:ext cx="1378719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127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89" y="2084975"/>
            <a:ext cx="1079443" cy="10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6" y="1807484"/>
            <a:ext cx="1079443" cy="10780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1733582"/>
            <a:ext cx="1227799" cy="1235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477430"/>
            <a:ext cx="1808802" cy="1750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1928361"/>
            <a:ext cx="844464" cy="846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1" y="3690177"/>
            <a:ext cx="1217085" cy="12166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6" y="3490848"/>
            <a:ext cx="1641782" cy="16267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6" y="3640245"/>
            <a:ext cx="1318878" cy="1316541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Do you have the correct coin to buy a sweet?</a:t>
            </a:r>
            <a:r>
              <a:rPr lang="en-GB" altLang="en-US">
                <a:solidFill>
                  <a:schemeClr val="tx1"/>
                </a:solidFill>
              </a:rPr>
              <a:t/>
            </a:r>
            <a:br>
              <a:rPr lang="en-GB" altLang="en-US">
                <a:solidFill>
                  <a:schemeClr val="tx1"/>
                </a:solidFill>
              </a:rPr>
            </a:b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48075" y="5722938"/>
            <a:ext cx="1876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sweet costs 1p.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281363" y="1643063"/>
            <a:ext cx="2105025" cy="1377950"/>
            <a:chOff x="6468410" y="1890059"/>
            <a:chExt cx="2106199" cy="1379256"/>
          </a:xfrm>
        </p:grpSpPr>
        <p:sp>
          <p:nvSpPr>
            <p:cNvPr id="12" name="Oval 11">
              <a:extLst/>
            </p:cNvPr>
            <p:cNvSpPr/>
            <p:nvPr/>
          </p:nvSpPr>
          <p:spPr>
            <a:xfrm>
              <a:off x="6468410" y="1890059"/>
              <a:ext cx="1378719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2301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1970649"/>
            <a:ext cx="1227799" cy="1235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714497"/>
            <a:ext cx="1808802" cy="1750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2165428"/>
            <a:ext cx="844464" cy="846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1" y="3927244"/>
            <a:ext cx="1217085" cy="12166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6" y="3727915"/>
            <a:ext cx="1641782" cy="16267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6" y="3877312"/>
            <a:ext cx="1318878" cy="1316541"/>
          </a:xfrm>
          <a:prstGeom prst="rect">
            <a:avLst/>
          </a:prstGeo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Hop onboard the train! Have you bought a ticket?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Which coin do you need?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73450" y="5722938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ticket costs 10p.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43600" y="3757613"/>
            <a:ext cx="2127250" cy="1555750"/>
            <a:chOff x="6448239" y="1810242"/>
            <a:chExt cx="2126370" cy="1555608"/>
          </a:xfrm>
        </p:grpSpPr>
        <p:sp>
          <p:nvSpPr>
            <p:cNvPr id="12" name="Oval 11">
              <a:extLst/>
            </p:cNvPr>
            <p:cNvSpPr/>
            <p:nvPr/>
          </p:nvSpPr>
          <p:spPr>
            <a:xfrm>
              <a:off x="6448239" y="1810242"/>
              <a:ext cx="1555106" cy="1555608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62" y="2049431"/>
            <a:ext cx="1079443" cy="10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76" y="3986910"/>
            <a:ext cx="1148555" cy="1140715"/>
          </a:xfrm>
          <a:prstGeom prst="rect">
            <a:avLst/>
          </a:prstGeom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Off to the seaside! Do you have the correct coin to buy an ice cream?</a:t>
            </a:r>
            <a:r>
              <a:rPr lang="en-GB" altLang="en-US">
                <a:solidFill>
                  <a:schemeClr val="tx1"/>
                </a:solidFill>
              </a:rPr>
              <a:t/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Which coin do you need?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32150" y="5722938"/>
            <a:ext cx="2679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ice cream costs 20p.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843713" y="3883025"/>
            <a:ext cx="2106612" cy="1379538"/>
            <a:chOff x="6468410" y="1890059"/>
            <a:chExt cx="2106199" cy="1379256"/>
          </a:xfrm>
        </p:grpSpPr>
        <p:sp>
          <p:nvSpPr>
            <p:cNvPr id="12" name="Oval 11">
              <a:extLst/>
            </p:cNvPr>
            <p:cNvSpPr/>
            <p:nvPr/>
          </p:nvSpPr>
          <p:spPr>
            <a:xfrm>
              <a:off x="6468410" y="1890059"/>
              <a:ext cx="1379267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4350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1962182"/>
            <a:ext cx="1227799" cy="12356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706030"/>
            <a:ext cx="1808802" cy="1750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2156961"/>
            <a:ext cx="844464" cy="8460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3" y="3949420"/>
            <a:ext cx="1217085" cy="12166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58" y="3750091"/>
            <a:ext cx="1641782" cy="16267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08" y="3899488"/>
            <a:ext cx="1318878" cy="13165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89" y="2084975"/>
            <a:ext cx="1079443" cy="10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1970649"/>
            <a:ext cx="1227799" cy="1235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714497"/>
            <a:ext cx="1808802" cy="1750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2165428"/>
            <a:ext cx="844464" cy="846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1" y="3927244"/>
            <a:ext cx="1217085" cy="12166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6" y="3727915"/>
            <a:ext cx="1641782" cy="16267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6" y="3877312"/>
            <a:ext cx="1318878" cy="1316541"/>
          </a:xfrm>
          <a:prstGeom prst="rect">
            <a:avLst/>
          </a:prstGeo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Can you buy some bread from the shop?</a:t>
            </a:r>
            <a:r>
              <a:rPr lang="en-GB" altLang="en-US">
                <a:solidFill>
                  <a:schemeClr val="tx1"/>
                </a:solidFill>
              </a:rPr>
              <a:t/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Which coin do you need?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16313" y="5722938"/>
            <a:ext cx="211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bread costs £1.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921250" y="1889125"/>
            <a:ext cx="2106613" cy="1379538"/>
            <a:chOff x="6468410" y="1890059"/>
            <a:chExt cx="2106199" cy="1379256"/>
          </a:xfrm>
        </p:grpSpPr>
        <p:sp>
          <p:nvSpPr>
            <p:cNvPr id="12" name="Oval 11">
              <a:extLst/>
            </p:cNvPr>
            <p:cNvSpPr/>
            <p:nvPr/>
          </p:nvSpPr>
          <p:spPr>
            <a:xfrm>
              <a:off x="6468410" y="1890059"/>
              <a:ext cx="1379267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5373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89" y="2084975"/>
            <a:ext cx="1079443" cy="10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1953715"/>
            <a:ext cx="1227799" cy="1235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697563"/>
            <a:ext cx="1808802" cy="1750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2148494"/>
            <a:ext cx="844464" cy="846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1" y="3910310"/>
            <a:ext cx="1217085" cy="12166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6" y="3710981"/>
            <a:ext cx="1641782" cy="16267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6" y="3860378"/>
            <a:ext cx="1318878" cy="1316541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You have found a coin in your bag…</a:t>
            </a:r>
            <a:br>
              <a:rPr lang="en-US" altLang="en-US">
                <a:solidFill>
                  <a:schemeClr val="tx1"/>
                </a:solidFill>
              </a:rPr>
            </a:br>
            <a:endParaRPr lang="en-US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Show me the coin you found.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16313" y="5722938"/>
            <a:ext cx="190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It was a 2p coin.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79588" y="3830638"/>
            <a:ext cx="2106612" cy="1379537"/>
            <a:chOff x="6468410" y="1890059"/>
            <a:chExt cx="2106199" cy="1379256"/>
          </a:xfrm>
        </p:grpSpPr>
        <p:sp>
          <p:nvSpPr>
            <p:cNvPr id="12" name="Oval 11">
              <a:extLst/>
            </p:cNvPr>
            <p:cNvSpPr/>
            <p:nvPr/>
          </p:nvSpPr>
          <p:spPr>
            <a:xfrm>
              <a:off x="6468410" y="1890059"/>
              <a:ext cx="1379267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397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89" y="2084975"/>
            <a:ext cx="1079443" cy="10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85</TotalTime>
  <Words>418</Words>
  <Application>Microsoft Office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Twinkl SemiBold</vt:lpstr>
      <vt:lpstr>Arial</vt:lpstr>
      <vt:lpstr>Sassoon Infant Rg</vt:lpstr>
      <vt:lpstr>Twinkl</vt:lpstr>
      <vt:lpstr>Office Theme</vt:lpstr>
      <vt:lpstr>PowerPoint Presentation</vt:lpstr>
      <vt:lpstr>Fastest Finger</vt:lpstr>
      <vt:lpstr>Find the Coins!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Coin challenge!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Williamson</dc:creator>
  <cp:lastModifiedBy>Administrator</cp:lastModifiedBy>
  <cp:revision>15</cp:revision>
  <dcterms:created xsi:type="dcterms:W3CDTF">2018-06-11T13:30:31Z</dcterms:created>
  <dcterms:modified xsi:type="dcterms:W3CDTF">2020-05-19T10:51:20Z</dcterms:modified>
</cp:coreProperties>
</file>