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4" r:id="rId3"/>
    <p:sldId id="268" r:id="rId4"/>
    <p:sldId id="271" r:id="rId5"/>
    <p:sldId id="269" r:id="rId6"/>
    <p:sldId id="270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1EB"/>
    <a:srgbClr val="ACDDFC"/>
    <a:srgbClr val="21A6F9"/>
    <a:srgbClr val="1C1C1C"/>
    <a:srgbClr val="2898A8"/>
    <a:srgbClr val="FEFBDA"/>
    <a:srgbClr val="FFFFE1"/>
    <a:srgbClr val="FDFDFD"/>
    <a:srgbClr val="AD8CC0"/>
    <a:srgbClr val="990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-1728" y="-112"/>
      </p:cViewPr>
      <p:guideLst>
        <p:guide orient="horz" pos="2160"/>
        <p:guide orient="horz" pos="3997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29" Type="http://schemas.microsoft.com/office/2015/10/relationships/revisionInfo" Target="revisionInfo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17/05/20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17/05/20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760416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 userDrawn="1"/>
        </p:nvSpPr>
        <p:spPr>
          <a:xfrm>
            <a:off x="3337553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 userDrawn="1"/>
        </p:nvSpPr>
        <p:spPr>
          <a:xfrm>
            <a:off x="5914690" y="4340225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ounded Rectangle 5"/>
          <p:cNvSpPr/>
          <p:nvPr userDrawn="1"/>
        </p:nvSpPr>
        <p:spPr>
          <a:xfrm>
            <a:off x="755650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3332787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9924" y="2494138"/>
            <a:ext cx="246889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48" y="2494138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 flipH="1">
            <a:off x="3337552" y="2494138"/>
            <a:ext cx="2464127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5909923" y="248161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755647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337553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 flipH="1">
            <a:off x="5909924" y="4340225"/>
            <a:ext cx="2468893" cy="1752600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1493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49" y="1513946"/>
            <a:ext cx="2997201" cy="4569354"/>
          </a:xfrm>
          <a:prstGeom prst="roundRect">
            <a:avLst>
              <a:gd name="adj" fmla="val 1874"/>
            </a:avLst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752850" y="4616560"/>
            <a:ext cx="2275417" cy="146674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3752850" y="3066910"/>
            <a:ext cx="2275417" cy="146011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52850" y="1513945"/>
            <a:ext cx="2275417" cy="146342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6119282" y="4616560"/>
            <a:ext cx="2275417" cy="146674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24" name="Rectangle 23"/>
          <p:cNvSpPr/>
          <p:nvPr userDrawn="1"/>
        </p:nvSpPr>
        <p:spPr>
          <a:xfrm>
            <a:off x="6119282" y="3066910"/>
            <a:ext cx="2275417" cy="146011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6119282" y="1513945"/>
            <a:ext cx="2275417" cy="14634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 flipH="1">
            <a:off x="3752849" y="1513944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4"/>
          </p:nvPr>
        </p:nvSpPr>
        <p:spPr>
          <a:xfrm flipH="1">
            <a:off x="6117162" y="1513943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/>
          </p:nvPr>
        </p:nvSpPr>
        <p:spPr>
          <a:xfrm flipH="1">
            <a:off x="3765547" y="3059085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6"/>
          </p:nvPr>
        </p:nvSpPr>
        <p:spPr>
          <a:xfrm flipH="1">
            <a:off x="6117162" y="3062996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7"/>
          </p:nvPr>
        </p:nvSpPr>
        <p:spPr>
          <a:xfrm flipH="1">
            <a:off x="3752849" y="4612048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 flipH="1">
            <a:off x="6117162" y="4616560"/>
            <a:ext cx="2275416" cy="1463427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6887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7197" y="1513944"/>
            <a:ext cx="8220075" cy="488209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 tIns="252000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8133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650" y="1513944"/>
            <a:ext cx="7632700" cy="457888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srgbClr val="FFFFFF"/>
              </a:solidFill>
            </a:endParaRP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002736" y="1738841"/>
            <a:ext cx="4189074" cy="4129086"/>
            <a:chOff x="4002736" y="1755885"/>
            <a:chExt cx="4189074" cy="4129086"/>
          </a:xfrm>
        </p:grpSpPr>
        <p:sp>
          <p:nvSpPr>
            <p:cNvPr id="9" name="Oval 8"/>
            <p:cNvSpPr/>
            <p:nvPr userDrawn="1"/>
          </p:nvSpPr>
          <p:spPr bwMode="auto">
            <a:xfrm>
              <a:off x="4002736" y="1755885"/>
              <a:ext cx="1998662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6193147" y="1755885"/>
              <a:ext cx="1998663" cy="1997075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2" name="Oval 11"/>
            <p:cNvSpPr/>
            <p:nvPr userDrawn="1"/>
          </p:nvSpPr>
          <p:spPr bwMode="auto">
            <a:xfrm>
              <a:off x="6193147" y="3886309"/>
              <a:ext cx="1997075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3" name="Oval 12"/>
            <p:cNvSpPr/>
            <p:nvPr userDrawn="1"/>
          </p:nvSpPr>
          <p:spPr bwMode="auto">
            <a:xfrm>
              <a:off x="4002736" y="3886309"/>
              <a:ext cx="1998663" cy="199866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 algn="ctr"/>
              <a:endParaRPr lang="en-US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4" name="Content Placeholder 2"/>
          <p:cNvSpPr>
            <a:spLocks noGrp="1"/>
          </p:cNvSpPr>
          <p:nvPr userDrawn="1"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 userDrawn="1">
            <p:ph idx="10"/>
          </p:nvPr>
        </p:nvSpPr>
        <p:spPr>
          <a:xfrm>
            <a:off x="4012772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1"/>
          </p:nvPr>
        </p:nvSpPr>
        <p:spPr>
          <a:xfrm>
            <a:off x="6197375" y="1736724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2"/>
          </p:nvPr>
        </p:nvSpPr>
        <p:spPr>
          <a:xfrm>
            <a:off x="4012772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3"/>
          </p:nvPr>
        </p:nvSpPr>
        <p:spPr>
          <a:xfrm>
            <a:off x="6197375" y="3868603"/>
            <a:ext cx="1980159" cy="199707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757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60233" y="1513945"/>
            <a:ext cx="3691606" cy="457888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5" y="1513945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 bwMode="auto">
          <a:xfrm>
            <a:off x="750885" y="2678233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750885" y="3842521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 bwMode="auto">
          <a:xfrm>
            <a:off x="750885" y="5006809"/>
            <a:ext cx="3821115" cy="1086016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660233" y="1513945"/>
            <a:ext cx="3691606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1"/>
          </p:nvPr>
        </p:nvSpPr>
        <p:spPr>
          <a:xfrm>
            <a:off x="754587" y="1513946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2"/>
          </p:nvPr>
        </p:nvSpPr>
        <p:spPr>
          <a:xfrm>
            <a:off x="754587" y="2678233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13"/>
          </p:nvPr>
        </p:nvSpPr>
        <p:spPr>
          <a:xfrm>
            <a:off x="754587" y="3842520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4"/>
          </p:nvPr>
        </p:nvSpPr>
        <p:spPr>
          <a:xfrm>
            <a:off x="754587" y="5006808"/>
            <a:ext cx="3821115" cy="108601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184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95600" y="1513944"/>
            <a:ext cx="5492750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55650" y="1513944"/>
            <a:ext cx="2036763" cy="28793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750884" y="1513945"/>
            <a:ext cx="2041529" cy="28793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2895600" y="1513946"/>
            <a:ext cx="5492750" cy="28793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750884" y="4481512"/>
            <a:ext cx="7637466" cy="16113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567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3945"/>
            <a:ext cx="2852738" cy="457888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683001" y="461427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3683001" y="1519198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3683001" y="3066739"/>
            <a:ext cx="4705350" cy="147854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3682999" y="1513946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682999" y="306148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3682999" y="4609027"/>
            <a:ext cx="4705349" cy="1483798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>
            <a:off x="755651" y="1513946"/>
            <a:ext cx="2852738" cy="4578879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762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612104" y="1513946"/>
            <a:ext cx="3776245" cy="281583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55650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2683877" y="1513945"/>
            <a:ext cx="1835150" cy="281583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612104" y="1513946"/>
            <a:ext cx="3776245" cy="2815834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 flipH="1">
            <a:off x="755651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4"/>
          </p:nvPr>
        </p:nvSpPr>
        <p:spPr>
          <a:xfrm>
            <a:off x="755650" y="4418012"/>
            <a:ext cx="7632699" cy="1674812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5"/>
          </p:nvPr>
        </p:nvSpPr>
        <p:spPr>
          <a:xfrm flipH="1">
            <a:off x="2683877" y="1513945"/>
            <a:ext cx="1835149" cy="2815835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3484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6" name="Rectangle 5"/>
          <p:cNvSpPr/>
          <p:nvPr userDrawn="1"/>
        </p:nvSpPr>
        <p:spPr>
          <a:xfrm>
            <a:off x="503238" y="2502606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55650" y="1500011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760416" y="5125507"/>
            <a:ext cx="7623167" cy="967318"/>
          </a:xfrm>
          <a:prstGeom prst="roundRect">
            <a:avLst>
              <a:gd name="adj" fmla="val 1874"/>
            </a:avLst>
          </a:prstGeom>
        </p:spPr>
        <p:txBody>
          <a:bodyPr lIns="0" tIns="0" rIns="0" bIns="0" anchor="ctr"/>
          <a:lstStyle>
            <a:lvl1pPr marL="0" indent="0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3"/>
          </p:nvPr>
        </p:nvSpPr>
        <p:spPr>
          <a:xfrm flipH="1">
            <a:off x="503236" y="2502605"/>
            <a:ext cx="8137526" cy="2587626"/>
          </a:xfrm>
          <a:prstGeom prst="roundRect">
            <a:avLst>
              <a:gd name="adj" fmla="val 1874"/>
            </a:avLst>
          </a:prstGeom>
        </p:spPr>
        <p:txBody>
          <a:bodyPr tIns="252000"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60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5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2" r:id="rId4"/>
    <p:sldLayoutId id="2147483671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  <p:sldLayoutId id="2147483663" r:id="rId12"/>
    <p:sldLayoutId id="214748366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45020" y="2897562"/>
            <a:ext cx="29983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Each number on the clock represents 5 minutes. So we can count round in 5s.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3" b="18043"/>
          <a:stretch/>
        </p:blipFill>
        <p:spPr>
          <a:xfrm>
            <a:off x="690534" y="1593908"/>
            <a:ext cx="4849398" cy="4026716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55225" y="2218661"/>
            <a:ext cx="2257652" cy="2077484"/>
            <a:chOff x="1477963" y="2260600"/>
            <a:chExt cx="2586037" cy="2379663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798763" y="2260600"/>
              <a:ext cx="0" cy="12112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798763" y="2444750"/>
              <a:ext cx="655637" cy="10271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790825" y="2908300"/>
              <a:ext cx="1165225" cy="5635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798763" y="3417888"/>
              <a:ext cx="1265237" cy="539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90825" y="3451225"/>
              <a:ext cx="1079500" cy="6683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798763" y="3471863"/>
              <a:ext cx="628650" cy="9985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798763" y="3444875"/>
              <a:ext cx="0" cy="11953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192338" y="3444875"/>
              <a:ext cx="606425" cy="10017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776413" y="3444875"/>
              <a:ext cx="1014412" cy="5984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477963" y="3471863"/>
              <a:ext cx="1328737" cy="349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682750" y="2865438"/>
              <a:ext cx="1123950" cy="5857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2063750" y="2427288"/>
              <a:ext cx="742950" cy="10366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877424" y="1325461"/>
            <a:ext cx="553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8A0DB"/>
                </a:solidFill>
              </a:rPr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345020" y="2897562"/>
            <a:ext cx="299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Twinkl" pitchFamily="2" charset="0"/>
              </a:rPr>
              <a:t>On a 24 hour clock, once we get past 1pm we add 12 hours on to the time shown on the clock face.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0" y="1346200"/>
            <a:ext cx="4622800" cy="46228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919174" y="2618858"/>
            <a:ext cx="2257652" cy="2077484"/>
            <a:chOff x="1477963" y="2260600"/>
            <a:chExt cx="2586037" cy="2379663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2798763" y="2260600"/>
              <a:ext cx="0" cy="12112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2798763" y="2444750"/>
              <a:ext cx="655637" cy="10271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V="1">
              <a:off x="2790825" y="2908300"/>
              <a:ext cx="1165225" cy="5635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V="1">
              <a:off x="2798763" y="3417888"/>
              <a:ext cx="1265237" cy="5397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90825" y="3451225"/>
              <a:ext cx="1079500" cy="66833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2798763" y="3471863"/>
              <a:ext cx="628650" cy="9985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>
              <a:off x="2798763" y="3444875"/>
              <a:ext cx="0" cy="11953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2192338" y="3444875"/>
              <a:ext cx="606425" cy="100171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1776413" y="3444875"/>
              <a:ext cx="1014412" cy="598488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H="1">
              <a:off x="1477963" y="3471863"/>
              <a:ext cx="1328737" cy="3492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1682750" y="2865438"/>
              <a:ext cx="1123950" cy="58578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 flipV="1">
              <a:off x="2063750" y="2427288"/>
              <a:ext cx="742950" cy="103663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8213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SemiBold" pitchFamily="2" charset="0"/>
              </a:rPr>
              <a:t>24 Hour Digital Clocks</a:t>
            </a: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119" y="2024468"/>
            <a:ext cx="3217862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3904634" y="2346731"/>
            <a:ext cx="619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1</a:t>
            </a:r>
          </a:p>
        </p:txBody>
      </p:sp>
      <p:sp>
        <p:nvSpPr>
          <p:cNvPr id="6" name="TextBox 19"/>
          <p:cNvSpPr txBox="1">
            <a:spLocks noChangeArrowheads="1"/>
          </p:cNvSpPr>
          <p:nvPr/>
        </p:nvSpPr>
        <p:spPr bwMode="auto">
          <a:xfrm>
            <a:off x="3159659" y="2346731"/>
            <a:ext cx="6207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2</a:t>
            </a:r>
          </a:p>
        </p:txBody>
      </p:sp>
      <p:sp>
        <p:nvSpPr>
          <p:cNvPr id="7" name="TextBox 20"/>
          <p:cNvSpPr txBox="1">
            <a:spLocks noChangeArrowheads="1"/>
          </p:cNvSpPr>
          <p:nvPr/>
        </p:nvSpPr>
        <p:spPr bwMode="auto">
          <a:xfrm>
            <a:off x="4741931" y="2346731"/>
            <a:ext cx="619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1</a:t>
            </a:r>
          </a:p>
        </p:txBody>
      </p:sp>
      <p:sp>
        <p:nvSpPr>
          <p:cNvPr id="8" name="TextBox 21"/>
          <p:cNvSpPr txBox="1">
            <a:spLocks noChangeArrowheads="1"/>
          </p:cNvSpPr>
          <p:nvPr/>
        </p:nvSpPr>
        <p:spPr bwMode="auto">
          <a:xfrm>
            <a:off x="5381475" y="2346731"/>
            <a:ext cx="62071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72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5</a:t>
            </a: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740800" y="4116388"/>
            <a:ext cx="7424285" cy="173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24 hour digital clocks also have an hour and minute display, separated by a colon.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The hours will always be before the colon. The hours go from 0 to 23.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The minutes will always be after the colon.</a:t>
            </a:r>
          </a:p>
        </p:txBody>
      </p:sp>
    </p:spTree>
    <p:extLst>
      <p:ext uri="{BB962C8B-B14F-4D97-AF65-F5344CB8AC3E}">
        <p14:creationId xmlns:p14="http://schemas.microsoft.com/office/powerpoint/2010/main" val="319172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65" y="1190017"/>
            <a:ext cx="4626584" cy="4626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0361" y="591398"/>
            <a:ext cx="8220075" cy="994306"/>
          </a:xfrm>
        </p:spPr>
        <p:txBody>
          <a:bodyPr/>
          <a:lstStyle/>
          <a:p>
            <a:pPr algn="ctr"/>
            <a:r>
              <a:rPr lang="en-GB" dirty="0">
                <a:latin typeface="Twinkl SemiBold" pitchFamily="2" charset="0"/>
              </a:rPr>
              <a:t>Converting From 12 to 24 Hour Clocks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972657" y="2456710"/>
            <a:ext cx="913641" cy="1147724"/>
            <a:chOff x="2770609" y="2260600"/>
            <a:chExt cx="971334" cy="121126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798763" y="2260600"/>
              <a:ext cx="0" cy="1211263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2770609" y="3458508"/>
              <a:ext cx="971334" cy="13355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066" y="1932310"/>
            <a:ext cx="2867642" cy="1659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6141337" y="2218548"/>
            <a:ext cx="52109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66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5</a:t>
            </a:r>
          </a:p>
        </p:txBody>
      </p:sp>
      <p:sp>
        <p:nvSpPr>
          <p:cNvPr id="21" name="TextBox 19"/>
          <p:cNvSpPr txBox="1">
            <a:spLocks noChangeArrowheads="1"/>
          </p:cNvSpPr>
          <p:nvPr/>
        </p:nvSpPr>
        <p:spPr bwMode="auto">
          <a:xfrm>
            <a:off x="5521386" y="2218548"/>
            <a:ext cx="5197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66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1</a:t>
            </a:r>
          </a:p>
        </p:txBody>
      </p:sp>
      <p:sp>
        <p:nvSpPr>
          <p:cNvPr id="22" name="TextBox 20"/>
          <p:cNvSpPr txBox="1">
            <a:spLocks noChangeArrowheads="1"/>
          </p:cNvSpPr>
          <p:nvPr/>
        </p:nvSpPr>
        <p:spPr bwMode="auto">
          <a:xfrm>
            <a:off x="6867178" y="2218548"/>
            <a:ext cx="5197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66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0</a:t>
            </a:r>
          </a:p>
        </p:txBody>
      </p:sp>
      <p:sp>
        <p:nvSpPr>
          <p:cNvPr id="23" name="TextBox 21"/>
          <p:cNvSpPr txBox="1">
            <a:spLocks noChangeArrowheads="1"/>
          </p:cNvSpPr>
          <p:nvPr/>
        </p:nvSpPr>
        <p:spPr bwMode="auto">
          <a:xfrm>
            <a:off x="7468637" y="2218548"/>
            <a:ext cx="51975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1C1C1C"/>
                </a:solidFill>
                <a:latin typeface="Sassoon Infant Rg" charset="0"/>
                <a:ea typeface="ＭＳ Ｐゴシック" charset="0"/>
                <a:cs typeface="Sassoon Infant Rg" charset="0"/>
              </a:defRPr>
            </a:lvl1pPr>
            <a:lvl2pPr marL="742950" indent="-285750">
              <a:defRPr sz="16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2pPr>
            <a:lvl3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3pPr>
            <a:lvl4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4pPr>
            <a:lvl5pPr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 sz="1400">
                <a:solidFill>
                  <a:srgbClr val="1C1C1C"/>
                </a:solidFill>
                <a:latin typeface="Sassoon Infant Rg" charset="0"/>
                <a:ea typeface="Sassoon Infant Rg" charset="0"/>
                <a:cs typeface="Sassoon Infant Rg" charset="0"/>
              </a:defRPr>
            </a:lvl9pPr>
          </a:lstStyle>
          <a:p>
            <a:r>
              <a:rPr lang="en-GB" sz="6600" dirty="0">
                <a:solidFill>
                  <a:srgbClr val="A8DD91"/>
                </a:solidFill>
                <a:latin typeface="Twinkl" pitchFamily="2" charset="0"/>
                <a:cs typeface="WW Digital" charset="0"/>
              </a:rPr>
              <a:t>0</a:t>
            </a: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4977450" y="4196631"/>
            <a:ext cx="357663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Do the clocks show the same time?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What is the same about the clocks?</a:t>
            </a:r>
          </a:p>
          <a:p>
            <a:pPr algn="ctr">
              <a:lnSpc>
                <a:spcPct val="150000"/>
              </a:lnSpc>
            </a:pPr>
            <a:r>
              <a:rPr lang="en-GB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232527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63" y="1517663"/>
            <a:ext cx="4267200" cy="4267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10361" y="591398"/>
            <a:ext cx="8220075" cy="994306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1C1C1C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Twinkl SemiBold" pitchFamily="2" charset="0"/>
              </a:rPr>
              <a:t>Converting From 12 to 24 Hour Clocks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693988" y="3526366"/>
            <a:ext cx="11634" cy="118795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693988" y="3567998"/>
            <a:ext cx="837777" cy="29932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2663" y="5568379"/>
            <a:ext cx="771168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What is the digital time represented by the analogue clock?</a:t>
            </a:r>
          </a:p>
          <a:p>
            <a:pPr algn="ctr">
              <a:lnSpc>
                <a:spcPct val="150000"/>
              </a:lnSpc>
            </a:pPr>
            <a:r>
              <a:rPr lang="en-GB" sz="1600" dirty="0">
                <a:solidFill>
                  <a:srgbClr val="1C1C1C"/>
                </a:solidFill>
                <a:latin typeface="Twinkl" pitchFamily="2" charset="0"/>
                <a:cs typeface="Sassoon Infant Rg" charset="0"/>
              </a:rPr>
              <a:t>On a 24 hour clock this could be two different times, what would they be?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076490" y="3685833"/>
            <a:ext cx="3217863" cy="1862137"/>
            <a:chOff x="5156838" y="1830977"/>
            <a:chExt cx="3217863" cy="1862137"/>
          </a:xfrm>
        </p:grpSpPr>
        <p:pic>
          <p:nvPicPr>
            <p:cNvPr id="14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6838" y="1830977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Box 3"/>
            <p:cNvSpPr txBox="1">
              <a:spLocks noChangeArrowheads="1"/>
            </p:cNvSpPr>
            <p:nvPr/>
          </p:nvSpPr>
          <p:spPr bwMode="auto">
            <a:xfrm>
              <a:off x="6008408" y="21532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  <p:sp>
          <p:nvSpPr>
            <p:cNvPr id="16" name="TextBox 19"/>
            <p:cNvSpPr txBox="1">
              <a:spLocks noChangeArrowheads="1"/>
            </p:cNvSpPr>
            <p:nvPr/>
          </p:nvSpPr>
          <p:spPr bwMode="auto">
            <a:xfrm>
              <a:off x="5380195" y="21532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17" name="TextBox 20"/>
            <p:cNvSpPr txBox="1">
              <a:spLocks noChangeArrowheads="1"/>
            </p:cNvSpPr>
            <p:nvPr/>
          </p:nvSpPr>
          <p:spPr bwMode="auto">
            <a:xfrm>
              <a:off x="6876989" y="21532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18" name="TextBox 21"/>
            <p:cNvSpPr txBox="1">
              <a:spLocks noChangeArrowheads="1"/>
            </p:cNvSpPr>
            <p:nvPr/>
          </p:nvSpPr>
          <p:spPr bwMode="auto">
            <a:xfrm>
              <a:off x="7478448" y="21532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076489" y="1740431"/>
            <a:ext cx="3217863" cy="1862137"/>
            <a:chOff x="5330489" y="1613431"/>
            <a:chExt cx="3217863" cy="1862137"/>
          </a:xfrm>
        </p:grpSpPr>
        <p:pic>
          <p:nvPicPr>
            <p:cNvPr id="19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3"/>
            <p:cNvSpPr txBox="1">
              <a:spLocks noChangeArrowheads="1"/>
            </p:cNvSpPr>
            <p:nvPr/>
          </p:nvSpPr>
          <p:spPr bwMode="auto">
            <a:xfrm>
              <a:off x="6190449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21" name="TextBox 19"/>
            <p:cNvSpPr txBox="1">
              <a:spLocks noChangeArrowheads="1"/>
            </p:cNvSpPr>
            <p:nvPr/>
          </p:nvSpPr>
          <p:spPr bwMode="auto">
            <a:xfrm>
              <a:off x="5436401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  <p:sp>
          <p:nvSpPr>
            <p:cNvPr id="22" name="TextBox 20"/>
            <p:cNvSpPr txBox="1">
              <a:spLocks noChangeArrowheads="1"/>
            </p:cNvSpPr>
            <p:nvPr/>
          </p:nvSpPr>
          <p:spPr bwMode="auto">
            <a:xfrm>
              <a:off x="7050641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23" name="TextBox 21"/>
            <p:cNvSpPr txBox="1">
              <a:spLocks noChangeArrowheads="1"/>
            </p:cNvSpPr>
            <p:nvPr/>
          </p:nvSpPr>
          <p:spPr bwMode="auto">
            <a:xfrm>
              <a:off x="7660489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391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8" y="1411566"/>
            <a:ext cx="4267200" cy="4267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Twinkl SemiBold" pitchFamily="2" charset="0"/>
              </a:rPr>
              <a:t>Try This One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40910" y="3545166"/>
            <a:ext cx="1253494" cy="122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894404" y="2994870"/>
            <a:ext cx="603805" cy="55029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5076489" y="1740431"/>
            <a:ext cx="3217863" cy="1862137"/>
            <a:chOff x="5330489" y="1613431"/>
            <a:chExt cx="3217863" cy="1862137"/>
          </a:xfrm>
        </p:grpSpPr>
        <p:pic>
          <p:nvPicPr>
            <p:cNvPr id="12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Box 3"/>
            <p:cNvSpPr txBox="1">
              <a:spLocks noChangeArrowheads="1"/>
            </p:cNvSpPr>
            <p:nvPr/>
          </p:nvSpPr>
          <p:spPr bwMode="auto">
            <a:xfrm>
              <a:off x="6249172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14" name="TextBox 19"/>
            <p:cNvSpPr txBox="1">
              <a:spLocks noChangeArrowheads="1"/>
            </p:cNvSpPr>
            <p:nvPr/>
          </p:nvSpPr>
          <p:spPr bwMode="auto">
            <a:xfrm>
              <a:off x="544479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  <p:sp>
          <p:nvSpPr>
            <p:cNvPr id="15" name="TextBox 20"/>
            <p:cNvSpPr txBox="1">
              <a:spLocks noChangeArrowheads="1"/>
            </p:cNvSpPr>
            <p:nvPr/>
          </p:nvSpPr>
          <p:spPr bwMode="auto">
            <a:xfrm>
              <a:off x="7008696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4</a:t>
              </a:r>
            </a:p>
          </p:txBody>
        </p:sp>
        <p:sp>
          <p:nvSpPr>
            <p:cNvPr id="16" name="TextBox 21"/>
            <p:cNvSpPr txBox="1">
              <a:spLocks noChangeArrowheads="1"/>
            </p:cNvSpPr>
            <p:nvPr/>
          </p:nvSpPr>
          <p:spPr bwMode="auto">
            <a:xfrm>
              <a:off x="7719212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76489" y="3829053"/>
            <a:ext cx="3217863" cy="1862137"/>
            <a:chOff x="5330489" y="1613431"/>
            <a:chExt cx="3217863" cy="1862137"/>
          </a:xfrm>
        </p:grpSpPr>
        <p:pic>
          <p:nvPicPr>
            <p:cNvPr id="18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Box 3"/>
            <p:cNvSpPr txBox="1">
              <a:spLocks noChangeArrowheads="1"/>
            </p:cNvSpPr>
            <p:nvPr/>
          </p:nvSpPr>
          <p:spPr bwMode="auto">
            <a:xfrm>
              <a:off x="6190449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20" name="TextBox 19"/>
            <p:cNvSpPr txBox="1">
              <a:spLocks noChangeArrowheads="1"/>
            </p:cNvSpPr>
            <p:nvPr/>
          </p:nvSpPr>
          <p:spPr bwMode="auto">
            <a:xfrm>
              <a:off x="5545458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21" name="TextBox 20"/>
            <p:cNvSpPr txBox="1">
              <a:spLocks noChangeArrowheads="1"/>
            </p:cNvSpPr>
            <p:nvPr/>
          </p:nvSpPr>
          <p:spPr bwMode="auto">
            <a:xfrm>
              <a:off x="7000307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4</a:t>
              </a:r>
            </a:p>
          </p:txBody>
        </p:sp>
        <p:sp>
          <p:nvSpPr>
            <p:cNvPr id="22" name="TextBox 21"/>
            <p:cNvSpPr txBox="1">
              <a:spLocks noChangeArrowheads="1"/>
            </p:cNvSpPr>
            <p:nvPr/>
          </p:nvSpPr>
          <p:spPr bwMode="auto">
            <a:xfrm>
              <a:off x="7727601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8480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71" y="1608461"/>
            <a:ext cx="4187823" cy="418782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latin typeface="Twinkl SemiBold" pitchFamily="2" charset="0"/>
              </a:rPr>
              <a:t>What About This One?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592888" y="3602568"/>
            <a:ext cx="700022" cy="97354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1929008" y="3660428"/>
            <a:ext cx="678063" cy="61094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076489" y="1740431"/>
            <a:ext cx="3217863" cy="1862137"/>
            <a:chOff x="5330489" y="1613431"/>
            <a:chExt cx="3217863" cy="1862137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6190449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7</a:t>
              </a:r>
            </a:p>
          </p:txBody>
        </p:sp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544479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  <p:sp>
          <p:nvSpPr>
            <p:cNvPr id="12" name="TextBox 20"/>
            <p:cNvSpPr txBox="1">
              <a:spLocks noChangeArrowheads="1"/>
            </p:cNvSpPr>
            <p:nvPr/>
          </p:nvSpPr>
          <p:spPr bwMode="auto">
            <a:xfrm>
              <a:off x="7033863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2</a:t>
              </a:r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7710823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76489" y="3829053"/>
            <a:ext cx="3217863" cy="1862137"/>
            <a:chOff x="5330489" y="1613431"/>
            <a:chExt cx="3217863" cy="1862137"/>
          </a:xfrm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6190449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9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553847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7008696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2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7694045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91172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1301751"/>
            <a:ext cx="4254498" cy="425449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/>
          <a:lstStyle/>
          <a:p>
            <a:r>
              <a:rPr lang="en-GB" dirty="0">
                <a:latin typeface="Twinkl SemiBold" pitchFamily="2" charset="0"/>
              </a:rPr>
              <a:t>Feeling Confident?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1791681" y="2931090"/>
            <a:ext cx="1203390" cy="6140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844069" y="3453574"/>
            <a:ext cx="788248" cy="37547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5076489" y="1740431"/>
            <a:ext cx="3217863" cy="1862137"/>
            <a:chOff x="5330489" y="1613431"/>
            <a:chExt cx="3217863" cy="1862137"/>
          </a:xfrm>
        </p:grpSpPr>
        <p:pic>
          <p:nvPicPr>
            <p:cNvPr id="9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3"/>
            <p:cNvSpPr txBox="1">
              <a:spLocks noChangeArrowheads="1"/>
            </p:cNvSpPr>
            <p:nvPr/>
          </p:nvSpPr>
          <p:spPr bwMode="auto">
            <a:xfrm>
              <a:off x="6198838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3</a:t>
              </a:r>
            </a:p>
          </p:txBody>
        </p:sp>
        <p:sp>
          <p:nvSpPr>
            <p:cNvPr id="11" name="TextBox 19"/>
            <p:cNvSpPr txBox="1">
              <a:spLocks noChangeArrowheads="1"/>
            </p:cNvSpPr>
            <p:nvPr/>
          </p:nvSpPr>
          <p:spPr bwMode="auto">
            <a:xfrm>
              <a:off x="544479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  <p:sp>
          <p:nvSpPr>
            <p:cNvPr id="12" name="TextBox 20"/>
            <p:cNvSpPr txBox="1">
              <a:spLocks noChangeArrowheads="1"/>
            </p:cNvSpPr>
            <p:nvPr/>
          </p:nvSpPr>
          <p:spPr bwMode="auto">
            <a:xfrm>
              <a:off x="7017085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  <p:sp>
          <p:nvSpPr>
            <p:cNvPr id="13" name="TextBox 21"/>
            <p:cNvSpPr txBox="1">
              <a:spLocks noChangeArrowheads="1"/>
            </p:cNvSpPr>
            <p:nvPr/>
          </p:nvSpPr>
          <p:spPr bwMode="auto">
            <a:xfrm>
              <a:off x="765210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076489" y="3829053"/>
            <a:ext cx="3217863" cy="1862137"/>
            <a:chOff x="5330489" y="1613431"/>
            <a:chExt cx="3217863" cy="1862137"/>
          </a:xfrm>
        </p:grpSpPr>
        <p:pic>
          <p:nvPicPr>
            <p:cNvPr id="15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0489" y="1613431"/>
              <a:ext cx="3217863" cy="1862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3"/>
            <p:cNvSpPr txBox="1">
              <a:spLocks noChangeArrowheads="1"/>
            </p:cNvSpPr>
            <p:nvPr/>
          </p:nvSpPr>
          <p:spPr bwMode="auto">
            <a:xfrm>
              <a:off x="6198838" y="1919739"/>
              <a:ext cx="620713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5562236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1</a:t>
              </a:r>
            </a:p>
          </p:txBody>
        </p:sp>
        <p:sp>
          <p:nvSpPr>
            <p:cNvPr id="18" name="TextBox 17"/>
            <p:cNvSpPr txBox="1">
              <a:spLocks noChangeArrowheads="1"/>
            </p:cNvSpPr>
            <p:nvPr/>
          </p:nvSpPr>
          <p:spPr bwMode="auto">
            <a:xfrm>
              <a:off x="7025474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5</a:t>
              </a:r>
            </a:p>
          </p:txBody>
        </p:sp>
        <p:sp>
          <p:nvSpPr>
            <p:cNvPr id="19" name="TextBox 18"/>
            <p:cNvSpPr txBox="1">
              <a:spLocks noChangeArrowheads="1"/>
            </p:cNvSpPr>
            <p:nvPr/>
          </p:nvSpPr>
          <p:spPr bwMode="auto">
            <a:xfrm>
              <a:off x="7652100" y="1919739"/>
              <a:ext cx="619125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rgbClr val="1C1C1C"/>
                  </a:solidFill>
                  <a:latin typeface="Sassoon Infant Rg" charset="0"/>
                  <a:ea typeface="ＭＳ Ｐゴシック" charset="0"/>
                  <a:cs typeface="Sassoon Infant Rg" charset="0"/>
                </a:defRPr>
              </a:lvl1pPr>
              <a:lvl2pPr marL="742950" indent="-285750">
                <a:defRPr sz="16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2pPr>
              <a:lvl3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3pPr>
              <a:lvl4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4pPr>
              <a:lvl5pPr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5pPr>
              <a:lvl6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6pPr>
              <a:lvl7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7pPr>
              <a:lvl8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8pPr>
              <a:lvl9pPr eaLnBrk="0" fontAlgn="base" hangingPunct="0">
                <a:spcAft>
                  <a:spcPct val="0"/>
                </a:spcAft>
                <a:buFont typeface="Arial" charset="0"/>
                <a:defRPr sz="1400">
                  <a:solidFill>
                    <a:srgbClr val="1C1C1C"/>
                  </a:solidFill>
                  <a:latin typeface="Sassoon Infant Rg" charset="0"/>
                  <a:ea typeface="Sassoon Infant Rg" charset="0"/>
                  <a:cs typeface="Sassoon Infant Rg" charset="0"/>
                </a:defRPr>
              </a:lvl9pPr>
            </a:lstStyle>
            <a:p>
              <a:r>
                <a:rPr lang="en-GB" sz="7200" dirty="0">
                  <a:solidFill>
                    <a:srgbClr val="A8DD91"/>
                  </a:solidFill>
                  <a:latin typeface="Twinkl" pitchFamily="2" charset="0"/>
                  <a:cs typeface="WW Digital" charset="0"/>
                </a:rPr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0957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1275</TotalTime>
  <Words>203</Words>
  <Application>Microsoft Macintosh PowerPoint</Application>
  <PresentationFormat>On-screen Show (4:3)</PresentationFormat>
  <Paragraphs>57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Twinkl SemiBold</vt:lpstr>
      <vt:lpstr>Calibri</vt:lpstr>
      <vt:lpstr>Sassoon Infant Md</vt:lpstr>
      <vt:lpstr>Twinkl</vt:lpstr>
      <vt:lpstr>Sassoon Infant Rg</vt:lpstr>
      <vt:lpstr>ＭＳ Ｐゴシック</vt:lpstr>
      <vt:lpstr>Office Theme</vt:lpstr>
      <vt:lpstr>PowerPoint Presentation</vt:lpstr>
      <vt:lpstr>PowerPoint Presentation</vt:lpstr>
      <vt:lpstr>PowerPoint Presentation</vt:lpstr>
      <vt:lpstr>24 Hour Digital Clocks</vt:lpstr>
      <vt:lpstr>Converting From 12 to 24 Hour Clocks</vt:lpstr>
      <vt:lpstr>PowerPoint Presentation</vt:lpstr>
      <vt:lpstr>Try This One</vt:lpstr>
      <vt:lpstr>What About This One?</vt:lpstr>
      <vt:lpstr>Feeling Confident?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jackleen mooney</cp:lastModifiedBy>
  <cp:revision>116</cp:revision>
  <dcterms:created xsi:type="dcterms:W3CDTF">2014-10-01T16:09:27Z</dcterms:created>
  <dcterms:modified xsi:type="dcterms:W3CDTF">2020-05-17T11:56:42Z</dcterms:modified>
</cp:coreProperties>
</file>