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8" r:id="rId2"/>
    <p:sldId id="264" r:id="rId3"/>
    <p:sldId id="273" r:id="rId4"/>
    <p:sldId id="270" r:id="rId5"/>
    <p:sldId id="271" r:id="rId6"/>
    <p:sldId id="272" r:id="rId7"/>
    <p:sldId id="269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7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Twinkl SemiBold" charset="0"/>
      <p:bold r:id="rId28"/>
    </p:embeddedFont>
    <p:embeddedFont>
      <p:font typeface="Twinkl" panose="020B0604020202020204" charset="0"/>
      <p:regular r:id="rId29"/>
      <p:bold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1457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409335"/>
    <a:srgbClr val="1C8DA8"/>
    <a:srgbClr val="18A0DB"/>
    <a:srgbClr val="1E5A3D"/>
    <a:srgbClr val="25889F"/>
    <a:srgbClr val="4930A6"/>
    <a:srgbClr val="BC0105"/>
    <a:srgbClr val="EE6832"/>
    <a:srgbClr val="E84E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46" d="100"/>
          <a:sy n="46" d="100"/>
        </p:scale>
        <p:origin x="1194" y="4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1457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409335"/>
                </a:solidFill>
              </a:rPr>
              <a:t>Baddha</a:t>
            </a:r>
            <a:r>
              <a:rPr lang="en-GB" b="1" dirty="0">
                <a:solidFill>
                  <a:srgbClr val="409335"/>
                </a:solidFill>
              </a:rPr>
              <a:t> </a:t>
            </a:r>
            <a:r>
              <a:rPr lang="en-GB" b="1" dirty="0" err="1">
                <a:solidFill>
                  <a:srgbClr val="409335"/>
                </a:solidFill>
              </a:rPr>
              <a:t>Konasana</a:t>
            </a:r>
            <a:endParaRPr lang="en-GB" b="1" dirty="0">
              <a:solidFill>
                <a:srgbClr val="40933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409335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Butterfly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08090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Calms the body and mind, helps relieve stress, headaches and fatigue.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846832"/>
            <a:ext cx="3816350" cy="2115176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Begin by sitting with the soles of your feet together.</a:t>
            </a:r>
          </a:p>
          <a:p>
            <a:endParaRPr lang="en-GB" sz="1600" dirty="0"/>
          </a:p>
          <a:p>
            <a:r>
              <a:rPr lang="en-GB" sz="1600" dirty="0"/>
              <a:t>Wrap your hands around your feet, keep your back straight.</a:t>
            </a:r>
          </a:p>
          <a:p>
            <a:endParaRPr lang="en-GB" sz="1600" dirty="0"/>
          </a:p>
          <a:p>
            <a:r>
              <a:rPr lang="en-GB" sz="1600" dirty="0"/>
              <a:t>Gently bounce your knees to flap your butterfly wings.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2966552"/>
            <a:ext cx="395416" cy="395416"/>
          </a:xfrm>
          <a:prstGeom prst="ellipse">
            <a:avLst/>
          </a:prstGeom>
          <a:noFill/>
          <a:ln>
            <a:solidFill>
              <a:srgbClr val="4093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3703454"/>
            <a:ext cx="395416" cy="395416"/>
          </a:xfrm>
          <a:prstGeom prst="ellipse">
            <a:avLst/>
          </a:prstGeom>
          <a:noFill/>
          <a:ln>
            <a:solidFill>
              <a:srgbClr val="4093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028303" y="4415642"/>
            <a:ext cx="395416" cy="395416"/>
          </a:xfrm>
          <a:prstGeom prst="ellipse">
            <a:avLst/>
          </a:prstGeom>
          <a:noFill/>
          <a:ln>
            <a:solidFill>
              <a:srgbClr val="4093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65" y="2846832"/>
            <a:ext cx="3192298" cy="319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4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chemeClr val="accent4">
                    <a:lumMod val="75000"/>
                  </a:schemeClr>
                </a:solidFill>
              </a:rPr>
              <a:t>Ardha</a:t>
            </a:r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4">
                    <a:lumMod val="75000"/>
                  </a:schemeClr>
                </a:solidFill>
              </a:rPr>
              <a:t>Bhekasana</a:t>
            </a:r>
            <a:endParaRPr lang="en-GB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Frog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08090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Tones legs and increases hamstring flexibility.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846832"/>
            <a:ext cx="3816350" cy="285384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Squat on the floor, balancing on your toes, knees spread wide, hands on the floor or out in front of you. Wherever makes you feel most balanced.</a:t>
            </a:r>
          </a:p>
          <a:p>
            <a:endParaRPr lang="en-GB" sz="1600" dirty="0"/>
          </a:p>
          <a:p>
            <a:r>
              <a:rPr lang="en-GB" sz="1600" dirty="0"/>
              <a:t>Look up and inhale. As you exhale, straighten your legs so you are in a standing position, lower your head towards your knees.</a:t>
            </a:r>
          </a:p>
          <a:p>
            <a:endParaRPr lang="en-GB" sz="1600" dirty="0"/>
          </a:p>
          <a:p>
            <a:r>
              <a:rPr lang="en-GB" sz="1600" dirty="0"/>
              <a:t>Return to the first position, then repeat.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3231292"/>
            <a:ext cx="395416" cy="395416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4421576"/>
            <a:ext cx="395416" cy="395416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028303" y="5280542"/>
            <a:ext cx="395416" cy="395416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81" y="2036550"/>
            <a:ext cx="2950832" cy="405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31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1E5A3D"/>
                </a:solidFill>
              </a:rPr>
              <a:t>Ardha</a:t>
            </a:r>
            <a:r>
              <a:rPr lang="en-GB" b="1" dirty="0">
                <a:solidFill>
                  <a:srgbClr val="1E5A3D"/>
                </a:solidFill>
              </a:rPr>
              <a:t> </a:t>
            </a:r>
            <a:r>
              <a:rPr lang="en-GB" b="1" dirty="0" err="1">
                <a:solidFill>
                  <a:srgbClr val="1E5A3D"/>
                </a:solidFill>
              </a:rPr>
              <a:t>Bhekasana</a:t>
            </a:r>
            <a:endParaRPr lang="en-GB" b="1" dirty="0">
              <a:solidFill>
                <a:srgbClr val="1E5A3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1E5A3D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Happy Baby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08090"/>
            <a:ext cx="3816350" cy="1130291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Gently stretches inner groin and spine, calms the mind and helps relieve stress and fatigue.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3127665"/>
            <a:ext cx="3816350" cy="186895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Lie down on your back.</a:t>
            </a:r>
          </a:p>
          <a:p>
            <a:endParaRPr lang="en-GB" sz="1600" dirty="0"/>
          </a:p>
          <a:p>
            <a:r>
              <a:rPr lang="en-GB" sz="1600" dirty="0"/>
              <a:t>Exhale, bend your knees into your belly and hold onto your feet.</a:t>
            </a:r>
          </a:p>
          <a:p>
            <a:endParaRPr lang="en-GB" sz="1600" dirty="0"/>
          </a:p>
          <a:p>
            <a:r>
              <a:rPr lang="en-GB" sz="1600" dirty="0"/>
              <a:t>Allow your body to gently rock side to side.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3148900"/>
            <a:ext cx="395416" cy="395416"/>
          </a:xfrm>
          <a:prstGeom prst="ellipse">
            <a:avLst/>
          </a:prstGeom>
          <a:noFill/>
          <a:ln>
            <a:solidFill>
              <a:srgbClr val="1E5A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3751258"/>
            <a:ext cx="395416" cy="395416"/>
          </a:xfrm>
          <a:prstGeom prst="ellipse">
            <a:avLst/>
          </a:prstGeom>
          <a:noFill/>
          <a:ln>
            <a:solidFill>
              <a:srgbClr val="1E5A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028303" y="4489710"/>
            <a:ext cx="395416" cy="395416"/>
          </a:xfrm>
          <a:prstGeom prst="ellipse">
            <a:avLst/>
          </a:prstGeom>
          <a:noFill/>
          <a:ln>
            <a:solidFill>
              <a:srgbClr val="1E5A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2767914"/>
            <a:ext cx="3085959" cy="258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26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>
                <a:solidFill>
                  <a:srgbClr val="FFC000"/>
                </a:solidFill>
              </a:rPr>
              <a:t>Tri </a:t>
            </a:r>
            <a:r>
              <a:rPr lang="en-GB" b="1" dirty="0" err="1">
                <a:solidFill>
                  <a:srgbClr val="FFC000"/>
                </a:solidFill>
              </a:rPr>
              <a:t>Pada</a:t>
            </a:r>
            <a:r>
              <a:rPr lang="en-GB" b="1" dirty="0">
                <a:solidFill>
                  <a:srgbClr val="FFC000"/>
                </a:solidFill>
              </a:rPr>
              <a:t> </a:t>
            </a:r>
            <a:r>
              <a:rPr lang="en-GB" b="1" dirty="0" err="1">
                <a:solidFill>
                  <a:srgbClr val="FFC000"/>
                </a:solidFill>
              </a:rPr>
              <a:t>Adho</a:t>
            </a:r>
            <a:r>
              <a:rPr lang="en-GB" b="1" dirty="0">
                <a:solidFill>
                  <a:srgbClr val="FFC000"/>
                </a:solidFill>
              </a:rPr>
              <a:t> </a:t>
            </a:r>
            <a:r>
              <a:rPr lang="en-GB" b="1" dirty="0" err="1">
                <a:solidFill>
                  <a:srgbClr val="FFC000"/>
                </a:solidFill>
              </a:rPr>
              <a:t>Mukha</a:t>
            </a:r>
            <a:r>
              <a:rPr lang="en-GB" b="1" dirty="0">
                <a:solidFill>
                  <a:srgbClr val="FFC000"/>
                </a:solidFill>
              </a:rPr>
              <a:t> </a:t>
            </a:r>
            <a:r>
              <a:rPr lang="en-GB" b="1" dirty="0" err="1">
                <a:solidFill>
                  <a:srgbClr val="FFC000"/>
                </a:solidFill>
              </a:rPr>
              <a:t>Svanasana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FFC000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Three-Legged Dog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08090"/>
            <a:ext cx="3816350" cy="1376513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Calms the mind, relieves stress, energizes the body, strengthens arms and legs, stretches upper and lower body, relieves headaches, back pain and fatigue.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3429000"/>
            <a:ext cx="3816350" cy="2115176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Begin in downward-facing dog (hands and feet on the floor, bottom in the air in an upside-down V).</a:t>
            </a:r>
          </a:p>
          <a:p>
            <a:endParaRPr lang="en-GB" sz="1600" dirty="0"/>
          </a:p>
          <a:p>
            <a:r>
              <a:rPr lang="en-GB" sz="1600" dirty="0"/>
              <a:t>Lift one leg, hold, then lower with an exhale.</a:t>
            </a:r>
          </a:p>
          <a:p>
            <a:endParaRPr lang="en-GB" sz="1600" dirty="0"/>
          </a:p>
          <a:p>
            <a:r>
              <a:rPr lang="en-GB" sz="1600" dirty="0"/>
              <a:t>Repeat with the opposite leg.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3704442"/>
            <a:ext cx="395416" cy="3954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4522263"/>
            <a:ext cx="395416" cy="3954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028303" y="5150246"/>
            <a:ext cx="395416" cy="3954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2760095"/>
            <a:ext cx="3106888" cy="196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46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7030A0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Bear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581499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Stretches arms, legs, sides and chest; releases tension.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544930"/>
            <a:ext cx="3816350" cy="3346283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Begin on your knees, then sit back on your heels.</a:t>
            </a:r>
          </a:p>
          <a:p>
            <a:endParaRPr lang="en-GB" sz="1600" dirty="0"/>
          </a:p>
          <a:p>
            <a:r>
              <a:rPr lang="en-GB" sz="1600" dirty="0"/>
              <a:t>Spread your knees comfortably apart.</a:t>
            </a:r>
          </a:p>
          <a:p>
            <a:endParaRPr lang="en-GB" sz="1600" dirty="0"/>
          </a:p>
          <a:p>
            <a:r>
              <a:rPr lang="en-GB" sz="1600" dirty="0"/>
              <a:t>Bend forward, lowering your chest to the floor.</a:t>
            </a:r>
          </a:p>
          <a:p>
            <a:endParaRPr lang="en-GB" sz="1600" dirty="0"/>
          </a:p>
          <a:p>
            <a:r>
              <a:rPr lang="en-GB" sz="1600" dirty="0"/>
              <a:t>Bring your hands in front of you, locking your fingers together.</a:t>
            </a:r>
          </a:p>
          <a:p>
            <a:endParaRPr lang="en-GB" sz="1600" dirty="0"/>
          </a:p>
          <a:p>
            <a:r>
              <a:rPr lang="en-GB" sz="1600" dirty="0"/>
              <a:t>Exhale through your mouth, warming your hands.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2677298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3273233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028303" y="3884098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4028303" y="4636551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4028303" y="5364290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124020"/>
            <a:ext cx="3017280" cy="152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75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1C8DA8"/>
                </a:solidFill>
              </a:rPr>
              <a:t>Balasana</a:t>
            </a:r>
            <a:endParaRPr lang="en-GB" b="1" dirty="0">
              <a:solidFill>
                <a:srgbClr val="1C8DA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1C8DA8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Child’s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06097" y="1808090"/>
            <a:ext cx="3882253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Stretches the hips, thighs, and ankles; calms the mind; relieves stress and fatigue.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06097" y="2835876"/>
            <a:ext cx="3882253" cy="3346283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Kneel on the floor, touching your big toes together.</a:t>
            </a:r>
          </a:p>
          <a:p>
            <a:endParaRPr lang="en-GB" sz="1600" dirty="0"/>
          </a:p>
          <a:p>
            <a:r>
              <a:rPr lang="en-GB" sz="1600" dirty="0"/>
              <a:t>Sit back on your heels and separate your knees hip-width apart.</a:t>
            </a:r>
          </a:p>
          <a:p>
            <a:endParaRPr lang="en-GB" sz="1600" dirty="0"/>
          </a:p>
          <a:p>
            <a:r>
              <a:rPr lang="en-GB" sz="1600" dirty="0"/>
              <a:t>Exhale, bringing your head down, and rest it on the floor in front of you.</a:t>
            </a:r>
          </a:p>
          <a:p>
            <a:endParaRPr lang="en-GB" sz="1600" dirty="0"/>
          </a:p>
          <a:p>
            <a:r>
              <a:rPr lang="en-GB" sz="1600" dirty="0"/>
              <a:t>Place your hands wherever they are comfortable by your head, your knees, etc.</a:t>
            </a:r>
          </a:p>
          <a:p>
            <a:endParaRPr lang="en-GB" sz="1600" dirty="0"/>
          </a:p>
          <a:p>
            <a:r>
              <a:rPr lang="en-GB" sz="1600" dirty="0"/>
              <a:t>Relax and breathe, holding this pose.</a:t>
            </a:r>
          </a:p>
        </p:txBody>
      </p:sp>
      <p:sp>
        <p:nvSpPr>
          <p:cNvPr id="4" name="Oval 3"/>
          <p:cNvSpPr/>
          <p:nvPr/>
        </p:nvSpPr>
        <p:spPr>
          <a:xfrm>
            <a:off x="3986609" y="2970482"/>
            <a:ext cx="395416" cy="395416"/>
          </a:xfrm>
          <a:prstGeom prst="ellipse">
            <a:avLst/>
          </a:prstGeom>
          <a:noFill/>
          <a:ln>
            <a:solidFill>
              <a:srgbClr val="1C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3986609" y="3706927"/>
            <a:ext cx="395416" cy="395416"/>
          </a:xfrm>
          <a:prstGeom prst="ellipse">
            <a:avLst/>
          </a:prstGeom>
          <a:noFill/>
          <a:ln>
            <a:solidFill>
              <a:srgbClr val="1C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3986609" y="4443372"/>
            <a:ext cx="395416" cy="395416"/>
          </a:xfrm>
          <a:prstGeom prst="ellipse">
            <a:avLst/>
          </a:prstGeom>
          <a:noFill/>
          <a:ln>
            <a:solidFill>
              <a:srgbClr val="1C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3986609" y="5130390"/>
            <a:ext cx="395416" cy="395416"/>
          </a:xfrm>
          <a:prstGeom prst="ellipse">
            <a:avLst/>
          </a:prstGeom>
          <a:noFill/>
          <a:ln>
            <a:solidFill>
              <a:srgbClr val="1C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3986609" y="5786743"/>
            <a:ext cx="395416" cy="395416"/>
          </a:xfrm>
          <a:prstGeom prst="ellipse">
            <a:avLst/>
          </a:prstGeom>
          <a:noFill/>
          <a:ln>
            <a:solidFill>
              <a:srgbClr val="1C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365898"/>
            <a:ext cx="3095734" cy="127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46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C00000"/>
                </a:solidFill>
              </a:rPr>
              <a:t>Virabhradhrasana</a:t>
            </a:r>
            <a:r>
              <a:rPr lang="en-GB" b="1" dirty="0">
                <a:solidFill>
                  <a:srgbClr val="C00000"/>
                </a:solidFill>
              </a:rPr>
              <a:t> II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C00000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Warrior II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143631" y="1808090"/>
            <a:ext cx="4244719" cy="1130291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Strengthens and stretches legs and core; stretches chest and shoulders; relieves backaches.</a:t>
            </a:r>
          </a:p>
        </p:txBody>
      </p:sp>
      <p:sp>
        <p:nvSpPr>
          <p:cNvPr id="9" name="Rectangle 8"/>
          <p:cNvSpPr/>
          <p:nvPr/>
        </p:nvSpPr>
        <p:spPr>
          <a:xfrm>
            <a:off x="4143631" y="2964965"/>
            <a:ext cx="4244719" cy="3346283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Stand with your feet wide apart. Turn your left foot out 90°.</a:t>
            </a:r>
          </a:p>
          <a:p>
            <a:endParaRPr lang="en-GB" sz="1600" dirty="0"/>
          </a:p>
          <a:p>
            <a:r>
              <a:rPr lang="en-GB" sz="1600" dirty="0"/>
              <a:t>Inhale, and lift your arms parallel to the floor.</a:t>
            </a:r>
          </a:p>
          <a:p>
            <a:endParaRPr lang="en-GB" sz="1600" dirty="0"/>
          </a:p>
          <a:p>
            <a:r>
              <a:rPr lang="en-GB" sz="1600" dirty="0"/>
              <a:t>Exhale and bend your right knee. Be careful not to extend your knee past your ankle.</a:t>
            </a:r>
          </a:p>
          <a:p>
            <a:endParaRPr lang="en-GB" sz="1600" dirty="0"/>
          </a:p>
          <a:p>
            <a:r>
              <a:rPr lang="en-GB" sz="1600" dirty="0"/>
              <a:t>Keep your torso tall, turn your head, and look out over your finger tips.</a:t>
            </a:r>
          </a:p>
          <a:p>
            <a:endParaRPr lang="en-GB" sz="1600" dirty="0"/>
          </a:p>
          <a:p>
            <a:r>
              <a:rPr lang="en-GB" sz="1600" dirty="0"/>
              <a:t>Inhale and straighten your legs and lower your arms. Repeat on the opposite side.</a:t>
            </a:r>
          </a:p>
        </p:txBody>
      </p:sp>
      <p:sp>
        <p:nvSpPr>
          <p:cNvPr id="4" name="Oval 3"/>
          <p:cNvSpPr/>
          <p:nvPr/>
        </p:nvSpPr>
        <p:spPr>
          <a:xfrm>
            <a:off x="3602092" y="3050574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3602092" y="3706927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3602092" y="4342039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3602092" y="5064391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3602092" y="5786743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07" y="2592417"/>
            <a:ext cx="2694390" cy="222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74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1C8DA8"/>
                </a:solidFill>
              </a:rPr>
              <a:t>Dhanurasana</a:t>
            </a:r>
            <a:endParaRPr lang="en-GB" b="1" dirty="0">
              <a:solidFill>
                <a:srgbClr val="1C8DA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1C8DA8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Bow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143631" y="1808090"/>
            <a:ext cx="4244719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Stretches entire front of the body, strengthens back muscles and improves posture.</a:t>
            </a:r>
          </a:p>
        </p:txBody>
      </p:sp>
      <p:sp>
        <p:nvSpPr>
          <p:cNvPr id="9" name="Rectangle 8"/>
          <p:cNvSpPr/>
          <p:nvPr/>
        </p:nvSpPr>
        <p:spPr>
          <a:xfrm>
            <a:off x="4143631" y="2964965"/>
            <a:ext cx="4244719" cy="3100061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Begin on your belly, with your hands by your body, palms up.</a:t>
            </a:r>
          </a:p>
          <a:p>
            <a:endParaRPr lang="en-GB" sz="1600" dirty="0"/>
          </a:p>
          <a:p>
            <a:r>
              <a:rPr lang="en-GB" sz="1600" dirty="0"/>
              <a:t>Exhale and bend your knees. Reach back with your hands and take hold of your ankles.</a:t>
            </a:r>
          </a:p>
          <a:p>
            <a:endParaRPr lang="en-GB" sz="1600" dirty="0"/>
          </a:p>
          <a:p>
            <a:r>
              <a:rPr lang="en-GB" sz="1600" dirty="0"/>
              <a:t>Inhale and lift your heels towards the ceiling and your thighs away from the floor. Your chest will lift away from the floor.</a:t>
            </a:r>
          </a:p>
          <a:p>
            <a:endParaRPr lang="en-GB" sz="1600" dirty="0"/>
          </a:p>
          <a:p>
            <a:r>
              <a:rPr lang="en-GB" sz="1600" dirty="0"/>
              <a:t>Gaze forward. Hold this position, and release as you exhale.</a:t>
            </a:r>
          </a:p>
        </p:txBody>
      </p:sp>
      <p:sp>
        <p:nvSpPr>
          <p:cNvPr id="4" name="Oval 3"/>
          <p:cNvSpPr/>
          <p:nvPr/>
        </p:nvSpPr>
        <p:spPr>
          <a:xfrm>
            <a:off x="3602092" y="3050574"/>
            <a:ext cx="395416" cy="395416"/>
          </a:xfrm>
          <a:prstGeom prst="ellipse">
            <a:avLst/>
          </a:prstGeom>
          <a:noFill/>
          <a:ln>
            <a:solidFill>
              <a:srgbClr val="1C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3602092" y="3817395"/>
            <a:ext cx="395416" cy="395416"/>
          </a:xfrm>
          <a:prstGeom prst="ellipse">
            <a:avLst/>
          </a:prstGeom>
          <a:noFill/>
          <a:ln>
            <a:solidFill>
              <a:srgbClr val="1C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3602092" y="4694832"/>
            <a:ext cx="395416" cy="395416"/>
          </a:xfrm>
          <a:prstGeom prst="ellipse">
            <a:avLst/>
          </a:prstGeom>
          <a:noFill/>
          <a:ln>
            <a:solidFill>
              <a:srgbClr val="1C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3602092" y="5547555"/>
            <a:ext cx="395416" cy="395416"/>
          </a:xfrm>
          <a:prstGeom prst="ellipse">
            <a:avLst/>
          </a:prstGeom>
          <a:noFill/>
          <a:ln>
            <a:solidFill>
              <a:srgbClr val="1C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26" y="2664595"/>
            <a:ext cx="2273644" cy="209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9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Crescent Moon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143631" y="1714153"/>
            <a:ext cx="4244719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Stretches arms, abdominals, spine and chest; calms the mind.</a:t>
            </a:r>
          </a:p>
        </p:txBody>
      </p:sp>
      <p:sp>
        <p:nvSpPr>
          <p:cNvPr id="9" name="Rectangle 8"/>
          <p:cNvSpPr/>
          <p:nvPr/>
        </p:nvSpPr>
        <p:spPr>
          <a:xfrm>
            <a:off x="4143631" y="2772213"/>
            <a:ext cx="4244719" cy="2607619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Inhale and raise your hands over your head, pressing palms together.</a:t>
            </a:r>
          </a:p>
          <a:p>
            <a:endParaRPr lang="en-GB" sz="1600" dirty="0"/>
          </a:p>
          <a:p>
            <a:r>
              <a:rPr lang="en-GB" sz="1600" dirty="0"/>
              <a:t>Exhale and tip your body to one side.</a:t>
            </a:r>
          </a:p>
          <a:p>
            <a:endParaRPr lang="en-GB" sz="1600" dirty="0"/>
          </a:p>
          <a:p>
            <a:r>
              <a:rPr lang="en-GB" sz="1600" dirty="0"/>
              <a:t>Inhale and return to standing straight.</a:t>
            </a:r>
          </a:p>
          <a:p>
            <a:endParaRPr lang="en-GB" sz="1600" dirty="0"/>
          </a:p>
          <a:p>
            <a:r>
              <a:rPr lang="en-GB" sz="1600" dirty="0"/>
              <a:t>Repeat on opposite side.</a:t>
            </a:r>
          </a:p>
          <a:p>
            <a:endParaRPr lang="en-GB" sz="1600" dirty="0"/>
          </a:p>
          <a:p>
            <a:r>
              <a:rPr lang="en-GB" sz="1600" dirty="0"/>
              <a:t>Exhale and lower your arms.</a:t>
            </a:r>
          </a:p>
        </p:txBody>
      </p:sp>
      <p:sp>
        <p:nvSpPr>
          <p:cNvPr id="4" name="Oval 3"/>
          <p:cNvSpPr/>
          <p:nvPr/>
        </p:nvSpPr>
        <p:spPr>
          <a:xfrm>
            <a:off x="3602092" y="2857822"/>
            <a:ext cx="395416" cy="39541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3602092" y="3512837"/>
            <a:ext cx="395416" cy="39541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3602092" y="3997604"/>
            <a:ext cx="395416" cy="39541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3602092" y="4482371"/>
            <a:ext cx="395416" cy="39541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" name="Oval 11"/>
          <p:cNvSpPr/>
          <p:nvPr/>
        </p:nvSpPr>
        <p:spPr>
          <a:xfrm>
            <a:off x="3602092" y="4967138"/>
            <a:ext cx="395416" cy="39541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347" y="1955222"/>
            <a:ext cx="2048788" cy="378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76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DE1E5A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Downward Dog</a:t>
            </a:r>
          </a:p>
        </p:txBody>
      </p:sp>
      <p:sp>
        <p:nvSpPr>
          <p:cNvPr id="8" name="Rectangle 7"/>
          <p:cNvSpPr/>
          <p:nvPr/>
        </p:nvSpPr>
        <p:spPr>
          <a:xfrm>
            <a:off x="4143631" y="1714153"/>
            <a:ext cx="4244719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>
                <a:latin typeface="Twinkl" pitchFamily="2" charset="0"/>
              </a:rPr>
              <a:t>Stretches the shoulders, hamstrings, calves, arches and hands; calms the mind.</a:t>
            </a:r>
            <a:endParaRPr lang="en-GB" sz="1400" dirty="0">
              <a:latin typeface="Twinkl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78766" y="2772213"/>
            <a:ext cx="4042426" cy="3100061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" pitchFamily="2" charset="0"/>
              </a:rPr>
              <a:t>Start on your hands and knees, with your knees slightly apart, directly under the hips.</a:t>
            </a:r>
          </a:p>
          <a:p>
            <a:endParaRPr lang="en-GB" sz="1600" dirty="0">
              <a:latin typeface="Twinkl" pitchFamily="2" charset="0"/>
            </a:endParaRPr>
          </a:p>
          <a:p>
            <a:r>
              <a:rPr lang="en-GB" sz="1600" dirty="0">
                <a:latin typeface="Twinkl" pitchFamily="2" charset="0"/>
              </a:rPr>
              <a:t>Your hands should be shoulder-width apart, and slightly in front of your shoulders.</a:t>
            </a:r>
          </a:p>
          <a:p>
            <a:endParaRPr lang="en-GB" sz="1600" dirty="0">
              <a:latin typeface="Twinkl" pitchFamily="2" charset="0"/>
            </a:endParaRPr>
          </a:p>
          <a:p>
            <a:r>
              <a:rPr lang="en-GB" sz="1600" dirty="0">
                <a:latin typeface="Twinkl" pitchFamily="2" charset="0"/>
              </a:rPr>
              <a:t>Curl your toes under, straighten your knees and lift your hips.</a:t>
            </a:r>
          </a:p>
          <a:p>
            <a:endParaRPr lang="en-GB" sz="1600" dirty="0">
              <a:latin typeface="Twinkl" pitchFamily="2" charset="0"/>
            </a:endParaRPr>
          </a:p>
          <a:p>
            <a:r>
              <a:rPr lang="en-GB" sz="1600" dirty="0">
                <a:latin typeface="Twinkl" pitchFamily="2" charset="0"/>
              </a:rPr>
              <a:t>Keep your head between your arms.</a:t>
            </a:r>
          </a:p>
          <a:p>
            <a:endParaRPr lang="en-GB" sz="1600" dirty="0">
              <a:latin typeface="Twinkl" pitchFamily="2" charset="0"/>
            </a:endParaRPr>
          </a:p>
          <a:p>
            <a:r>
              <a:rPr lang="en-GB" sz="1600" dirty="0">
                <a:latin typeface="Twinkl" pitchFamily="2" charset="0"/>
              </a:rPr>
              <a:t>Hold this pose and breathe.</a:t>
            </a:r>
            <a:endParaRPr lang="en-GB" sz="1600" dirty="0"/>
          </a:p>
        </p:txBody>
      </p:sp>
      <p:sp>
        <p:nvSpPr>
          <p:cNvPr id="4" name="Oval 3"/>
          <p:cNvSpPr/>
          <p:nvPr/>
        </p:nvSpPr>
        <p:spPr>
          <a:xfrm>
            <a:off x="3837226" y="2883949"/>
            <a:ext cx="395416" cy="39541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3837226" y="3633361"/>
            <a:ext cx="395416" cy="39541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3837226" y="4391483"/>
            <a:ext cx="395416" cy="39541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3837226" y="4970053"/>
            <a:ext cx="395416" cy="39541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" name="Oval 11"/>
          <p:cNvSpPr/>
          <p:nvPr/>
        </p:nvSpPr>
        <p:spPr>
          <a:xfrm>
            <a:off x="3837226" y="5476858"/>
            <a:ext cx="395416" cy="39541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D4C86AA-2F1E-4C36-91FA-28FE5533B5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057894"/>
            <a:ext cx="2874901" cy="146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66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EE6832"/>
                </a:solidFill>
              </a:rPr>
              <a:t>Tadasana</a:t>
            </a:r>
            <a:endParaRPr lang="en-GB" b="1" dirty="0">
              <a:solidFill>
                <a:srgbClr val="EE683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EE6832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Mountain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27720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Improves posture, strengthens core muscles and legs.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791151"/>
            <a:ext cx="3816350" cy="285384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Stand tall with your weight balanced evenly on your feet.</a:t>
            </a:r>
          </a:p>
          <a:p>
            <a:endParaRPr lang="en-GB" sz="1600" dirty="0"/>
          </a:p>
          <a:p>
            <a:r>
              <a:rPr lang="en-GB" sz="1600" dirty="0"/>
              <a:t>Firm your thigh muscles and pull in your tummy.</a:t>
            </a:r>
          </a:p>
          <a:p>
            <a:endParaRPr lang="en-GB" sz="1600" dirty="0"/>
          </a:p>
          <a:p>
            <a:r>
              <a:rPr lang="en-GB" sz="1600" dirty="0"/>
              <a:t>Press your shoulders back and hang your arms beside your torso.</a:t>
            </a:r>
          </a:p>
          <a:p>
            <a:endParaRPr lang="en-GB" sz="1600" dirty="0"/>
          </a:p>
          <a:p>
            <a:r>
              <a:rPr lang="en-GB" sz="1600" dirty="0"/>
              <a:t>Breathe deeply and hold as long as needed (at least two breaths).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2899719"/>
            <a:ext cx="395416" cy="395416"/>
          </a:xfrm>
          <a:prstGeom prst="ellipse">
            <a:avLst/>
          </a:prstGeom>
          <a:noFill/>
          <a:ln>
            <a:solidFill>
              <a:srgbClr val="EE6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3626060"/>
            <a:ext cx="395416" cy="395416"/>
          </a:xfrm>
          <a:prstGeom prst="ellipse">
            <a:avLst/>
          </a:prstGeom>
          <a:noFill/>
          <a:ln>
            <a:solidFill>
              <a:srgbClr val="EE6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028303" y="4352401"/>
            <a:ext cx="395416" cy="395416"/>
          </a:xfrm>
          <a:prstGeom prst="ellipse">
            <a:avLst/>
          </a:prstGeom>
          <a:noFill/>
          <a:ln>
            <a:solidFill>
              <a:srgbClr val="EE6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4028303" y="5078742"/>
            <a:ext cx="395416" cy="395416"/>
          </a:xfrm>
          <a:prstGeom prst="ellipse">
            <a:avLst/>
          </a:prstGeom>
          <a:noFill/>
          <a:ln>
            <a:solidFill>
              <a:srgbClr val="EE6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58" y="1827720"/>
            <a:ext cx="1274400" cy="420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FFC000"/>
                </a:solidFill>
              </a:rPr>
              <a:t>Utkataasana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FFC000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Chair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27720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Strengthens legs, stretches shoulders and chest.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791151"/>
            <a:ext cx="3816350" cy="285384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Start in mountain pose. (Standing with your feet shoulder width apart and arms by your side).</a:t>
            </a:r>
          </a:p>
          <a:p>
            <a:endParaRPr lang="en-GB" sz="1600" dirty="0"/>
          </a:p>
          <a:p>
            <a:r>
              <a:rPr lang="en-GB" sz="1600" dirty="0"/>
              <a:t>Exhale, and bend your knees as if you were sitting in a chair.</a:t>
            </a:r>
          </a:p>
          <a:p>
            <a:endParaRPr lang="en-GB" sz="1600" dirty="0"/>
          </a:p>
          <a:p>
            <a:r>
              <a:rPr lang="en-GB" sz="1600" dirty="0"/>
              <a:t>Reach your arms towards the ceiling with your palms facing each other.</a:t>
            </a:r>
          </a:p>
          <a:p>
            <a:endParaRPr lang="en-GB" sz="1600" dirty="0"/>
          </a:p>
          <a:p>
            <a:r>
              <a:rPr lang="en-GB" sz="1600" dirty="0"/>
              <a:t>Hold this pose and breathe.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2899719"/>
            <a:ext cx="395416" cy="3954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3881433"/>
            <a:ext cx="395416" cy="3954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028303" y="4607774"/>
            <a:ext cx="395416" cy="3954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4028303" y="5249575"/>
            <a:ext cx="395416" cy="3954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732" y="2006195"/>
            <a:ext cx="1282882" cy="408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6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C00000"/>
                </a:solidFill>
              </a:rPr>
              <a:t>Vriksasana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BC0105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Tree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3328087" y="1827720"/>
            <a:ext cx="5060264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500" dirty="0"/>
              <a:t>Improves balance, strengthens thighs, calves and ankles, stretches legs and chest, develops concentration.</a:t>
            </a:r>
          </a:p>
        </p:txBody>
      </p:sp>
      <p:sp>
        <p:nvSpPr>
          <p:cNvPr id="9" name="Rectangle 8"/>
          <p:cNvSpPr/>
          <p:nvPr/>
        </p:nvSpPr>
        <p:spPr>
          <a:xfrm>
            <a:off x="3328087" y="2711790"/>
            <a:ext cx="5060263" cy="337706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500" dirty="0"/>
              <a:t>Begin in mountain pose. (Feet shoulder-width apart, hands at your sides.)</a:t>
            </a:r>
          </a:p>
          <a:p>
            <a:endParaRPr lang="en-GB" sz="1500" dirty="0"/>
          </a:p>
          <a:p>
            <a:r>
              <a:rPr lang="en-GB" sz="1500" dirty="0"/>
              <a:t>Lift your right foot, turning your knee out; place your foot on your leg wherever feels comfortable.</a:t>
            </a:r>
          </a:p>
          <a:p>
            <a:endParaRPr lang="en-GB" sz="1500" dirty="0"/>
          </a:p>
          <a:p>
            <a:r>
              <a:rPr lang="en-GB" sz="1500" dirty="0"/>
              <a:t>Press your hands together.</a:t>
            </a:r>
          </a:p>
          <a:p>
            <a:endParaRPr lang="en-GB" sz="1500" dirty="0"/>
          </a:p>
          <a:p>
            <a:r>
              <a:rPr lang="en-GB" sz="1500" dirty="0"/>
              <a:t>Raise your arms over your head and look up to your hands if possible.</a:t>
            </a:r>
          </a:p>
          <a:p>
            <a:endParaRPr lang="en-GB" sz="1500" dirty="0"/>
          </a:p>
          <a:p>
            <a:r>
              <a:rPr lang="en-GB" sz="1500" dirty="0"/>
              <a:t>Return hands to your chest and lower your right leg.</a:t>
            </a:r>
          </a:p>
          <a:p>
            <a:endParaRPr lang="en-GB" sz="1500" dirty="0"/>
          </a:p>
          <a:p>
            <a:r>
              <a:rPr lang="en-GB" sz="1500" dirty="0"/>
              <a:t>Repeat with left leg.</a:t>
            </a:r>
          </a:p>
        </p:txBody>
      </p:sp>
      <p:sp>
        <p:nvSpPr>
          <p:cNvPr id="4" name="Oval 3"/>
          <p:cNvSpPr/>
          <p:nvPr/>
        </p:nvSpPr>
        <p:spPr>
          <a:xfrm>
            <a:off x="2800866" y="2824332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2800866" y="3498629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2800866" y="4116797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2800866" y="4656450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2800866" y="5209688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2" name="Oval 11"/>
          <p:cNvSpPr/>
          <p:nvPr/>
        </p:nvSpPr>
        <p:spPr>
          <a:xfrm>
            <a:off x="2800866" y="5680546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14" y="1814790"/>
            <a:ext cx="1474573" cy="427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98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7030A0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Rainbow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581499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Stretches arms, abdominals, spine and chest; calms the mind.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544930"/>
            <a:ext cx="3816350" cy="3100061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Start on your knees. Raise both hands over your head.</a:t>
            </a:r>
          </a:p>
          <a:p>
            <a:endParaRPr lang="en-GB" sz="1600" dirty="0"/>
          </a:p>
          <a:p>
            <a:r>
              <a:rPr lang="en-GB" sz="1600" dirty="0"/>
              <a:t>Drop one hand by your side, exhale and arch your arm over your body.</a:t>
            </a:r>
          </a:p>
          <a:p>
            <a:endParaRPr lang="en-GB" sz="1600" dirty="0"/>
          </a:p>
          <a:p>
            <a:r>
              <a:rPr lang="en-GB" sz="1600" dirty="0"/>
              <a:t>Hold this position.</a:t>
            </a:r>
          </a:p>
          <a:p>
            <a:endParaRPr lang="en-GB" sz="1600" dirty="0"/>
          </a:p>
          <a:p>
            <a:r>
              <a:rPr lang="en-GB" sz="1600" dirty="0"/>
              <a:t>As you bring your dropped arm back over your head, straighten your body.</a:t>
            </a:r>
          </a:p>
          <a:p>
            <a:endParaRPr lang="en-GB" sz="1600" dirty="0"/>
          </a:p>
          <a:p>
            <a:r>
              <a:rPr lang="en-GB" sz="1600" dirty="0"/>
              <a:t>Repeat on the other side.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2660822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3388565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028303" y="4035857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4028303" y="4644789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4028303" y="5249575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01" y="1927655"/>
            <a:ext cx="2819648" cy="388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38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4930A6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Elephant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581499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Stretches legs and back, relieves stress and calms the mind.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544930"/>
            <a:ext cx="3816350" cy="2115176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Bend at the hips.</a:t>
            </a:r>
          </a:p>
          <a:p>
            <a:endParaRPr lang="en-GB" sz="1600" dirty="0"/>
          </a:p>
          <a:p>
            <a:r>
              <a:rPr lang="en-GB" sz="1600" dirty="0"/>
              <a:t>Let arms hang low then clasp fingers together.</a:t>
            </a:r>
          </a:p>
          <a:p>
            <a:endParaRPr lang="en-GB" sz="1600" dirty="0"/>
          </a:p>
          <a:p>
            <a:r>
              <a:rPr lang="en-GB" sz="1600" dirty="0"/>
              <a:t>Swing arms from side to side like a trunk. Swing your whole body from side to side to walk like an elephant.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2544930"/>
            <a:ext cx="395416" cy="395416"/>
          </a:xfrm>
          <a:prstGeom prst="ellipse">
            <a:avLst/>
          </a:prstGeom>
          <a:noFill/>
          <a:ln>
            <a:solidFill>
              <a:srgbClr val="4930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3150631"/>
            <a:ext cx="395416" cy="395416"/>
          </a:xfrm>
          <a:prstGeom prst="ellipse">
            <a:avLst/>
          </a:prstGeom>
          <a:noFill/>
          <a:ln>
            <a:solidFill>
              <a:srgbClr val="4930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028303" y="4002906"/>
            <a:ext cx="395416" cy="395416"/>
          </a:xfrm>
          <a:prstGeom prst="ellipse">
            <a:avLst/>
          </a:prstGeom>
          <a:noFill/>
          <a:ln>
            <a:solidFill>
              <a:srgbClr val="4930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786192"/>
            <a:ext cx="3036313" cy="399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11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25889F"/>
                </a:solidFill>
              </a:rPr>
              <a:t>Bhujangasana</a:t>
            </a:r>
            <a:endParaRPr lang="en-GB" b="1" dirty="0">
              <a:solidFill>
                <a:srgbClr val="25889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25889F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Cobra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08090"/>
            <a:ext cx="3816350" cy="1130291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Strengthens spine, backs of arms and legs; stretches shoulders, chest and belly, improves posture, helps relieve stress.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997097"/>
            <a:ext cx="3816350" cy="2115176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Begin by lying on your tummy.</a:t>
            </a:r>
          </a:p>
          <a:p>
            <a:endParaRPr lang="en-GB" sz="1600" dirty="0"/>
          </a:p>
          <a:p>
            <a:r>
              <a:rPr lang="en-GB" sz="1600" dirty="0"/>
              <a:t>While exhaling, lift your head and upper torso off the floor.</a:t>
            </a:r>
          </a:p>
          <a:p>
            <a:endParaRPr lang="en-GB" sz="1600" dirty="0"/>
          </a:p>
          <a:p>
            <a:r>
              <a:rPr lang="en-GB" sz="1600" dirty="0"/>
              <a:t>Gaze forward or slightly upward.</a:t>
            </a:r>
          </a:p>
          <a:p>
            <a:endParaRPr lang="en-GB" sz="1600" dirty="0"/>
          </a:p>
          <a:p>
            <a:r>
              <a:rPr lang="en-GB" sz="1600" dirty="0"/>
              <a:t>Hold this position, then release.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2997097"/>
            <a:ext cx="395416" cy="395416"/>
          </a:xfrm>
          <a:prstGeom prst="ellipse">
            <a:avLst/>
          </a:prstGeom>
          <a:noFill/>
          <a:ln>
            <a:solidFill>
              <a:srgbClr val="2588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3638898"/>
            <a:ext cx="395416" cy="395416"/>
          </a:xfrm>
          <a:prstGeom prst="ellipse">
            <a:avLst/>
          </a:prstGeom>
          <a:noFill/>
          <a:ln>
            <a:solidFill>
              <a:srgbClr val="2588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028303" y="4199155"/>
            <a:ext cx="395416" cy="395416"/>
          </a:xfrm>
          <a:prstGeom prst="ellipse">
            <a:avLst/>
          </a:prstGeom>
          <a:noFill/>
          <a:ln>
            <a:solidFill>
              <a:srgbClr val="2588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4028303" y="4708619"/>
            <a:ext cx="395416" cy="395416"/>
          </a:xfrm>
          <a:prstGeom prst="ellipse">
            <a:avLst/>
          </a:prstGeom>
          <a:noFill/>
          <a:ln>
            <a:solidFill>
              <a:srgbClr val="2588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98" y="2997097"/>
            <a:ext cx="2866766" cy="153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88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DE1E5A"/>
                </a:solidFill>
              </a:rPr>
              <a:t>Marjaryasana</a:t>
            </a:r>
            <a:r>
              <a:rPr lang="en-GB" b="1" dirty="0">
                <a:solidFill>
                  <a:srgbClr val="DE1E5A"/>
                </a:solidFill>
              </a:rPr>
              <a:t> </a:t>
            </a:r>
            <a:r>
              <a:rPr lang="en-GB" b="1" dirty="0" err="1">
                <a:solidFill>
                  <a:srgbClr val="DE1E5A"/>
                </a:solidFill>
              </a:rPr>
              <a:t>Bitilasana</a:t>
            </a:r>
            <a:endParaRPr lang="en-GB" b="1" dirty="0">
              <a:solidFill>
                <a:srgbClr val="DE1E5A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DE1E5A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Cat Cow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08090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Stretches torso and neck, gently massages spine and internal organs.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846832"/>
            <a:ext cx="3816350" cy="3100061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Start by kneeling on hands and knees. Make sure hands are below your shoulders and your knees below your hips.</a:t>
            </a:r>
          </a:p>
          <a:p>
            <a:endParaRPr lang="en-GB" sz="1600" dirty="0"/>
          </a:p>
          <a:p>
            <a:r>
              <a:rPr lang="en-GB" sz="1600" dirty="0"/>
              <a:t>Inhale and look up to the ceiling, allow your belly to sink toward the floor.</a:t>
            </a:r>
          </a:p>
          <a:p>
            <a:endParaRPr lang="en-GB" sz="1600" dirty="0"/>
          </a:p>
          <a:p>
            <a:r>
              <a:rPr lang="en-GB" sz="1600" dirty="0"/>
              <a:t>Exhale and round your back towards the ceiling and look at your belly.</a:t>
            </a:r>
          </a:p>
          <a:p>
            <a:endParaRPr lang="en-GB" sz="1600" dirty="0"/>
          </a:p>
          <a:p>
            <a:r>
              <a:rPr lang="en-GB" sz="1600" dirty="0"/>
              <a:t>Repeat.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3216493"/>
            <a:ext cx="395416" cy="395416"/>
          </a:xfrm>
          <a:prstGeom prst="ellipse">
            <a:avLst/>
          </a:prstGeom>
          <a:noFill/>
          <a:ln>
            <a:solidFill>
              <a:srgbClr val="DE1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4199071"/>
            <a:ext cx="395416" cy="395416"/>
          </a:xfrm>
          <a:prstGeom prst="ellipse">
            <a:avLst/>
          </a:prstGeom>
          <a:noFill/>
          <a:ln>
            <a:solidFill>
              <a:srgbClr val="DE1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028303" y="4932322"/>
            <a:ext cx="395416" cy="395416"/>
          </a:xfrm>
          <a:prstGeom prst="ellipse">
            <a:avLst/>
          </a:prstGeom>
          <a:noFill/>
          <a:ln>
            <a:solidFill>
              <a:srgbClr val="DE1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4028303" y="5543239"/>
            <a:ext cx="395416" cy="395416"/>
          </a:xfrm>
          <a:prstGeom prst="ellipse">
            <a:avLst/>
          </a:prstGeom>
          <a:noFill/>
          <a:ln>
            <a:solidFill>
              <a:srgbClr val="DE1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23"/>
          <a:stretch/>
        </p:blipFill>
        <p:spPr>
          <a:xfrm>
            <a:off x="1033848" y="1952911"/>
            <a:ext cx="2640228" cy="18702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4" r="-4281"/>
          <a:stretch/>
        </p:blipFill>
        <p:spPr>
          <a:xfrm>
            <a:off x="1033848" y="4067705"/>
            <a:ext cx="2640228" cy="187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36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chemeClr val="accent5">
                    <a:lumMod val="75000"/>
                  </a:schemeClr>
                </a:solidFill>
              </a:rPr>
              <a:t>Simhasana</a:t>
            </a: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Lion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08090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Stretches hips, thighs and ankles; calms the mind, relieves stress and fatigue.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846832"/>
            <a:ext cx="3816350" cy="3346283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Start on your knees, then sit back onto your heels.</a:t>
            </a:r>
          </a:p>
          <a:p>
            <a:endParaRPr lang="en-GB" sz="1600" dirty="0"/>
          </a:p>
          <a:p>
            <a:r>
              <a:rPr lang="en-GB" sz="1600" dirty="0"/>
              <a:t>Spread your fingers out and press your palms onto your knees.</a:t>
            </a:r>
          </a:p>
          <a:p>
            <a:endParaRPr lang="en-GB" sz="1600" dirty="0"/>
          </a:p>
          <a:p>
            <a:r>
              <a:rPr lang="en-GB" sz="1600" dirty="0"/>
              <a:t>Take a deep breath in through your nose.</a:t>
            </a:r>
          </a:p>
          <a:p>
            <a:endParaRPr lang="en-GB" sz="1600" dirty="0"/>
          </a:p>
          <a:p>
            <a:r>
              <a:rPr lang="en-GB" sz="1600" dirty="0"/>
              <a:t>Open your mouth, stretch out your tongue, open your eyes wide and let your breath out through your mouth.</a:t>
            </a:r>
          </a:p>
          <a:p>
            <a:endParaRPr lang="en-GB" sz="1600" dirty="0"/>
          </a:p>
          <a:p>
            <a:r>
              <a:rPr lang="en-GB" sz="1600" dirty="0"/>
              <a:t>Repeat a few times.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2974790"/>
            <a:ext cx="395416" cy="395416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3686978"/>
            <a:ext cx="395416" cy="395416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028303" y="4322265"/>
            <a:ext cx="395416" cy="395416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4028303" y="5035782"/>
            <a:ext cx="395416" cy="395416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028303" y="5774013"/>
            <a:ext cx="395416" cy="395416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49" y="2222095"/>
            <a:ext cx="2439946" cy="408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76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</TotalTime>
  <Words>1365</Words>
  <Application>Microsoft Office PowerPoint</Application>
  <PresentationFormat>On-screen Show (4:3)</PresentationFormat>
  <Paragraphs>277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Twinkl SemiBold</vt:lpstr>
      <vt:lpstr>Arial</vt:lpstr>
      <vt:lpstr>Twinkl</vt:lpstr>
      <vt:lpstr>Sassoon Infant Rg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Kerlin</dc:creator>
  <cp:lastModifiedBy>Administrator</cp:lastModifiedBy>
  <cp:revision>51</cp:revision>
  <dcterms:created xsi:type="dcterms:W3CDTF">2017-11-07T10:19:17Z</dcterms:created>
  <dcterms:modified xsi:type="dcterms:W3CDTF">2020-05-20T08:13:49Z</dcterms:modified>
</cp:coreProperties>
</file>