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80" r:id="rId3"/>
    <p:sldId id="277" r:id="rId4"/>
    <p:sldId id="281" r:id="rId5"/>
    <p:sldId id="279" r:id="rId6"/>
    <p:sldId id="278" r:id="rId7"/>
    <p:sldId id="274" r:id="rId8"/>
    <p:sldId id="275" r:id="rId9"/>
    <p:sldId id="264" r:id="rId10"/>
    <p:sldId id="276" r:id="rId11"/>
    <p:sldId id="267" r:id="rId12"/>
  </p:sldIdLst>
  <p:sldSz cx="9144000" cy="6858000" type="screen4x3"/>
  <p:notesSz cx="6858000" cy="9144000"/>
  <p:embeddedFontLst>
    <p:embeddedFont>
      <p:font typeface="Twinkl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DA5"/>
    <a:srgbClr val="A7DCFD"/>
    <a:srgbClr val="F6BF82"/>
    <a:srgbClr val="F4AD5E"/>
    <a:srgbClr val="E9E6BD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0" y="1972372"/>
              <a:ext cx="2002896" cy="31420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5345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853" y="2119378"/>
              <a:ext cx="2793648" cy="2848062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3798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21069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870" y="2094016"/>
              <a:ext cx="2952790" cy="289406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03384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022" y="2383906"/>
              <a:ext cx="3135443" cy="2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923" y="2106795"/>
              <a:ext cx="2744802" cy="287322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55011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528" y="2027726"/>
              <a:ext cx="3030297" cy="3031365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6970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3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83" y="2576227"/>
              <a:ext cx="3132968" cy="193436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89209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396" y="2298159"/>
              <a:ext cx="3276562" cy="2490499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7086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949" y="2097249"/>
              <a:ext cx="2938907" cy="254988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706866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859" y="2224241"/>
              <a:ext cx="2582929" cy="2638338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1630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03" y="2791130"/>
              <a:ext cx="2943241" cy="15045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96956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100" y="1997738"/>
              <a:ext cx="1889153" cy="3091342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26163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23003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15" y="2683263"/>
              <a:ext cx="3306315" cy="16677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18" y="2088177"/>
              <a:ext cx="2683918" cy="2910465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2330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799" y="2194880"/>
              <a:ext cx="1575049" cy="26970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3051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114" y="2043878"/>
              <a:ext cx="2437126" cy="2999064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5243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021" y="2236824"/>
              <a:ext cx="2546606" cy="261317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7797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904" y="1996580"/>
              <a:ext cx="2362604" cy="3141060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63</Words>
  <Application>Microsoft Office PowerPoint</Application>
  <PresentationFormat>On-screen Show (4:3)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Twinkl</vt:lpstr>
      <vt:lpstr>Calibri</vt:lpstr>
      <vt:lpstr>Office Theme</vt:lpstr>
      <vt:lpstr>PowerPoint Presentation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Miss O'Toole</cp:lastModifiedBy>
  <cp:revision>5</cp:revision>
  <dcterms:created xsi:type="dcterms:W3CDTF">2019-05-08T10:59:12Z</dcterms:created>
  <dcterms:modified xsi:type="dcterms:W3CDTF">2020-05-14T11:10:22Z</dcterms:modified>
</cp:coreProperties>
</file>