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charset="0"/>
      <p:bold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E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374AD-BD18-49A4-9D0E-D553D433BBF7}" type="datetimeFigureOut">
              <a:rPr lang="en-GB"/>
              <a:pPr>
                <a:defRPr/>
              </a:pPr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E547EC-60DE-4330-B091-85854E71A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A16436-5E19-4D82-B5F7-BDC111E25F88}" type="datetimeFigureOut">
              <a:rPr lang="en-GB"/>
              <a:pPr>
                <a:defRPr/>
              </a:pPr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FC79F8-54F6-4DA9-83C7-1A7F7DA50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815D0-9D62-44AD-8B50-6E9D3E64B9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5505B4-3E31-4966-BBE6-F6F3C5893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34FE303-BD25-4377-9F78-E57B077A07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F6A7524-8068-4F64-8398-35B062384E7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D3D18-2544-4417-9769-37AC75C7B21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AA461-CBAB-488F-8BA7-D24FE97A7BB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DAA3E6-6015-49D0-85FC-DBB615B9BE8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9279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no corners.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90725"/>
            <a:ext cx="28257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013A041-9D1A-4787-A898-8B12836B484F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9F907-0CDB-4F6A-A619-172679426DE2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7" name="Rectangle 7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DC936A-4A78-4183-B3D8-64D5DBB06F0E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A8DDD0-BC3D-4C55-AA37-9938FC232A7A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Rectangle 12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4DCE67-B2F9-47A2-BAD4-8A72937E4D24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1 side.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go round and round, no end to be found.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1850"/>
            <a:ext cx="26304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straight sides.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9216D4-7635-4160-A47F-A8CE4329B454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E0A94-87FC-42DB-9CEE-27D31258C44C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1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232937-FE9E-4B03-B0A6-38489C8D45B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C00092-1DB5-40C5-81F1-49ABB78C4329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DD5A6-5231-42EA-A849-B76282C7D9BA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5 corners.</a:t>
            </a:r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E7B566-A8A7-4591-99AF-4E56B1A127B2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CCBB5C-9E7E-4733-83CB-DB27D96612F4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4C66C-9041-40F9-91CA-52743A33B45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F6F1F1-BE29-47CA-8045-1AE27C5A8FAB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5 straight sides.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8C327-9E62-4A00-9A8B-DCF84A58651E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82863"/>
            <a:ext cx="28892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B77789C-8E4E-4B30-B419-F7BDE83879DD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F4FF-6473-4828-8F93-FBFCEDDD6C79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6F61FC-2685-47E8-A3A9-8B3A1FA7AE11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4A402B-C18E-4035-84F8-D34B0B2269A7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DAA383-2695-494E-AD85-89620556C52E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sides.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2 long and 2 short sides.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22475"/>
            <a:ext cx="2943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3 corners. 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2855BB-F657-490D-899E-DE8023EA63B5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257DA-62A9-4C05-AB7D-058818D4EC9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40D7C-4BF0-4379-A3F0-35FB8ED2669F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8F5D3-BCCF-417B-AB64-41686A179D7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3 sides.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9925"/>
            <a:ext cx="27574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6 corners.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187B85-88C2-4C4C-99A7-BF086124F061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908894-3FD7-452A-9E0F-F8DB832D23FF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29BFD-AEA1-4C3C-A2E4-03A6875F6E89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86B0C-4E35-477B-BAFB-CE2CBD104E26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6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084388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8 corners.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44E8987-1B4E-44A0-AF54-C8EE943A733B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9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4E1FF3-8A0E-4740-8C88-68B8A323468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227D6-CB63-4913-A452-71846B9EDE5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5662B5-E756-4396-B11E-BB1011C239D2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8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246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Sassoon Infant Rg</vt:lpstr>
      <vt:lpstr>Arial</vt:lpstr>
      <vt:lpstr>Calibri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Administrator</cp:lastModifiedBy>
  <cp:revision>139</cp:revision>
  <dcterms:created xsi:type="dcterms:W3CDTF">2014-10-01T16:09:27Z</dcterms:created>
  <dcterms:modified xsi:type="dcterms:W3CDTF">2020-05-13T18:23:53Z</dcterms:modified>
</cp:coreProperties>
</file>