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9144000" cy="5143500" type="screen16x9"/>
  <p:notesSz cx="6858000" cy="9144000"/>
  <p:embeddedFontLst>
    <p:embeddedFont>
      <p:font typeface="Caveat" pitchFamily="2" charset="77"/>
      <p:regular r:id="rId4"/>
      <p:bold r:id="rId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LetaDyNNGezAzOuZSa4Eig==" hashData="CXJswuiMtXIBRYbqF4mEvFWJA4GoIp+CctE/TR0hZX4e9JzorkVSdi3VkqWv2OR5tVv0o3MruimjnjcMcPcPvQ=="/>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p:restoredTop sz="94662"/>
  </p:normalViewPr>
  <p:slideViewPr>
    <p:cSldViewPr snapToGrid="0">
      <p:cViewPr varScale="1">
        <p:scale>
          <a:sx n="94" d="100"/>
          <a:sy n="94" d="100"/>
        </p:scale>
        <p:origin x="208" y="6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2.fntdata"/><Relationship Id="rId4" Type="http://schemas.openxmlformats.org/officeDocument/2006/relationships/font" Target="fonts/font1.fntdata"/><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1de694f6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1de694f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hyperlink" Target="https://glowscotland.sharepoint.com/:b:/s/8503222/PupilArea/p1/EcI3cjVGZOlDnqaJ3jrcGyUBj9t0JUjsMlb2QdGEYIp7AA" TargetMode="External"/><Relationship Id="rId26" Type="http://schemas.openxmlformats.org/officeDocument/2006/relationships/image" Target="../media/image16.png"/><Relationship Id="rId3" Type="http://schemas.openxmlformats.org/officeDocument/2006/relationships/image" Target="../media/image1.jpg"/><Relationship Id="rId21" Type="http://schemas.openxmlformats.org/officeDocument/2006/relationships/image" Target="../media/image13.png"/><Relationship Id="rId34" Type="http://schemas.openxmlformats.org/officeDocument/2006/relationships/image" Target="../media/image21.png"/><Relationship Id="rId7" Type="http://schemas.openxmlformats.org/officeDocument/2006/relationships/image" Target="../media/image4.png"/><Relationship Id="rId12" Type="http://schemas.openxmlformats.org/officeDocument/2006/relationships/hyperlink" Target="https://www.sumdog.com/user/sign_in?to=/teacher-dashboard#/" TargetMode="External"/><Relationship Id="rId17" Type="http://schemas.openxmlformats.org/officeDocument/2006/relationships/image" Target="../media/image11.png"/><Relationship Id="rId25" Type="http://schemas.openxmlformats.org/officeDocument/2006/relationships/hyperlink" Target="https://glowscotland.sharepoint.com/:b:/s/8503222/PupilArea/p1/ES_-JFdtEBJOpRjuJ09rvZoBXzIC8I_hpPMYkj9TivPUVg" TargetMode="External"/><Relationship Id="rId33" Type="http://schemas.openxmlformats.org/officeDocument/2006/relationships/hyperlink" Target="https://www.youtube.com/watch?v=uffMjgYhvlM" TargetMode="External"/><Relationship Id="rId2" Type="http://schemas.openxmlformats.org/officeDocument/2006/relationships/notesSlide" Target="../notesSlides/notesSlide1.xml"/><Relationship Id="rId16" Type="http://schemas.openxmlformats.org/officeDocument/2006/relationships/image" Target="../media/image10.jpg"/><Relationship Id="rId20" Type="http://schemas.openxmlformats.org/officeDocument/2006/relationships/hyperlink" Target="https://glowscotland.sharepoint.com/:p:/s/8503222/PupilArea/p1/EepKYopRIt9FvkP_Byxpn4EBYT0PCyW4mI9onsXPJwDWgw" TargetMode="External"/><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hyperlink" Target="https://glowscotland.sharepoint.com/:b:/s/8503222/PupilArea/p1/Ee7W2I4kB4lInTtrM_QMDWgBuz5sQS9IDxQZK5-KE0ItMw" TargetMode="External"/><Relationship Id="rId11" Type="http://schemas.openxmlformats.org/officeDocument/2006/relationships/image" Target="../media/image7.png"/><Relationship Id="rId24" Type="http://schemas.openxmlformats.org/officeDocument/2006/relationships/image" Target="../media/image15.png"/><Relationship Id="rId32" Type="http://schemas.openxmlformats.org/officeDocument/2006/relationships/image" Target="../media/image20.png"/><Relationship Id="rId5" Type="http://schemas.openxmlformats.org/officeDocument/2006/relationships/image" Target="../media/image3.png"/><Relationship Id="rId15" Type="http://schemas.openxmlformats.org/officeDocument/2006/relationships/image" Target="../media/image9.png"/><Relationship Id="rId23" Type="http://schemas.openxmlformats.org/officeDocument/2006/relationships/image" Target="../media/image14.png"/><Relationship Id="rId28" Type="http://schemas.openxmlformats.org/officeDocument/2006/relationships/hyperlink" Target="https://glowscotland.sharepoint.com/:b:/s/8503222/PupilArea/p1/EWK7frP-9KFDvAy40jSHpQkBSCpbcrGqGx-_4ydLU77dmA" TargetMode="External"/><Relationship Id="rId36" Type="http://schemas.openxmlformats.org/officeDocument/2006/relationships/image" Target="../media/image22.png"/><Relationship Id="rId10" Type="http://schemas.openxmlformats.org/officeDocument/2006/relationships/image" Target="../media/image6.png"/><Relationship Id="rId19" Type="http://schemas.openxmlformats.org/officeDocument/2006/relationships/image" Target="../media/image12.png"/><Relationship Id="rId31" Type="http://schemas.openxmlformats.org/officeDocument/2006/relationships/hyperlink" Target="https://www.bbc.co.uk/bitesize" TargetMode="External"/><Relationship Id="rId4" Type="http://schemas.openxmlformats.org/officeDocument/2006/relationships/image" Target="../media/image2.jpg"/><Relationship Id="rId9" Type="http://schemas.openxmlformats.org/officeDocument/2006/relationships/image" Target="../media/image5.png"/><Relationship Id="rId14" Type="http://schemas.openxmlformats.org/officeDocument/2006/relationships/hyperlink" Target="https://www.classdojo.com/" TargetMode="External"/><Relationship Id="rId22" Type="http://schemas.openxmlformats.org/officeDocument/2006/relationships/hyperlink" Target="https://glowscotland.sharepoint.com/:b:/s/8503222/PupilArea/p1/EbHQ4hJa31BKlH9pVvQGM4sB_zsTQ9Xb-Ia9SZM_EkVW-g" TargetMode="External"/><Relationship Id="rId27" Type="http://schemas.openxmlformats.org/officeDocument/2006/relationships/image" Target="../media/image17.png"/><Relationship Id="rId30" Type="http://schemas.openxmlformats.org/officeDocument/2006/relationships/image" Target="../media/image19.png"/><Relationship Id="rId35" Type="http://schemas.openxmlformats.org/officeDocument/2006/relationships/hyperlink" Target="https://glowscotland.sharepoint.com/:b:/s/8503222/PupilArea/p1/Ec9NHm3qD71Ju9wiehxqQm0BYWcdaqYoOgKb8uZ7akKxqA" TargetMode="External"/><Relationship Id="rId8" Type="http://schemas.openxmlformats.org/officeDocument/2006/relationships/hyperlink" Target="https://www.discoveryeducation.co.uk/what-we-offer/discovery-education-espress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0"/>
            <a:ext cx="9144001" cy="5143499"/>
          </a:xfrm>
          <a:prstGeom prst="rect">
            <a:avLst/>
          </a:prstGeom>
          <a:noFill/>
          <a:ln>
            <a:noFill/>
          </a:ln>
        </p:spPr>
      </p:pic>
      <p:pic>
        <p:nvPicPr>
          <p:cNvPr id="57" name="Google Shape;57;p13"/>
          <p:cNvPicPr preferRelativeResize="0"/>
          <p:nvPr/>
        </p:nvPicPr>
        <p:blipFill>
          <a:blip r:embed="rId4">
            <a:alphaModFix/>
          </a:blip>
          <a:stretch>
            <a:fillRect/>
          </a:stretch>
        </p:blipFill>
        <p:spPr>
          <a:xfrm>
            <a:off x="2712425" y="96750"/>
            <a:ext cx="3368375" cy="2465200"/>
          </a:xfrm>
          <a:prstGeom prst="rect">
            <a:avLst/>
          </a:prstGeom>
          <a:noFill/>
          <a:ln>
            <a:noFill/>
          </a:ln>
        </p:spPr>
      </p:pic>
      <p:pic>
        <p:nvPicPr>
          <p:cNvPr id="58" name="Google Shape;58;p13"/>
          <p:cNvPicPr preferRelativeResize="0"/>
          <p:nvPr/>
        </p:nvPicPr>
        <p:blipFill rotWithShape="1">
          <a:blip r:embed="rId5">
            <a:alphaModFix/>
          </a:blip>
          <a:srcRect l="12628" t="21326" r="12109" b="45496"/>
          <a:stretch/>
        </p:blipFill>
        <p:spPr>
          <a:xfrm>
            <a:off x="0" y="885275"/>
            <a:ext cx="2068701" cy="455950"/>
          </a:xfrm>
          <a:prstGeom prst="rect">
            <a:avLst/>
          </a:prstGeom>
          <a:noFill/>
          <a:ln>
            <a:noFill/>
          </a:ln>
        </p:spPr>
      </p:pic>
      <p:sp>
        <p:nvSpPr>
          <p:cNvPr id="59" name="Google Shape;59;p13">
            <a:hlinkClick r:id="rId6"/>
          </p:cNvPr>
          <p:cNvSpPr txBox="1"/>
          <p:nvPr/>
        </p:nvSpPr>
        <p:spPr>
          <a:xfrm>
            <a:off x="2894838" y="592175"/>
            <a:ext cx="2923500" cy="65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latin typeface="Caveat"/>
                <a:ea typeface="Caveat"/>
                <a:cs typeface="Caveat"/>
                <a:sym typeface="Caveat"/>
              </a:rPr>
              <a:t>Good Morning</a:t>
            </a:r>
            <a:endParaRPr sz="1500">
              <a:latin typeface="Caveat"/>
              <a:ea typeface="Caveat"/>
              <a:cs typeface="Caveat"/>
              <a:sym typeface="Caveat"/>
            </a:endParaRPr>
          </a:p>
          <a:p>
            <a:pPr marL="0" lvl="0" indent="0" algn="ctr" rtl="0">
              <a:spcBef>
                <a:spcPts val="0"/>
              </a:spcBef>
              <a:spcAft>
                <a:spcPts val="0"/>
              </a:spcAft>
              <a:buNone/>
            </a:pPr>
            <a:r>
              <a:rPr lang="en" sz="1500">
                <a:latin typeface="Caveat"/>
                <a:ea typeface="Caveat"/>
                <a:cs typeface="Caveat"/>
                <a:sym typeface="Caveat"/>
              </a:rPr>
              <a:t>Click here for the End of term Booklet  from last week.- Monday 22nd June. </a:t>
            </a:r>
            <a:endParaRPr sz="1500">
              <a:latin typeface="Caveat"/>
              <a:ea typeface="Caveat"/>
              <a:cs typeface="Caveat"/>
              <a:sym typeface="Caveat"/>
            </a:endParaRPr>
          </a:p>
          <a:p>
            <a:pPr marL="0" lvl="0" indent="0" algn="l" rtl="0">
              <a:spcBef>
                <a:spcPts val="0"/>
              </a:spcBef>
              <a:spcAft>
                <a:spcPts val="0"/>
              </a:spcAft>
              <a:buNone/>
            </a:pPr>
            <a:endParaRPr sz="1500">
              <a:latin typeface="Caveat"/>
              <a:ea typeface="Caveat"/>
              <a:cs typeface="Caveat"/>
              <a:sym typeface="Caveat"/>
            </a:endParaRPr>
          </a:p>
          <a:p>
            <a:pPr marL="0" lvl="0" indent="0" algn="l" rtl="0">
              <a:spcBef>
                <a:spcPts val="0"/>
              </a:spcBef>
              <a:spcAft>
                <a:spcPts val="0"/>
              </a:spcAft>
              <a:buNone/>
            </a:pPr>
            <a:endParaRPr sz="1500">
              <a:latin typeface="Caveat"/>
              <a:ea typeface="Caveat"/>
              <a:cs typeface="Caveat"/>
              <a:sym typeface="Caveat"/>
            </a:endParaRPr>
          </a:p>
        </p:txBody>
      </p:sp>
      <p:pic>
        <p:nvPicPr>
          <p:cNvPr id="60" name="Google Shape;60;p13"/>
          <p:cNvPicPr preferRelativeResize="0"/>
          <p:nvPr/>
        </p:nvPicPr>
        <p:blipFill rotWithShape="1">
          <a:blip r:embed="rId7">
            <a:alphaModFix/>
          </a:blip>
          <a:srcRect l="-3379" t="-6500" r="3380" b="6500"/>
          <a:stretch/>
        </p:blipFill>
        <p:spPr>
          <a:xfrm>
            <a:off x="1331137" y="2195076"/>
            <a:ext cx="4166486" cy="2465200"/>
          </a:xfrm>
          <a:prstGeom prst="rect">
            <a:avLst/>
          </a:prstGeom>
          <a:noFill/>
          <a:ln>
            <a:noFill/>
          </a:ln>
        </p:spPr>
      </p:pic>
      <p:pic>
        <p:nvPicPr>
          <p:cNvPr id="61" name="Google Shape;61;p13">
            <a:hlinkClick r:id="rId8"/>
          </p:cNvPr>
          <p:cNvPicPr preferRelativeResize="0"/>
          <p:nvPr/>
        </p:nvPicPr>
        <p:blipFill>
          <a:blip r:embed="rId9">
            <a:alphaModFix/>
          </a:blip>
          <a:stretch>
            <a:fillRect/>
          </a:stretch>
        </p:blipFill>
        <p:spPr>
          <a:xfrm>
            <a:off x="1885499" y="1447550"/>
            <a:ext cx="1506150" cy="1506150"/>
          </a:xfrm>
          <a:prstGeom prst="rect">
            <a:avLst/>
          </a:prstGeom>
          <a:noFill/>
          <a:ln>
            <a:noFill/>
          </a:ln>
        </p:spPr>
      </p:pic>
      <p:pic>
        <p:nvPicPr>
          <p:cNvPr id="62" name="Google Shape;62;p13"/>
          <p:cNvPicPr preferRelativeResize="0"/>
          <p:nvPr/>
        </p:nvPicPr>
        <p:blipFill>
          <a:blip r:embed="rId10">
            <a:alphaModFix/>
          </a:blip>
          <a:stretch>
            <a:fillRect/>
          </a:stretch>
        </p:blipFill>
        <p:spPr>
          <a:xfrm>
            <a:off x="1729100" y="2935500"/>
            <a:ext cx="3768525" cy="2199550"/>
          </a:xfrm>
          <a:prstGeom prst="rect">
            <a:avLst/>
          </a:prstGeom>
          <a:noFill/>
          <a:ln>
            <a:noFill/>
          </a:ln>
        </p:spPr>
      </p:pic>
      <p:pic>
        <p:nvPicPr>
          <p:cNvPr id="63" name="Google Shape;63;p13"/>
          <p:cNvPicPr preferRelativeResize="0"/>
          <p:nvPr/>
        </p:nvPicPr>
        <p:blipFill>
          <a:blip r:embed="rId11">
            <a:alphaModFix/>
          </a:blip>
          <a:stretch>
            <a:fillRect/>
          </a:stretch>
        </p:blipFill>
        <p:spPr>
          <a:xfrm>
            <a:off x="52625" y="2374875"/>
            <a:ext cx="2550227" cy="2199549"/>
          </a:xfrm>
          <a:prstGeom prst="rect">
            <a:avLst/>
          </a:prstGeom>
          <a:noFill/>
          <a:ln>
            <a:noFill/>
          </a:ln>
        </p:spPr>
      </p:pic>
      <p:pic>
        <p:nvPicPr>
          <p:cNvPr id="64" name="Google Shape;64;p13">
            <a:hlinkClick r:id="rId12"/>
          </p:cNvPr>
          <p:cNvPicPr preferRelativeResize="0"/>
          <p:nvPr/>
        </p:nvPicPr>
        <p:blipFill>
          <a:blip r:embed="rId13">
            <a:alphaModFix/>
          </a:blip>
          <a:stretch>
            <a:fillRect/>
          </a:stretch>
        </p:blipFill>
        <p:spPr>
          <a:xfrm rot="1239232">
            <a:off x="2829375" y="272948"/>
            <a:ext cx="792750" cy="599727"/>
          </a:xfrm>
          <a:prstGeom prst="rect">
            <a:avLst/>
          </a:prstGeom>
          <a:noFill/>
          <a:ln>
            <a:noFill/>
          </a:ln>
        </p:spPr>
      </p:pic>
      <p:pic>
        <p:nvPicPr>
          <p:cNvPr id="65" name="Google Shape;65;p13">
            <a:hlinkClick r:id="rId14"/>
          </p:cNvPr>
          <p:cNvPicPr preferRelativeResize="0"/>
          <p:nvPr/>
        </p:nvPicPr>
        <p:blipFill>
          <a:blip r:embed="rId15">
            <a:alphaModFix/>
          </a:blip>
          <a:stretch>
            <a:fillRect/>
          </a:stretch>
        </p:blipFill>
        <p:spPr>
          <a:xfrm rot="-1431740">
            <a:off x="5191417" y="359729"/>
            <a:ext cx="733941" cy="393936"/>
          </a:xfrm>
          <a:prstGeom prst="rect">
            <a:avLst/>
          </a:prstGeom>
          <a:noFill/>
          <a:ln>
            <a:noFill/>
          </a:ln>
        </p:spPr>
      </p:pic>
      <p:pic>
        <p:nvPicPr>
          <p:cNvPr id="66" name="Google Shape;66;p13"/>
          <p:cNvPicPr preferRelativeResize="0"/>
          <p:nvPr/>
        </p:nvPicPr>
        <p:blipFill>
          <a:blip r:embed="rId16">
            <a:alphaModFix/>
          </a:blip>
          <a:stretch>
            <a:fillRect/>
          </a:stretch>
        </p:blipFill>
        <p:spPr>
          <a:xfrm>
            <a:off x="6090450" y="186975"/>
            <a:ext cx="3060876" cy="3490075"/>
          </a:xfrm>
          <a:prstGeom prst="rect">
            <a:avLst/>
          </a:prstGeom>
          <a:noFill/>
          <a:ln>
            <a:noFill/>
          </a:ln>
        </p:spPr>
      </p:pic>
      <p:pic>
        <p:nvPicPr>
          <p:cNvPr id="67" name="Google Shape;67;p13"/>
          <p:cNvPicPr preferRelativeResize="0"/>
          <p:nvPr/>
        </p:nvPicPr>
        <p:blipFill>
          <a:blip r:embed="rId17">
            <a:alphaModFix/>
          </a:blip>
          <a:stretch>
            <a:fillRect/>
          </a:stretch>
        </p:blipFill>
        <p:spPr>
          <a:xfrm>
            <a:off x="6080800" y="137051"/>
            <a:ext cx="3060874" cy="3682277"/>
          </a:xfrm>
          <a:prstGeom prst="rect">
            <a:avLst/>
          </a:prstGeom>
          <a:noFill/>
          <a:ln>
            <a:noFill/>
          </a:ln>
        </p:spPr>
      </p:pic>
      <p:pic>
        <p:nvPicPr>
          <p:cNvPr id="68" name="Google Shape;68;p13">
            <a:hlinkClick r:id="rId18"/>
          </p:cNvPr>
          <p:cNvPicPr preferRelativeResize="0"/>
          <p:nvPr/>
        </p:nvPicPr>
        <p:blipFill>
          <a:blip r:embed="rId19">
            <a:alphaModFix/>
          </a:blip>
          <a:stretch>
            <a:fillRect/>
          </a:stretch>
        </p:blipFill>
        <p:spPr>
          <a:xfrm>
            <a:off x="8060375" y="3619988"/>
            <a:ext cx="830576" cy="830575"/>
          </a:xfrm>
          <a:prstGeom prst="rect">
            <a:avLst/>
          </a:prstGeom>
          <a:noFill/>
          <a:ln>
            <a:noFill/>
          </a:ln>
        </p:spPr>
      </p:pic>
      <p:pic>
        <p:nvPicPr>
          <p:cNvPr id="69" name="Google Shape;69;p13">
            <a:hlinkClick r:id="rId20"/>
          </p:cNvPr>
          <p:cNvPicPr preferRelativeResize="0"/>
          <p:nvPr/>
        </p:nvPicPr>
        <p:blipFill>
          <a:blip r:embed="rId21">
            <a:alphaModFix/>
          </a:blip>
          <a:stretch>
            <a:fillRect/>
          </a:stretch>
        </p:blipFill>
        <p:spPr>
          <a:xfrm>
            <a:off x="6998450" y="3388650"/>
            <a:ext cx="1061924" cy="1061924"/>
          </a:xfrm>
          <a:prstGeom prst="rect">
            <a:avLst/>
          </a:prstGeom>
          <a:noFill/>
          <a:ln>
            <a:noFill/>
          </a:ln>
        </p:spPr>
      </p:pic>
      <p:pic>
        <p:nvPicPr>
          <p:cNvPr id="70" name="Google Shape;70;p13">
            <a:hlinkClick r:id="rId22"/>
          </p:cNvPr>
          <p:cNvPicPr preferRelativeResize="0"/>
          <p:nvPr/>
        </p:nvPicPr>
        <p:blipFill>
          <a:blip r:embed="rId23">
            <a:alphaModFix/>
          </a:blip>
          <a:stretch>
            <a:fillRect/>
          </a:stretch>
        </p:blipFill>
        <p:spPr>
          <a:xfrm>
            <a:off x="5973675" y="3831025"/>
            <a:ext cx="1169280" cy="1164600"/>
          </a:xfrm>
          <a:prstGeom prst="rect">
            <a:avLst/>
          </a:prstGeom>
          <a:noFill/>
          <a:ln>
            <a:noFill/>
          </a:ln>
        </p:spPr>
      </p:pic>
      <p:sp>
        <p:nvSpPr>
          <p:cNvPr id="71" name="Google Shape;71;p13"/>
          <p:cNvSpPr txBox="1"/>
          <p:nvPr/>
        </p:nvSpPr>
        <p:spPr>
          <a:xfrm>
            <a:off x="3072275" y="1429475"/>
            <a:ext cx="2923500" cy="10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Click on the camera, bucket, beach ball and balloons for some summer tasks. Click on the flip flops to join in with the NL sports day. Click on the Bible for a      </a:t>
            </a:r>
            <a:endParaRPr sz="1200"/>
          </a:p>
          <a:p>
            <a:pPr marL="0" lvl="0" indent="0" algn="l" rtl="0">
              <a:spcBef>
                <a:spcPts val="0"/>
              </a:spcBef>
              <a:spcAft>
                <a:spcPts val="0"/>
              </a:spcAft>
              <a:buNone/>
            </a:pPr>
            <a:r>
              <a:rPr lang="en" sz="1200"/>
              <a:t>                 Bible story. </a:t>
            </a:r>
            <a:endParaRPr sz="1200"/>
          </a:p>
          <a:p>
            <a:pPr marL="0" lvl="0" indent="0" algn="l" rtl="0">
              <a:spcBef>
                <a:spcPts val="0"/>
              </a:spcBef>
              <a:spcAft>
                <a:spcPts val="0"/>
              </a:spcAft>
              <a:buNone/>
            </a:pPr>
            <a:endParaRPr sz="1200"/>
          </a:p>
        </p:txBody>
      </p:sp>
      <p:pic>
        <p:nvPicPr>
          <p:cNvPr id="72" name="Google Shape;72;p13"/>
          <p:cNvPicPr preferRelativeResize="0"/>
          <p:nvPr/>
        </p:nvPicPr>
        <p:blipFill rotWithShape="1">
          <a:blip r:embed="rId24">
            <a:alphaModFix/>
          </a:blip>
          <a:srcRect b="30848"/>
          <a:stretch/>
        </p:blipFill>
        <p:spPr>
          <a:xfrm>
            <a:off x="6139725" y="-293675"/>
            <a:ext cx="2973725" cy="1246675"/>
          </a:xfrm>
          <a:prstGeom prst="rect">
            <a:avLst/>
          </a:prstGeom>
          <a:noFill/>
          <a:ln>
            <a:noFill/>
          </a:ln>
        </p:spPr>
      </p:pic>
      <p:pic>
        <p:nvPicPr>
          <p:cNvPr id="73" name="Google Shape;73;p13">
            <a:hlinkClick r:id="rId25"/>
          </p:cNvPr>
          <p:cNvPicPr preferRelativeResize="0"/>
          <p:nvPr/>
        </p:nvPicPr>
        <p:blipFill>
          <a:blip r:embed="rId26">
            <a:alphaModFix/>
          </a:blip>
          <a:stretch>
            <a:fillRect/>
          </a:stretch>
        </p:blipFill>
        <p:spPr>
          <a:xfrm>
            <a:off x="7299239" y="4505414"/>
            <a:ext cx="822025" cy="629636"/>
          </a:xfrm>
          <a:prstGeom prst="rect">
            <a:avLst/>
          </a:prstGeom>
          <a:noFill/>
          <a:ln>
            <a:noFill/>
          </a:ln>
        </p:spPr>
      </p:pic>
      <p:pic>
        <p:nvPicPr>
          <p:cNvPr id="74" name="Google Shape;74;p13">
            <a:hlinkClick r:id="rId25"/>
          </p:cNvPr>
          <p:cNvPicPr preferRelativeResize="0"/>
          <p:nvPr/>
        </p:nvPicPr>
        <p:blipFill>
          <a:blip r:embed="rId26">
            <a:alphaModFix/>
          </a:blip>
          <a:stretch>
            <a:fillRect/>
          </a:stretch>
        </p:blipFill>
        <p:spPr>
          <a:xfrm>
            <a:off x="7720364" y="4450564"/>
            <a:ext cx="822025" cy="629636"/>
          </a:xfrm>
          <a:prstGeom prst="rect">
            <a:avLst/>
          </a:prstGeom>
          <a:noFill/>
          <a:ln>
            <a:noFill/>
          </a:ln>
        </p:spPr>
      </p:pic>
      <p:pic>
        <p:nvPicPr>
          <p:cNvPr id="75" name="Google Shape;75;p13"/>
          <p:cNvPicPr preferRelativeResize="0"/>
          <p:nvPr/>
        </p:nvPicPr>
        <p:blipFill>
          <a:blip r:embed="rId27">
            <a:alphaModFix/>
          </a:blip>
          <a:stretch>
            <a:fillRect/>
          </a:stretch>
        </p:blipFill>
        <p:spPr>
          <a:xfrm>
            <a:off x="1287326" y="152396"/>
            <a:ext cx="674675" cy="946906"/>
          </a:xfrm>
          <a:prstGeom prst="rect">
            <a:avLst/>
          </a:prstGeom>
          <a:noFill/>
          <a:ln>
            <a:noFill/>
          </a:ln>
        </p:spPr>
      </p:pic>
      <p:pic>
        <p:nvPicPr>
          <p:cNvPr id="76" name="Google Shape;76;p13">
            <a:hlinkClick r:id="rId28"/>
          </p:cNvPr>
          <p:cNvPicPr preferRelativeResize="0"/>
          <p:nvPr/>
        </p:nvPicPr>
        <p:blipFill>
          <a:blip r:embed="rId29">
            <a:alphaModFix/>
          </a:blip>
          <a:stretch>
            <a:fillRect/>
          </a:stretch>
        </p:blipFill>
        <p:spPr>
          <a:xfrm>
            <a:off x="-105701" y="3363108"/>
            <a:ext cx="1506150" cy="1619542"/>
          </a:xfrm>
          <a:prstGeom prst="rect">
            <a:avLst/>
          </a:prstGeom>
          <a:noFill/>
          <a:ln>
            <a:noFill/>
          </a:ln>
        </p:spPr>
      </p:pic>
      <p:pic>
        <p:nvPicPr>
          <p:cNvPr id="77" name="Google Shape;77;p13" descr="Bitmoji Image"/>
          <p:cNvPicPr preferRelativeResize="0"/>
          <p:nvPr/>
        </p:nvPicPr>
        <p:blipFill rotWithShape="1">
          <a:blip r:embed="rId30">
            <a:alphaModFix/>
          </a:blip>
          <a:srcRect l="32834" t="8705" r="29007" b="4064"/>
          <a:stretch/>
        </p:blipFill>
        <p:spPr>
          <a:xfrm flipH="1">
            <a:off x="1098300" y="1353275"/>
            <a:ext cx="1388675" cy="3307000"/>
          </a:xfrm>
          <a:prstGeom prst="rect">
            <a:avLst/>
          </a:prstGeom>
          <a:noFill/>
          <a:ln>
            <a:noFill/>
          </a:ln>
        </p:spPr>
      </p:pic>
      <p:pic>
        <p:nvPicPr>
          <p:cNvPr id="78" name="Google Shape;78;p13">
            <a:hlinkClick r:id="rId31"/>
          </p:cNvPr>
          <p:cNvPicPr preferRelativeResize="0"/>
          <p:nvPr/>
        </p:nvPicPr>
        <p:blipFill>
          <a:blip r:embed="rId32">
            <a:alphaModFix/>
          </a:blip>
          <a:stretch>
            <a:fillRect/>
          </a:stretch>
        </p:blipFill>
        <p:spPr>
          <a:xfrm>
            <a:off x="4708650" y="2100100"/>
            <a:ext cx="674682" cy="809626"/>
          </a:xfrm>
          <a:prstGeom prst="rect">
            <a:avLst/>
          </a:prstGeom>
          <a:noFill/>
          <a:ln>
            <a:noFill/>
          </a:ln>
          <a:effectLst>
            <a:outerShdw blurRad="57150" dist="19050" dir="5400000" algn="bl" rotWithShape="0">
              <a:srgbClr val="CCCCCC">
                <a:alpha val="50000"/>
              </a:srgbClr>
            </a:outerShdw>
          </a:effectLst>
        </p:spPr>
      </p:pic>
      <p:pic>
        <p:nvPicPr>
          <p:cNvPr id="79" name="Google Shape;79;p13">
            <a:hlinkClick r:id="rId33"/>
          </p:cNvPr>
          <p:cNvPicPr preferRelativeResize="0"/>
          <p:nvPr/>
        </p:nvPicPr>
        <p:blipFill>
          <a:blip r:embed="rId34">
            <a:alphaModFix/>
          </a:blip>
          <a:stretch>
            <a:fillRect/>
          </a:stretch>
        </p:blipFill>
        <p:spPr>
          <a:xfrm rot="-1464457">
            <a:off x="130281" y="771662"/>
            <a:ext cx="666712" cy="520027"/>
          </a:xfrm>
          <a:prstGeom prst="rect">
            <a:avLst/>
          </a:prstGeom>
          <a:noFill/>
          <a:ln>
            <a:noFill/>
          </a:ln>
        </p:spPr>
      </p:pic>
      <p:pic>
        <p:nvPicPr>
          <p:cNvPr id="80" name="Google Shape;80;p13">
            <a:hlinkClick r:id="rId35"/>
          </p:cNvPr>
          <p:cNvPicPr preferRelativeResize="0"/>
          <p:nvPr/>
        </p:nvPicPr>
        <p:blipFill rotWithShape="1">
          <a:blip r:embed="rId36">
            <a:alphaModFix/>
          </a:blip>
          <a:srcRect l="8759"/>
          <a:stretch/>
        </p:blipFill>
        <p:spPr>
          <a:xfrm>
            <a:off x="638450" y="186975"/>
            <a:ext cx="674675" cy="8259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Words>
  <Application>Microsoft Macintosh PowerPoint</Application>
  <PresentationFormat>On-screen Show (16:9)</PresentationFormat>
  <Paragraphs>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Caveat</vt:lpstr>
      <vt:lpstr>Arial</vt:lpstr>
      <vt:lpstr>Simple Light</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Client Administrator</cp:lastModifiedBy>
  <cp:revision>2</cp:revision>
  <dcterms:modified xsi:type="dcterms:W3CDTF">2020-06-21T19:08:07Z</dcterms:modified>
</cp:coreProperties>
</file>