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Caveat" pitchFamily="2" charset="77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modifyVerifier cryptProviderType="rsaAES" cryptAlgorithmClass="hash" cryptAlgorithmType="typeAny" cryptAlgorithmSid="14" spinCount="100000" saltData="+mwy3N2NnOmlCuiLj54E2Q==" hashData="i/WXKGXOdWfeFXeJV9miCzvu7J3sU3DQUazLrnCy3dNZbE4/AFRH2onEFEhikCLMwn5UbtsvJQWie0U3RwbFqg=="/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/>
    <p:restoredTop sz="94662"/>
  </p:normalViewPr>
  <p:slideViewPr>
    <p:cSldViewPr snapToGrid="0">
      <p:cViewPr varScale="1">
        <p:scale>
          <a:sx n="94" d="100"/>
          <a:sy n="94" d="100"/>
        </p:scale>
        <p:origin x="208" y="6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7fcd7a45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7fcd7a45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817db4a0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817db4a07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817db4a07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817db4a07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817db4a0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817db4a0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817db4a0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817db4a0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817db4a07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817db4a07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817db4a07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817db4a07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817db4a07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817db4a07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817db4a0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817db4a0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817db4a07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817db4a07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8817db4a0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8817db4a07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817db4a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8817db4a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817db4a0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817db4a0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817db4a0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817db4a0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817db4a0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817db4a0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817db4a0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817db4a0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817db4a0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817db4a0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817db4a0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817db4a0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r="2458"/>
          <a:stretch/>
        </p:blipFill>
        <p:spPr>
          <a:xfrm>
            <a:off x="-423775" y="-35775"/>
            <a:ext cx="9567775" cy="526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67623">
            <a:off x="-263291" y="3676219"/>
            <a:ext cx="989684" cy="989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308216">
            <a:off x="8149463" y="3540178"/>
            <a:ext cx="598173" cy="1095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88688" y="1357400"/>
            <a:ext cx="5629275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753136" flipH="1">
            <a:off x="7226559" y="3342796"/>
            <a:ext cx="559307" cy="1024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283076">
            <a:off x="1116045" y="3454065"/>
            <a:ext cx="510761" cy="935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600"/>
            <a:ext cx="9144000" cy="50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1231400" y="414100"/>
            <a:ext cx="6451200" cy="2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Sports Day at St Bart’s is always one of the great events at the end of our school year.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This year, we are going online with our virtual sports day!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On this power point you will see 16 activities!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For each activity that you photograph/video yourself doing and send to your teacher, you will be awarded 50 house points!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The more activities you do and send in, the more house points you will win for your house.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Please remember to stay safe!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We must observe all social distance rules.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Activities can only take place with your own family. 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6200" y="-762550"/>
            <a:ext cx="4740300" cy="333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7300" y="-762550"/>
            <a:ext cx="4740300" cy="333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0500" y="379600"/>
            <a:ext cx="5733501" cy="492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550" y="1624050"/>
            <a:ext cx="3844624" cy="384462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346100" y="245625"/>
            <a:ext cx="38445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0000FF"/>
                </a:solidFill>
                <a:latin typeface="Caveat"/>
                <a:ea typeface="Caveat"/>
                <a:cs typeface="Caveat"/>
                <a:sym typeface="Caveat"/>
              </a:rPr>
              <a:t>Skipping challenge!</a:t>
            </a:r>
            <a:r>
              <a:rPr lang="en" sz="2600">
                <a:solidFill>
                  <a:srgbClr val="0000FF"/>
                </a:solidFill>
              </a:rPr>
              <a:t> </a:t>
            </a:r>
            <a:endParaRPr sz="2600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many skips can you do before you have to stop? </a:t>
            </a:r>
            <a:endParaRPr sz="25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317125" y="140950"/>
            <a:ext cx="3735000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latin typeface="Comic Sans MS"/>
                <a:ea typeface="Comic Sans MS"/>
                <a:cs typeface="Comic Sans MS"/>
                <a:sym typeface="Comic Sans MS"/>
              </a:rPr>
              <a:t>Sit ups! </a:t>
            </a:r>
            <a:endParaRPr sz="4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40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5775" y="1501500"/>
            <a:ext cx="3574249" cy="357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67473" y="599325"/>
            <a:ext cx="3373950" cy="337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1"/>
          <p:cNvSpPr txBox="1"/>
          <p:nvPr/>
        </p:nvSpPr>
        <p:spPr>
          <a:xfrm>
            <a:off x="632925" y="483025"/>
            <a:ext cx="2082000" cy="3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omic Sans MS"/>
                <a:ea typeface="Comic Sans MS"/>
                <a:cs typeface="Comic Sans MS"/>
                <a:sym typeface="Comic Sans MS"/>
              </a:rPr>
              <a:t>Find something in your home you can go over and under in one minute! 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Macintosh PowerPoint</Application>
  <PresentationFormat>On-screen Show (16:9)</PresentationFormat>
  <Paragraphs>12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Comic Sans MS</vt:lpstr>
      <vt:lpstr>Arial</vt:lpstr>
      <vt:lpstr>Caveat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Client Administrator</cp:lastModifiedBy>
  <cp:revision>1</cp:revision>
  <dcterms:modified xsi:type="dcterms:W3CDTF">2020-06-03T12:25:48Z</dcterms:modified>
</cp:coreProperties>
</file>