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itchFamily="2" charset="77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2UR9A1R594vmzswS3PyrxA==" hashData="y/oYqH++oN24LzVeCeoSKKe/dCgVovziFckErL9zG5XQad8ngGm6mg/hs6K6HnguWcxINDjwy12jDtcMbox2gQ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662"/>
  </p:normalViewPr>
  <p:slideViewPr>
    <p:cSldViewPr snapToGrid="0">
      <p:cViewPr varScale="1">
        <p:scale>
          <a:sx n="94" d="100"/>
          <a:sy n="94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4ad869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4ad869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glowscotland.sharepoint.com/:b:/s/8503222/PupilArea/p1/EfLQCmoew7lNiWj8ZRvoJvcBxXudARUSe4uQhNMB8BrlJg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9" Type="http://schemas.openxmlformats.org/officeDocument/2006/relationships/hyperlink" Target="https://www.storylineonline.net/" TargetMode="External"/><Relationship Id="rId21" Type="http://schemas.openxmlformats.org/officeDocument/2006/relationships/hyperlink" Target="https://connect.collins.co.uk/school/teacherlogin.aspx" TargetMode="Externa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hyperlink" Target="https://www.youtube.com/results?sp=mAEB&amp;search_query=art+hub+for+kids" TargetMode="External"/><Relationship Id="rId50" Type="http://schemas.openxmlformats.org/officeDocument/2006/relationships/image" Target="../media/image29.png"/><Relationship Id="rId55" Type="http://schemas.openxmlformats.org/officeDocument/2006/relationships/hyperlink" Target="https://vimeo.com/132809129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openxmlformats.org/officeDocument/2006/relationships/image" Target="../media/image18.png"/><Relationship Id="rId11" Type="http://schemas.openxmlformats.org/officeDocument/2006/relationships/hyperlink" Target="https://glowscotland.sharepoint.com/:p:/s/8503222/PupilArea/p1/EcveiZdtt3tBpX5ABesQELwBWtS1LPHggysq1jgO9_W2Vg" TargetMode="External"/><Relationship Id="rId24" Type="http://schemas.openxmlformats.org/officeDocument/2006/relationships/image" Target="../media/image15.png"/><Relationship Id="rId32" Type="http://schemas.openxmlformats.org/officeDocument/2006/relationships/hyperlink" Target="https://www.bbc.co.uk/programmes/p052fxz6" TargetMode="External"/><Relationship Id="rId37" Type="http://schemas.openxmlformats.org/officeDocument/2006/relationships/hyperlink" Target="https://glowscotland.sharepoint.com/:b:/s/8503222/PupilArea/p1/EcU_1RIQNwJFoSXEos9-P5oB8iJwJip_955aPYthmz1iig" TargetMode="External"/><Relationship Id="rId40" Type="http://schemas.openxmlformats.org/officeDocument/2006/relationships/image" Target="../media/image24.png"/><Relationship Id="rId45" Type="http://schemas.openxmlformats.org/officeDocument/2006/relationships/hyperlink" Target="https://www.sumdog.com/user/sign_in?to=/teacher-dashboard#/" TargetMode="External"/><Relationship Id="rId53" Type="http://schemas.openxmlformats.org/officeDocument/2006/relationships/hyperlink" Target="https://vimeo.com/132809351" TargetMode="External"/><Relationship Id="rId58" Type="http://schemas.openxmlformats.org/officeDocument/2006/relationships/hyperlink" Target="https://glowscotland-my.sharepoint.com/:v:/g/personal/gw09carlinmarie2_glow_sch_uk/EafH_cdXra5DgxOHvvhvgygBln0fkEd_xNcY356hXpMxKQ?e=sVKDaU" TargetMode="External"/><Relationship Id="rId5" Type="http://schemas.openxmlformats.org/officeDocument/2006/relationships/image" Target="../media/image3.png"/><Relationship Id="rId61" Type="http://schemas.openxmlformats.org/officeDocument/2006/relationships/image" Target="../media/image35.png"/><Relationship Id="rId19" Type="http://schemas.openxmlformats.org/officeDocument/2006/relationships/image" Target="../media/image11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7.png"/><Relationship Id="rId30" Type="http://schemas.openxmlformats.org/officeDocument/2006/relationships/hyperlink" Target="https://glowscotland.sharepoint.com/:p:/s/8503222/PupilArea/p1/EX8FN_1QLAdAhu2FAAo4fgoB5QifN22dW18ZtBsJ8Lm0Nw" TargetMode="External"/><Relationship Id="rId35" Type="http://schemas.openxmlformats.org/officeDocument/2006/relationships/hyperlink" Target="https://glowscotland.sharepoint.com/:p:/s/8503222/PupilArea/p1/ESbelgCWTI9GlvEFt4gbMmEBeWFuqoz8mUuQuYuA0tphpw" TargetMode="External"/><Relationship Id="rId43" Type="http://schemas.openxmlformats.org/officeDocument/2006/relationships/hyperlink" Target="https://www.youtube.com/watch?v=0TgLtF3PMOc" TargetMode="Externa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hyperlink" Target="https://www.classdojo.com/" TargetMode="External"/><Relationship Id="rId51" Type="http://schemas.openxmlformats.org/officeDocument/2006/relationships/hyperlink" Target="https://www.discoveryeducation.co.uk/what-we-offer/discovery-education-espresso" TargetMode="External"/><Relationship Id="rId3" Type="http://schemas.openxmlformats.org/officeDocument/2006/relationships/image" Target="../media/image1.jpg"/><Relationship Id="rId12" Type="http://schemas.openxmlformats.org/officeDocument/2006/relationships/image" Target="../media/image7.png"/><Relationship Id="rId17" Type="http://schemas.openxmlformats.org/officeDocument/2006/relationships/hyperlink" Target="https://glowscotland-my.sharepoint.com/:b:/g/personal/gw09carlinmarie2_glow_sch_uk/Ef3pISV-7VBMlJq6qYGchIgBqPN3u9SK_xs35NIFWfXI_g?e=YR4M14" TargetMode="External"/><Relationship Id="rId25" Type="http://schemas.openxmlformats.org/officeDocument/2006/relationships/hyperlink" Target="https://www.abcmusic.org.uk/" TargetMode="External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59" Type="http://schemas.openxmlformats.org/officeDocument/2006/relationships/image" Target="../media/image34.png"/><Relationship Id="rId20" Type="http://schemas.openxmlformats.org/officeDocument/2006/relationships/image" Target="../media/image12.png"/><Relationship Id="rId41" Type="http://schemas.openxmlformats.org/officeDocument/2006/relationships/hyperlink" Target="https://glowscotland.sharepoint.com/:p:/s/8503222/PupilArea/p1/EY2zns6TR8tOjUzSXil4wO0BqSd7mfMKOu_PKBgQn6NUqg" TargetMode="Externa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CosmicKidsYoga" TargetMode="External"/><Relationship Id="rId15" Type="http://schemas.openxmlformats.org/officeDocument/2006/relationships/hyperlink" Target="https://glowscotland.sharepoint.com/:b:/s/8503222/PupilArea/p1/ESF1ACmxTGxGl6He9CWbrs8BD0eB_gDb_Yyx-vEtLv5O6w" TargetMode="External"/><Relationship Id="rId23" Type="http://schemas.openxmlformats.org/officeDocument/2006/relationships/image" Target="../media/image14.png"/><Relationship Id="rId28" Type="http://schemas.openxmlformats.org/officeDocument/2006/relationships/hyperlink" Target="https://glowscotland.sharepoint.com/:p:/s/8503222/PupilArea/p1/EXSHT5jBpHxKkFF1pWVv2J8BQeixwx6_hsKtwRc_hRii5w" TargetMode="External"/><Relationship Id="rId36" Type="http://schemas.openxmlformats.org/officeDocument/2006/relationships/image" Target="../media/image22.png"/><Relationship Id="rId49" Type="http://schemas.openxmlformats.org/officeDocument/2006/relationships/hyperlink" Target="https://www.bbc.co.uk/bitesize" TargetMode="External"/><Relationship Id="rId57" Type="http://schemas.openxmlformats.org/officeDocument/2006/relationships/image" Target="../media/image33.png"/><Relationship Id="rId10" Type="http://schemas.openxmlformats.org/officeDocument/2006/relationships/image" Target="../media/image6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hyperlink" Target="https://glowscotland.sharepoint.com/:b:/s/8503222/PupilArea/p1/EV22Txsyv4RGkjhUDRvL_5wBggP_1F3cb_jg-WxW7lNBGg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425" y="96751"/>
            <a:ext cx="336837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7800" y="-17449"/>
            <a:ext cx="2625799" cy="23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9566" flipH="1">
            <a:off x="7992024" y="479082"/>
            <a:ext cx="697982" cy="6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32548">
            <a:off x="6541301" y="462035"/>
            <a:ext cx="1259026" cy="6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0">
            <a:alphaModFix/>
          </a:blip>
          <a:srcRect t="24807" r="14427" b="52545"/>
          <a:stretch/>
        </p:blipFill>
        <p:spPr>
          <a:xfrm>
            <a:off x="-347025" y="933125"/>
            <a:ext cx="2352125" cy="3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8313" y="1322013"/>
            <a:ext cx="1096762" cy="7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10700" y="1240925"/>
            <a:ext cx="2244300" cy="29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36475" y="1993949"/>
            <a:ext cx="792750" cy="9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>
            <a:hlinkClick r:id="rId17"/>
          </p:cNvPr>
          <p:cNvSpPr txBox="1"/>
          <p:nvPr/>
        </p:nvSpPr>
        <p:spPr>
          <a:xfrm>
            <a:off x="2856163" y="187175"/>
            <a:ext cx="16662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aveat"/>
                <a:ea typeface="Caveat"/>
                <a:cs typeface="Caveat"/>
                <a:sym typeface="Caveat"/>
              </a:rPr>
              <a:t>Good Morning</a:t>
            </a:r>
            <a:endParaRPr sz="15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aveat"/>
                <a:ea typeface="Caveat"/>
                <a:cs typeface="Caveat"/>
                <a:sym typeface="Caveat"/>
              </a:rPr>
              <a:t>Weekly Plan </a:t>
            </a:r>
            <a:endParaRPr sz="15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aveat"/>
                <a:ea typeface="Caveat"/>
                <a:cs typeface="Caveat"/>
                <a:sym typeface="Caveat"/>
              </a:rPr>
              <a:t>8th June 2020</a:t>
            </a:r>
            <a:endParaRPr sz="15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Don’t forget  - Sports Day on Thursday! </a:t>
            </a:r>
            <a:endParaRPr sz="1500" dirty="0">
              <a:solidFill>
                <a:srgbClr val="7030A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3700" y="2122175"/>
            <a:ext cx="1564760" cy="29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5400000">
            <a:off x="5750163" y="2981562"/>
            <a:ext cx="1113750" cy="31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6847421" y="2481100"/>
            <a:ext cx="2276825" cy="26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108300" y="3306125"/>
            <a:ext cx="562227" cy="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1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rot="52">
            <a:off x="7418574" y="3256898"/>
            <a:ext cx="677702" cy="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1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78850" y="3373150"/>
            <a:ext cx="495670" cy="6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151413">
            <a:off x="7043777" y="4235437"/>
            <a:ext cx="1106244" cy="55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7">
            <a:alphaModFix/>
          </a:blip>
          <a:srcRect l="-3379" t="-6500" r="3380" b="6500"/>
          <a:stretch/>
        </p:blipFill>
        <p:spPr>
          <a:xfrm>
            <a:off x="1331137" y="2195076"/>
            <a:ext cx="4166486" cy="2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002538" y="2315513"/>
            <a:ext cx="1061934" cy="5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834898" y="314075"/>
            <a:ext cx="1061925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2"/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034050" y="4029631"/>
            <a:ext cx="562225" cy="62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847425" y="3940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295225" y="3178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847425" y="12322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066625" y="13084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636025" y="3370587"/>
            <a:ext cx="1252774" cy="113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202280" y="3876844"/>
            <a:ext cx="739450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 rot="358868">
            <a:off x="7114149" y="2640799"/>
            <a:ext cx="818825" cy="39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605175" y="1703709"/>
            <a:ext cx="1252775" cy="10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2194259" y="160398"/>
            <a:ext cx="438120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 rot="1239232">
            <a:off x="6832550" y="1307948"/>
            <a:ext cx="792750" cy="59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3028238" y="2891387"/>
            <a:ext cx="1252775" cy="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08450" y="2100100"/>
            <a:ext cx="674682" cy="809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89" name="Google Shape;89;p13">
            <a:hlinkClick r:id="rId51"/>
          </p:cNvPr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809300" y="1447550"/>
            <a:ext cx="1506150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 rot="-1464457">
            <a:off x="130281" y="771662"/>
            <a:ext cx="666712" cy="5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>
            <a:hlinkClick r:id="rId55"/>
          </p:cNvPr>
          <p:cNvPicPr preferRelativeResize="0"/>
          <p:nvPr/>
        </p:nvPicPr>
        <p:blipFill rotWithShape="1">
          <a:blip r:embed="rId56">
            <a:alphaModFix/>
          </a:blip>
          <a:srcRect l="8759"/>
          <a:stretch/>
        </p:blipFill>
        <p:spPr>
          <a:xfrm>
            <a:off x="1171850" y="186975"/>
            <a:ext cx="674674" cy="8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754000" y="101651"/>
            <a:ext cx="495675" cy="10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Bitmoji Image">
            <a:hlinkClick r:id="rId58"/>
          </p:cNvPr>
          <p:cNvPicPr preferRelativeResize="0"/>
          <p:nvPr/>
        </p:nvPicPr>
        <p:blipFill rotWithShape="1">
          <a:blip r:embed="rId59">
            <a:alphaModFix/>
          </a:blip>
          <a:srcRect l="31725" t="6881" r="26215"/>
          <a:stretch/>
        </p:blipFill>
        <p:spPr>
          <a:xfrm flipH="1">
            <a:off x="26500" y="1135000"/>
            <a:ext cx="1333875" cy="3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>
            <a:hlinkClick r:id="rId60"/>
          </p:cNvPr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76200" y="4068830"/>
            <a:ext cx="1096749" cy="10333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Caveat</vt:lpstr>
      <vt:lpstr>Simple Light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Client Administrator</cp:lastModifiedBy>
  <cp:revision>3</cp:revision>
  <dcterms:modified xsi:type="dcterms:W3CDTF">2020-06-05T11:18:35Z</dcterms:modified>
</cp:coreProperties>
</file>