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veat" pitchFamily="2" charset="77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b8lsQi1Xpcm/zwxs0A/zrQ==" hashData="knY2ISwijfyCBj8CucX2jf1UJGhRvrekER+uQE7h9o1k4grlZrjCeNYtA2euzxBotKArrqgpKKZITVDiuUoJlQ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4662"/>
  </p:normalViewPr>
  <p:slideViewPr>
    <p:cSldViewPr snapToGrid="0">
      <p:cViewPr varScale="1">
        <p:scale>
          <a:sx n="94" d="100"/>
          <a:sy n="94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hyperlink" Target="https://www.youtube.com/watch?v=ALhA9WGqG0k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s://glowscotland.sharepoint.com/:b:/s/8503222/PupilArea/p1/EcU_1RIQNwJFoSXEos9-P5oB8iJwJip_955aPYthmz1iig" TargetMode="External"/><Relationship Id="rId7" Type="http://schemas.openxmlformats.org/officeDocument/2006/relationships/hyperlink" Target="https://www.bbc.co.uk/bitesize" TargetMode="External"/><Relationship Id="rId12" Type="http://schemas.openxmlformats.org/officeDocument/2006/relationships/hyperlink" Target="https://youtu.be/tYYdM5uUDGI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watch?v=5YBRu5JFHmw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hyperlink" Target="https://www.sumdog.com/user/sign_in?to=/teacher-dashboard#/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www.discoveryeducation.co.uk/what-we-offer/discovery-education-espresso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glowscotland.sharepoint.com/:p:/s/8503222/PupilArea/p1/EXFCT52AsR5Jg80iJb5XoeMBiu3fhXOsXxy8_PYakibF8w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325" y="29325"/>
            <a:ext cx="4098000" cy="32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t="24807" r="14427" b="52545"/>
          <a:stretch/>
        </p:blipFill>
        <p:spPr>
          <a:xfrm>
            <a:off x="-347025" y="933125"/>
            <a:ext cx="2352125" cy="3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177200" y="187175"/>
            <a:ext cx="3997200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Happy Friday Everyone! 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Click the trainers and do a 5 minute workout.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Click on the Koala Bear and go on a virtual tour of Australia Zoo!  Answer the questions below in sentences. 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AutoNum type="arabicPeriod"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Who built the zoo?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AutoNum type="arabicPeriod"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What animals do we meet?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AutoNum type="arabicPeriod"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What is Robert’s </a:t>
            </a:r>
            <a:r>
              <a:rPr lang="en" sz="1200" dirty="0" err="1">
                <a:latin typeface="Comic Sans MS"/>
                <a:ea typeface="Comic Sans MS"/>
                <a:cs typeface="Comic Sans MS"/>
                <a:sym typeface="Comic Sans MS"/>
              </a:rPr>
              <a:t>favourite</a:t>
            </a: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 animal?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AutoNum type="arabicPeriod"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What can a wombat do?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AutoNum type="arabicPeriod"/>
            </a:pPr>
            <a:r>
              <a:rPr lang="en" sz="1200" dirty="0">
                <a:latin typeface="Comic Sans MS"/>
                <a:ea typeface="Comic Sans MS"/>
                <a:cs typeface="Comic Sans MS"/>
                <a:sym typeface="Comic Sans MS"/>
              </a:rPr>
              <a:t>What do lemur’s like to eat? </a:t>
            </a: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omic Sans MS"/>
              <a:buAutoNum type="arabicPeriod"/>
            </a:pPr>
            <a:r>
              <a:rPr lang="en" sz="1100" dirty="0">
                <a:latin typeface="Comic Sans MS"/>
                <a:ea typeface="Comic Sans MS"/>
                <a:cs typeface="Comic Sans MS"/>
                <a:sym typeface="Comic Sans MS"/>
              </a:rPr>
              <a:t>What countries can you explore at the zoo?</a:t>
            </a:r>
            <a:endParaRPr sz="11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omic Sans MS"/>
              <a:buAutoNum type="arabicPeriod"/>
            </a:pPr>
            <a:r>
              <a:rPr lang="en" sz="1100" dirty="0">
                <a:latin typeface="Comic Sans MS"/>
                <a:ea typeface="Comic Sans MS"/>
                <a:cs typeface="Comic Sans MS"/>
                <a:sym typeface="Comic Sans MS"/>
              </a:rPr>
              <a:t>Why is the koala at the hospital? </a:t>
            </a:r>
            <a:endParaRPr sz="11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omic Sans MS"/>
                <a:ea typeface="Comic Sans MS"/>
                <a:cs typeface="Comic Sans MS"/>
                <a:sym typeface="Comic Sans MS"/>
              </a:rPr>
              <a:t>Spend 20 minutes on </a:t>
            </a:r>
            <a:r>
              <a:rPr lang="en" sz="1100" dirty="0" err="1">
                <a:latin typeface="Comic Sans MS"/>
                <a:ea typeface="Comic Sans MS"/>
                <a:cs typeface="Comic Sans MS"/>
                <a:sym typeface="Comic Sans MS"/>
              </a:rPr>
              <a:t>sumdog</a:t>
            </a:r>
            <a:endParaRPr sz="11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omic Sans MS"/>
                <a:ea typeface="Comic Sans MS"/>
                <a:cs typeface="Comic Sans MS"/>
                <a:sym typeface="Comic Sans MS"/>
              </a:rPr>
              <a:t>Click the bible for Sunday’s liturgy.</a:t>
            </a:r>
            <a:endParaRPr sz="11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omic Sans MS"/>
                <a:ea typeface="Comic Sans MS"/>
                <a:cs typeface="Comic Sans MS"/>
                <a:sym typeface="Comic Sans MS"/>
              </a:rPr>
              <a:t>Check in and say “Hello”.</a:t>
            </a:r>
            <a:endParaRPr sz="11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omic Sans MS"/>
                <a:ea typeface="Comic Sans MS"/>
                <a:cs typeface="Comic Sans MS"/>
                <a:sym typeface="Comic Sans MS"/>
              </a:rPr>
              <a:t>Have a lovely weekend everyone!</a:t>
            </a:r>
            <a:endParaRPr sz="11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902563" y="2981562"/>
            <a:ext cx="1113750" cy="31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2850" y="4309900"/>
            <a:ext cx="674682" cy="809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0" y="4068830"/>
            <a:ext cx="1096749" cy="10333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464457">
            <a:off x="130281" y="771662"/>
            <a:ext cx="666712" cy="52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l="8759"/>
          <a:stretch/>
        </p:blipFill>
        <p:spPr>
          <a:xfrm>
            <a:off x="1171850" y="186975"/>
            <a:ext cx="674674" cy="8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4000" y="101651"/>
            <a:ext cx="495675" cy="10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5">
            <a:alphaModFix/>
          </a:blip>
          <a:srcRect l="8969" r="21066"/>
          <a:stretch/>
        </p:blipFill>
        <p:spPr>
          <a:xfrm>
            <a:off x="5497627" y="-143050"/>
            <a:ext cx="3598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l="20021" r="18879"/>
          <a:stretch/>
        </p:blipFill>
        <p:spPr>
          <a:xfrm>
            <a:off x="6543400" y="3089439"/>
            <a:ext cx="1096751" cy="179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5044" y="2852100"/>
            <a:ext cx="2182234" cy="14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09100" y="1599950"/>
            <a:ext cx="1506150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82880" y="3876844"/>
            <a:ext cx="739450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rot="1239232">
            <a:off x="4846700" y="2446123"/>
            <a:ext cx="792750" cy="59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192675" y="2424235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descr="Bitmoji Image">
            <a:hlinkClick r:id="rId26"/>
          </p:cNvPr>
          <p:cNvPicPr preferRelativeResize="0"/>
          <p:nvPr/>
        </p:nvPicPr>
        <p:blipFill rotWithShape="1">
          <a:blip r:embed="rId27">
            <a:alphaModFix/>
          </a:blip>
          <a:srcRect l="31415" t="10618" r="22662"/>
          <a:stretch/>
        </p:blipFill>
        <p:spPr>
          <a:xfrm>
            <a:off x="8700" y="1961250"/>
            <a:ext cx="1740850" cy="33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Comic Sans MS</vt:lpstr>
      <vt:lpstr>Arial</vt:lpstr>
      <vt:lpstr>Caveat</vt:lpstr>
      <vt:lpstr>Simple Light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Client Administrator</cp:lastModifiedBy>
  <cp:revision>2</cp:revision>
  <dcterms:modified xsi:type="dcterms:W3CDTF">2020-06-04T19:14:02Z</dcterms:modified>
</cp:coreProperties>
</file>